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7"/>
  </p:notesMasterIdLst>
  <p:sldIdLst>
    <p:sldId id="510" r:id="rId2"/>
    <p:sldId id="745" r:id="rId3"/>
    <p:sldId id="746" r:id="rId4"/>
    <p:sldId id="764" r:id="rId5"/>
    <p:sldId id="302" r:id="rId6"/>
    <p:sldId id="707" r:id="rId7"/>
    <p:sldId id="265" r:id="rId8"/>
    <p:sldId id="735" r:id="rId9"/>
    <p:sldId id="545" r:id="rId10"/>
    <p:sldId id="618" r:id="rId11"/>
    <p:sldId id="409" r:id="rId12"/>
    <p:sldId id="680" r:id="rId13"/>
    <p:sldId id="292" r:id="rId14"/>
    <p:sldId id="730" r:id="rId15"/>
    <p:sldId id="413" r:id="rId16"/>
    <p:sldId id="731" r:id="rId17"/>
    <p:sldId id="300" r:id="rId18"/>
    <p:sldId id="686" r:id="rId19"/>
    <p:sldId id="323" r:id="rId20"/>
    <p:sldId id="687" r:id="rId21"/>
    <p:sldId id="342" r:id="rId22"/>
    <p:sldId id="663" r:id="rId23"/>
    <p:sldId id="329" r:id="rId24"/>
    <p:sldId id="715" r:id="rId25"/>
    <p:sldId id="765" r:id="rId26"/>
    <p:sldId id="408" r:id="rId27"/>
    <p:sldId id="709" r:id="rId28"/>
    <p:sldId id="346" r:id="rId29"/>
    <p:sldId id="580" r:id="rId30"/>
    <p:sldId id="521" r:id="rId31"/>
    <p:sldId id="600" r:id="rId32"/>
    <p:sldId id="766" r:id="rId33"/>
    <p:sldId id="392" r:id="rId34"/>
    <p:sldId id="711" r:id="rId35"/>
    <p:sldId id="526" r:id="rId36"/>
    <p:sldId id="712" r:id="rId37"/>
    <p:sldId id="398" r:id="rId38"/>
    <p:sldId id="695" r:id="rId39"/>
    <p:sldId id="767" r:id="rId40"/>
    <p:sldId id="318" r:id="rId41"/>
    <p:sldId id="705" r:id="rId42"/>
    <p:sldId id="539" r:id="rId43"/>
    <p:sldId id="690" r:id="rId44"/>
    <p:sldId id="543" r:id="rId45"/>
    <p:sldId id="594" r:id="rId46"/>
    <p:sldId id="298" r:id="rId47"/>
    <p:sldId id="668" r:id="rId48"/>
    <p:sldId id="321" r:id="rId49"/>
    <p:sldId id="599" r:id="rId50"/>
    <p:sldId id="410" r:id="rId51"/>
    <p:sldId id="648" r:id="rId52"/>
    <p:sldId id="768" r:id="rId53"/>
    <p:sldId id="335" r:id="rId54"/>
    <p:sldId id="590" r:id="rId55"/>
    <p:sldId id="536" r:id="rId56"/>
    <p:sldId id="721" r:id="rId57"/>
    <p:sldId id="534" r:id="rId58"/>
    <p:sldId id="684" r:id="rId59"/>
    <p:sldId id="348" r:id="rId60"/>
    <p:sldId id="688" r:id="rId61"/>
    <p:sldId id="389" r:id="rId62"/>
    <p:sldId id="664" r:id="rId63"/>
    <p:sldId id="396" r:id="rId64"/>
    <p:sldId id="665" r:id="rId65"/>
    <p:sldId id="285" r:id="rId66"/>
    <p:sldId id="666" r:id="rId67"/>
    <p:sldId id="315" r:id="rId68"/>
    <p:sldId id="620" r:id="rId69"/>
    <p:sldId id="531" r:id="rId70"/>
    <p:sldId id="657" r:id="rId71"/>
    <p:sldId id="769" r:id="rId72"/>
    <p:sldId id="537" r:id="rId73"/>
    <p:sldId id="659" r:id="rId74"/>
    <p:sldId id="411" r:id="rId75"/>
    <p:sldId id="593" r:id="rId76"/>
    <p:sldId id="327" r:id="rId77"/>
    <p:sldId id="615" r:id="rId78"/>
    <p:sldId id="636" r:id="rId79"/>
    <p:sldId id="328" r:id="rId80"/>
    <p:sldId id="770" r:id="rId81"/>
    <p:sldId id="264" r:id="rId82"/>
    <p:sldId id="642" r:id="rId83"/>
    <p:sldId id="325" r:id="rId84"/>
    <p:sldId id="704" r:id="rId85"/>
    <p:sldId id="283" r:id="rId86"/>
    <p:sldId id="738" r:id="rId87"/>
    <p:sldId id="263" r:id="rId88"/>
    <p:sldId id="643" r:id="rId89"/>
    <p:sldId id="390" r:id="rId90"/>
    <p:sldId id="683" r:id="rId91"/>
    <p:sldId id="339" r:id="rId92"/>
    <p:sldId id="722" r:id="rId93"/>
    <p:sldId id="771" r:id="rId94"/>
    <p:sldId id="522" r:id="rId95"/>
    <p:sldId id="647" r:id="rId96"/>
    <p:sldId id="772" r:id="rId97"/>
    <p:sldId id="289" r:id="rId98"/>
    <p:sldId id="685" r:id="rId99"/>
    <p:sldId id="354" r:id="rId100"/>
    <p:sldId id="694" r:id="rId101"/>
    <p:sldId id="773" r:id="rId102"/>
    <p:sldId id="305" r:id="rId103"/>
    <p:sldId id="725" r:id="rId104"/>
    <p:sldId id="774" r:id="rId105"/>
    <p:sldId id="314" r:id="rId106"/>
    <p:sldId id="714" r:id="rId107"/>
    <p:sldId id="523" r:id="rId108"/>
    <p:sldId id="619" r:id="rId109"/>
    <p:sldId id="272" r:id="rId110"/>
    <p:sldId id="716" r:id="rId111"/>
    <p:sldId id="299" r:id="rId112"/>
    <p:sldId id="710" r:id="rId113"/>
    <p:sldId id="775" r:id="rId114"/>
    <p:sldId id="415" r:id="rId115"/>
    <p:sldId id="703" r:id="rId116"/>
    <p:sldId id="776" r:id="rId117"/>
    <p:sldId id="418" r:id="rId118"/>
    <p:sldId id="699" r:id="rId119"/>
    <p:sldId id="527" r:id="rId120"/>
    <p:sldId id="739" r:id="rId121"/>
    <p:sldId id="294" r:id="rId122"/>
    <p:sldId id="623" r:id="rId123"/>
    <p:sldId id="319" r:id="rId124"/>
    <p:sldId id="728" r:id="rId125"/>
    <p:sldId id="777" r:id="rId126"/>
    <p:sldId id="303" r:id="rId127"/>
    <p:sldId id="645" r:id="rId128"/>
    <p:sldId id="262" r:id="rId129"/>
    <p:sldId id="646" r:id="rId130"/>
    <p:sldId id="778" r:id="rId131"/>
    <p:sldId id="293" r:id="rId132"/>
    <p:sldId id="592" r:id="rId133"/>
    <p:sldId id="779" r:id="rId134"/>
    <p:sldId id="519" r:id="rId135"/>
    <p:sldId id="692" r:id="rId13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638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" y="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77F58-D9F7-42DC-96AC-2EEA1F168F4E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C16B6-02DF-485C-85AC-C7D34B9FFF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839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45DF8F1-0DE6-4DE7-B252-3C7AC27924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476582F-F363-414A-8696-EDB4103970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E5201BD-2439-49E6-935A-E9FCA34C93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4EBDF-940C-4871-8177-4CA18B7C9FB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60C8702-BE19-4AF8-A1B7-A6EEC5D4FB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4F486F6-78DC-45F9-9A43-45C7071639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4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3405256-0328-4743-BC6F-DCEBD007A6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6DC602-B8E2-476E-BAF4-DF7790191B17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04171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D490C6CB-EE96-4BD1-AF3E-9B79D89690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52067C9-FEA7-4EDC-AA9B-B27D480013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9AB1E933-25BD-4164-96F1-86FBB437B8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1255C6-CB3B-45D3-AC8B-FB8AAAD3F73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934219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90230CD-1CB9-435D-8958-D70DC640C4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E7ACCBC-78C4-465B-A6B1-BBF373D9F0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29A9631-A6F3-4A14-9A34-C365332EB7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9532D-9410-4115-AEE5-31AE63AD3777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90230CD-1CB9-435D-8958-D70DC640C4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E7ACCBC-78C4-465B-A6B1-BBF373D9F0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29A9631-A6F3-4A14-9A34-C365332EB7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9532D-9410-4115-AEE5-31AE63AD3777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225545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085EBFC-B0E5-46C6-A34B-FDE3104FB4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8D6FB9C4-CC2A-463D-B30E-4EFF4AC38D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EB2C060-EACF-4EF8-B23D-4358F1DCBE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4FB9D-AEC2-4FD3-A1CA-C5A81163ED1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522889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085EBFC-B0E5-46C6-A34B-FDE3104FB4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8D6FB9C4-CC2A-463D-B30E-4EFF4AC38D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EB2C060-EACF-4EF8-B23D-4358F1DCBE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4FB9D-AEC2-4FD3-A1CA-C5A81163ED1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095330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0A7B647-7751-4E1C-AB0F-A2FC4D77CF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A654FEA-B77D-427C-A9EF-5E7DEC1CA7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7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102C373-0981-435D-8BBF-A40D50AF9B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A8826C-50F0-4B14-B002-BD3C6D49C6F9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0A7B647-7751-4E1C-AB0F-A2FC4D77CF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A654FEA-B77D-427C-A9EF-5E7DEC1CA7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7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102C373-0981-435D-8BBF-A40D50AF9B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A8826C-50F0-4B14-B002-BD3C6D49C6F9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419707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E9B1A524-1F12-4173-985B-A2800E8A08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3631B5A-E0CC-4095-ACFB-15A05590AF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AD05C9A-A0B4-4940-B553-1239AEC990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9C6357-4FFB-4DD4-87DE-EB3ABAF563B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E9B1A524-1F12-4173-985B-A2800E8A08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3631B5A-E0CC-4095-ACFB-15A05590AF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AD05C9A-A0B4-4940-B553-1239AEC990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9C6357-4FFB-4DD4-87DE-EB3ABAF563B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539404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E31657CB-3D1F-4DB8-B832-D3F304F495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4629F92B-90E0-4B03-AA29-21859B88ED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A461FC7-D2D6-4169-BBF2-131C053434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90400-D630-493D-ABA2-5124105BBABC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6408362-6412-4464-8B28-9AE6BD6493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A3F2748-0A37-4956-B1F6-FF85700807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DFE1A965-CD10-444D-B7CE-F67709FF93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00004-F06C-46D9-B222-79001AA3C9D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E31657CB-3D1F-4DB8-B832-D3F304F495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4629F92B-90E0-4B03-AA29-21859B88ED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A461FC7-D2D6-4169-BBF2-131C053434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90400-D630-493D-ABA2-5124105BBABC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198040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FAC8F46-F040-4A8B-A941-9B8B599F6C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12473EED-94A1-4F87-9C30-374F20548A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5E82FAC-5879-4868-B2B7-9C3F8267A0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90C7E-651C-4C39-BBAD-288A0E9026F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FAC8F46-F040-4A8B-A941-9B8B599F6C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12473EED-94A1-4F87-9C30-374F20548A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5E82FAC-5879-4868-B2B7-9C3F8267A0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90C7E-651C-4C39-BBAD-288A0E9026F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619652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AFB5DE3E-4F96-4EA6-8C97-D34754B77D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4608522-BB6E-4BBC-A5E8-9678E9D9BB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10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1A8CC851-2F94-4725-993E-B48177A49D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876C97-6EE4-4787-BA90-10230435E48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AFB5DE3E-4F96-4EA6-8C97-D34754B77D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4608522-BB6E-4BBC-A5E8-9678E9D9BB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10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1A8CC851-2F94-4725-993E-B48177A49D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876C97-6EE4-4787-BA90-10230435E48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108979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A7AD415D-B4D7-4177-9C80-067738F368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EF113819-E926-4762-9B4B-71DF4CAB1C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F514634-3863-48AD-85BE-4AE85F98F4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3595F-1546-46C5-B378-F03EFC54011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056796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A7AD415D-B4D7-4177-9C80-067738F368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EF113819-E926-4762-9B4B-71DF4CAB1C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F514634-3863-48AD-85BE-4AE85F98F4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3595F-1546-46C5-B378-F03EFC54011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944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6408362-6412-4464-8B28-9AE6BD6493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A3F2748-0A37-4956-B1F6-FF85700807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DFE1A965-CD10-444D-B7CE-F67709FF93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00004-F06C-46D9-B222-79001AA3C9D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345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AB8D95F0-97E8-4CEA-BB6B-1BA4925B7A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7179C683-910E-4EEC-83D5-D8313BA4F4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FA9D4AF-6391-45EA-9C6D-1A96A7C0A8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16DCC-1336-44B4-894B-D091BF037F55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AB8D95F0-97E8-4CEA-BB6B-1BA4925B7A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7179C683-910E-4EEC-83D5-D8313BA4F4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FA9D4AF-6391-45EA-9C6D-1A96A7C0A8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16DCC-1336-44B4-894B-D091BF037F55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770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EA13F58-76DD-4829-A0EB-2261B046FE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BE4E5CDE-98E3-46CA-A73D-B56A67A67B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199BE00-557F-4384-90B2-23C94C7014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557BBB-84C5-40CB-885A-705D7E4B414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EA13F58-76DD-4829-A0EB-2261B046FE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BE4E5CDE-98E3-46CA-A73D-B56A67A67B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199BE00-557F-4384-90B2-23C94C7014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557BBB-84C5-40CB-885A-705D7E4B414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9045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3FEF910-6F14-427F-85CA-ED460B6827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DEB4973-D98E-4796-8684-C47B1C77E3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F82BDD8-C518-4C2F-B1D0-E0FD50896E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254AB-5AC2-4799-A4F8-ED94550F282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3FEF910-6F14-427F-85CA-ED460B6827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DEB4973-D98E-4796-8684-C47B1C77E3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F82BDD8-C518-4C2F-B1D0-E0FD50896E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254AB-5AC2-4799-A4F8-ED94550F282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9862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12DA0FB-7D8B-4D62-9116-7AF7D973B0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17BDB45-12E2-4A61-A8D4-FB9DD0E372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DA5F0A5D-FBA0-4691-A8AF-EFEB31EE7C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4E370-4C2C-42D5-96A2-843105369F0F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45DF8F1-0DE6-4DE7-B252-3C7AC27924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476582F-F363-414A-8696-EDB4103970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E5201BD-2439-49E6-935A-E9FCA34C93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4EBDF-940C-4871-8177-4CA18B7C9FB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2007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12DA0FB-7D8B-4D62-9116-7AF7D973B0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17BDB45-12E2-4A61-A8D4-FB9DD0E372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DA5F0A5D-FBA0-4691-A8AF-EFEB31EE7C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4E370-4C2C-42D5-96A2-843105369F0F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8894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0CF1B11-F346-4049-BE28-ACC5197192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33A21BF5-9F61-4C0A-8BBC-6DFAC4A01E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10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320455D-5267-469C-976C-CE3503E15E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FDEB2-55EE-4E25-A1B9-860E7E99968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0CF1B11-F346-4049-BE28-ACC5197192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33A21BF5-9F61-4C0A-8BBC-6DFAC4A01E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10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320455D-5267-469C-976C-CE3503E15E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FDEB2-55EE-4E25-A1B9-860E7E99968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5397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6976224-669C-4948-84E6-D841AD9FB7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2289460-B5C3-42D2-B15F-DD60841F54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BFF37A75-158D-4EFF-9C93-983B1531B2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C62A5-082B-43AE-9E9B-791B69F31E8C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6976224-669C-4948-84E6-D841AD9FB7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2289460-B5C3-42D2-B15F-DD60841F54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BFF37A75-158D-4EFF-9C93-983B1531B2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C62A5-082B-43AE-9E9B-791B69F31E8C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6893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5EB1D66-2CF7-4481-90D3-4954D405E8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3CB9B1D7-C1F9-4A56-9981-801638A2F8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45C977E0-CD8C-4B74-A969-C64EFBCB07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501D2D-B870-4D38-AA9E-E2E678761D1A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8481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5EB1D66-2CF7-4481-90D3-4954D405E8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3CB9B1D7-C1F9-4A56-9981-801638A2F8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45C977E0-CD8C-4B74-A969-C64EFBCB07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501D2D-B870-4D38-AA9E-E2E678761D1A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3904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E0FDAA0-CA3C-4EB7-A99D-9B5A763FF3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F02EDC0-8A39-4546-A169-646DBD6EF5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76D835D-2100-449E-81F0-FAF0802BD5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391F5-122A-4A39-860F-6771B9D43DD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E0FDAA0-CA3C-4EB7-A99D-9B5A763FF3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F02EDC0-8A39-4546-A169-646DBD6EF5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76D835D-2100-449E-81F0-FAF0802BD5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391F5-122A-4A39-860F-6771B9D43DD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2917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600A8C55-8BC2-4994-AC79-333C3D64B7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84BC3581-0624-46F8-9DA4-DED7B2CA25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615DB89A-E05E-49E6-8D80-7FAE4D7BC5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F4D33B-D816-4BF6-8B84-D60DC6E6804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634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8485A1E-E775-4FEC-A4D4-455BB3F740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72D8CFA0-02D2-4F46-A5BE-C9891FE5DE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4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4EDE9AE-54C5-4464-8959-752B96EB0A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A0B59-BD7A-4B8F-ACF5-D52C5888DF7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600A8C55-8BC2-4994-AC79-333C3D64B7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84BC3581-0624-46F8-9DA4-DED7B2CA25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615DB89A-E05E-49E6-8D80-7FAE4D7BC5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F4D33B-D816-4BF6-8B84-D60DC6E6804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7681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24C99B8F-11F6-4D83-BEE1-C489FD8B30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58BD6A3-FCA9-4FE1-BE7D-3FC37B456F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136018A-9735-4C9F-868C-68D5D08904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E0274-DD60-4E4E-966C-57934B2A18D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24C99B8F-11F6-4D83-BEE1-C489FD8B30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58BD6A3-FCA9-4FE1-BE7D-3FC37B456F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136018A-9735-4C9F-868C-68D5D08904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E0274-DD60-4E4E-966C-57934B2A18D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7147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DC0897E8-BF44-4478-97B8-253FAF4BAF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9B366160-3B8A-4622-8730-27138AE84E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66EAB56F-4557-4B7C-98FB-23C4E598A4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6D2E4E-D5E2-4893-AEED-635636D405C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DC0897E8-BF44-4478-97B8-253FAF4BAF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9B366160-3B8A-4622-8730-27138AE84E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66EAB56F-4557-4B7C-98FB-23C4E598A4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6D2E4E-D5E2-4893-AEED-635636D405C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1240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583B2FA0-880F-4A4B-8592-1E4578C2AB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4307A884-D16A-46F3-8076-A0F099EB1C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F7BC7A7-6377-459D-8D47-FA108639E3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F8CC5-23E6-4F01-834A-7D235B8D606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540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583B2FA0-880F-4A4B-8592-1E4578C2AB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4307A884-D16A-46F3-8076-A0F099EB1C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F7BC7A7-6377-459D-8D47-FA108639E3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F8CC5-23E6-4F01-834A-7D235B8D606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604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05CD1E1-E8DE-4B41-9326-0A0C0A2F1C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3E36530D-051A-4D44-9FB2-AAD0CED78D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028C0356-631D-49F1-9286-07E38AF11E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C4B12-39C9-4E70-8A37-E5A1FF1C0E3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4715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05CD1E1-E8DE-4B41-9326-0A0C0A2F1C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3E36530D-051A-4D44-9FB2-AAD0CED78D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028C0356-631D-49F1-9286-07E38AF11E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C4B12-39C9-4E70-8A37-E5A1FF1C0E3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7279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AC43C547-EDAD-497C-A1B5-B5E3358D1A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C619AA8-A185-436D-A30A-8DD0657706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7C92D4E-D4EA-4A6F-BAD4-577A121F9B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E468A3-4344-4C85-A866-774E003B76E9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8485A1E-E775-4FEC-A4D4-455BB3F740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72D8CFA0-02D2-4F46-A5BE-C9891FE5DE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4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4EDE9AE-54C5-4464-8959-752B96EB0A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A0B59-BD7A-4B8F-ACF5-D52C5888DF7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3994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AC43C547-EDAD-497C-A1B5-B5E3358D1A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C619AA8-A185-436D-A30A-8DD0657706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7C92D4E-D4EA-4A6F-BAD4-577A121F9B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E468A3-4344-4C85-A866-774E003B76E9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7991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267224A-1719-4DC2-8E06-71BE1B6271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0CC372F-9456-4E0F-950C-C52B8E775D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B32EDF8D-CC16-4AE7-A630-C86C9EFEAB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1BA75F-A708-482D-89D7-E4A3AE7CF3D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267224A-1719-4DC2-8E06-71BE1B6271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0CC372F-9456-4E0F-950C-C52B8E775D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B32EDF8D-CC16-4AE7-A630-C86C9EFEAB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1BA75F-A708-482D-89D7-E4A3AE7CF3D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8247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78FDF09-5489-48C6-8823-C7D27D81EA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E733AE88-4191-4582-B725-590FACF2B2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3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DE6277A-D883-43F0-8AD7-7C40ED5AF3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1180A9-3AB1-45AE-99E8-64FA918F5447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78FDF09-5489-48C6-8823-C7D27D81EA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E733AE88-4191-4582-B725-590FACF2B2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3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DE6277A-D883-43F0-8AD7-7C40ED5AF3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1180A9-3AB1-45AE-99E8-64FA918F5447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049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DFA40B3-1FBE-48FE-92BF-4C18EEAAED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7ABCBDE2-0C6E-44BB-AE5A-707B7A6B75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B04D82B-68DD-4C0C-BD18-69003EAE0C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4388B7-57CC-4EC1-BD69-3C2336BC4E5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DFA40B3-1FBE-48FE-92BF-4C18EEAAED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7ABCBDE2-0C6E-44BB-AE5A-707B7A6B75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B04D82B-68DD-4C0C-BD18-69003EAE0C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4388B7-57CC-4EC1-BD69-3C2336BC4E5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33747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733B46DE-6BEA-4C6D-9E05-D20E25D8B5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4D12C3DC-7E01-458C-A5E4-FA31F4C70C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CB54500-07EA-446A-9B87-9453CB6547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31CB-D534-4A54-A7FE-9C782BE513F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59648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733B46DE-6BEA-4C6D-9E05-D20E25D8B5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4D12C3DC-7E01-458C-A5E4-FA31F4C70C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CB54500-07EA-446A-9B87-9453CB6547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31CB-D534-4A54-A7FE-9C782BE513F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4113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93C42F50-06B9-4C26-AAFE-20E53AC941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71F01220-95EF-4411-A539-15877EF1FD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0E8F661-CD55-4E42-A7C5-6CD792BFE9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C5492-54F8-486F-B711-EF89869E7765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502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29E89EB-3E30-4FF5-876D-B3DF0A832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42DB85A-23B1-4BB0-A068-12CE8C792B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2297274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93C42F50-06B9-4C26-AAFE-20E53AC941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71F01220-95EF-4411-A539-15877EF1FD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0E8F661-CD55-4E42-A7C5-6CD792BFE9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C5492-54F8-486F-B711-EF89869E7765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57591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2F9E3183-D008-403E-83AB-890519C185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EEB54B1-BACC-41A0-809B-4C5A551664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BF6F6CB-072C-48BA-AF16-28E0E9F7BE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FDD402-5E5C-4593-8386-39AE23A72DF9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2F9E3183-D008-403E-83AB-890519C185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EEB54B1-BACC-41A0-809B-4C5A551664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BF6F6CB-072C-48BA-AF16-28E0E9F7BE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FDD402-5E5C-4593-8386-39AE23A72DF9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57066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4DE8B4C-1CF4-4FA4-8A43-241F32E80E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3BCE7457-C6E8-41E2-93E8-ECA33544E0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0182E0AD-90F5-4115-BEE2-0C1A9938AF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B5B60E-711F-4A78-B2F0-EDAD620B37C5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4DE8B4C-1CF4-4FA4-8A43-241F32E80E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3BCE7457-C6E8-41E2-93E8-ECA33544E0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0182E0AD-90F5-4115-BEE2-0C1A9938AF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B5B60E-711F-4A78-B2F0-EDAD620B37C5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49507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7CDC954A-36D9-496A-911D-E986EE3FC9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B6F8EBC-DDB5-4BB6-BC0B-EF6536FCB9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FF0E6D6-AFF7-4D4C-8FCF-C59411E96D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5C5B8-DE82-4E95-A3AC-BE06E00E6A0E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7CDC954A-36D9-496A-911D-E986EE3FC9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B6F8EBC-DDB5-4BB6-BC0B-EF6536FCB9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FF0E6D6-AFF7-4D4C-8FCF-C59411E96D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5C5B8-DE82-4E95-A3AC-BE06E00E6A0E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51161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942D2F4E-D64C-4CA2-B1AB-716A67440E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F9D8F83-6C54-40EE-9223-35BFD53680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EFC73CA-E6E2-47D9-9DE8-B6230A9BD1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7D7AC5-AAFA-4C97-B2DE-BE1C7BE3C0AE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942D2F4E-D64C-4CA2-B1AB-716A67440E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F9D8F83-6C54-40EE-9223-35BFD53680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EFC73CA-E6E2-47D9-9DE8-B6230A9BD1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7D7AC5-AAFA-4C97-B2DE-BE1C7BE3C0AE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03894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2510196A-6E43-4983-8D17-F4A2885141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AB379CF-07BE-4D6A-950A-ABE1AFF880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7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852B7AA-6B3D-458E-88FE-6725A3D076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1DE3F-D9DB-4630-8630-C3E4667565B5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29E89EB-3E30-4FF5-876D-B3DF0A832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42DB85A-23B1-4BB0-A068-12CE8C792B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3580675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2510196A-6E43-4983-8D17-F4A2885141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AB379CF-07BE-4D6A-950A-ABE1AFF880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7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852B7AA-6B3D-458E-88FE-6725A3D076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1DE3F-D9DB-4630-8630-C3E4667565B5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13570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5078EE1-E8B3-4D19-899F-0C9D0963DA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0750612-C562-4FEB-A353-5F1DA7ABB0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76C31C9-7713-4F4F-BA3B-0867E1D3F5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595D4F-C775-441B-B7DF-CF18CCA3868E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93222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5078EE1-E8B3-4D19-899F-0C9D0963DA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0750612-C562-4FEB-A353-5F1DA7ABB0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76C31C9-7713-4F4F-BA3B-0867E1D3F5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595D4F-C775-441B-B7DF-CF18CCA3868E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82846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DF935DB-6E6E-40EF-8D13-BA70734CD5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6CC0D17C-221E-4419-842A-6F0CE52E91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4256F85-E04E-448A-8953-F55614B4FE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6FD69-F12F-46F6-8FB8-B126A484B12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95158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DF935DB-6E6E-40EF-8D13-BA70734CD5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6CC0D17C-221E-4419-842A-6F0CE52E91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4256F85-E04E-448A-8953-F55614B4FE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6FD69-F12F-46F6-8FB8-B126A484B12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67418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2F6C958-09E9-4D74-8493-E8A863008C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BBFAAC22-5276-4E51-87F5-6F0777479B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48B1BAC4-B0D0-4598-A1FA-294555EAF0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72ECC-F887-4D7C-9D52-B4AAE21BB5B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2F6C958-09E9-4D74-8493-E8A863008C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BBFAAC22-5276-4E51-87F5-6F0777479B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48B1BAC4-B0D0-4598-A1FA-294555EAF0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72ECC-F887-4D7C-9D52-B4AAE21BB5B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08098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F5C10AC-6B1C-4A9F-8341-DD85E503FF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C7B1835-D82A-44C5-A559-C6E2F92E9B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6D7240C7-F5E2-48E9-8CAD-49DC3980C0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3378C-E8FC-4878-8D3B-6820C28E3E75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F5C10AC-6B1C-4A9F-8341-DD85E503FF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C7B1835-D82A-44C5-A559-C6E2F92E9B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6D7240C7-F5E2-48E9-8CAD-49DC3980C0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3378C-E8FC-4878-8D3B-6820C28E3E75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98937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61292B88-D081-4E4A-97B1-9A76E853EF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860720FB-E182-42FA-BA98-E0E9646713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0F72BB8-50EA-4970-BB82-BED85D1BDE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E13DD-052B-4812-96FB-785F6002917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154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DC50939-5161-48AD-A45D-D4B3DDE245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8D0CBD2-53B4-4E9D-A0F5-C04C3B3E30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7ABB9BC-5C8C-426B-AC6F-540E0CB730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0EBE6-A174-490C-95E5-A8A396218AF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61292B88-D081-4E4A-97B1-9A76E853EF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860720FB-E182-42FA-BA98-E0E9646713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0F72BB8-50EA-4970-BB82-BED85D1BDE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E13DD-052B-4812-96FB-785F6002917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6F0A364-D588-4006-BEFC-214B2DF5AF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8F3C1255-E207-4735-83B0-EB29173DC1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192AB506-DE08-4C34-83CD-9014011436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F44915-409F-4DB3-8ADC-E11FDA75555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6F0A364-D588-4006-BEFC-214B2DF5AF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8F3C1255-E207-4735-83B0-EB29173DC1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192AB506-DE08-4C34-83CD-9014011436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F44915-409F-4DB3-8ADC-E11FDA75555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95853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917BCE5-5EB7-4FF3-A9D2-69D4FF2CFD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E2231366-844E-4EAD-BF3F-A91402286A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4C5378C3-A72C-4B06-9EF9-A5D973A403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6098C6-9F8C-46BF-B4A6-4B89B9B20AD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8746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917BCE5-5EB7-4FF3-A9D2-69D4FF2CFD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E2231366-844E-4EAD-BF3F-A91402286A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4C5378C3-A72C-4B06-9EF9-A5D973A403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6098C6-9F8C-46BF-B4A6-4B89B9B20AD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10418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D25E2CD3-A4CA-417C-AA5E-173B7F6831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7A5A7939-55B0-495F-8059-D73AC7686D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6C387048-DC24-4966-B184-0F8A03C674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6243B3-5280-49F6-A987-D9B5A3FD900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D25E2CD3-A4CA-417C-AA5E-173B7F6831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7A5A7939-55B0-495F-8059-D73AC7686D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6C387048-DC24-4966-B184-0F8A03C674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6243B3-5280-49F6-A987-D9B5A3FD900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46244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AD15731-5847-4207-9A95-E741E7D160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BE6B15C-67C5-4E90-A1AC-BA1CA7D5A7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9009430-D1E0-42F7-8DDB-9F0AD4459D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C82B79-9E0E-48AB-B3C6-F935E66F3D6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AD15731-5847-4207-9A95-E741E7D160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BE6B15C-67C5-4E90-A1AC-BA1CA7D5A7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9009430-D1E0-42F7-8DDB-9F0AD4459D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C82B79-9E0E-48AB-B3C6-F935E66F3D6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61946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25A0EA38-EF8F-44C3-9F92-A46CDCCC39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1232A74-45F2-4405-A7D5-7EBDBE12E2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A69336E-0CBC-4BFA-B91C-D8CCF91824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49898-1CE3-46C7-B8E5-F663BD994AC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DC50939-5161-48AD-A45D-D4B3DDE245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8D0CBD2-53B4-4E9D-A0F5-C04C3B3E30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7ABB9BC-5C8C-426B-AC6F-540E0CB730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0EBE6-A174-490C-95E5-A8A396218AF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9304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25A0EA38-EF8F-44C3-9F92-A46CDCCC39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1232A74-45F2-4405-A7D5-7EBDBE12E2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A69336E-0CBC-4BFA-B91C-D8CCF91824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49898-1CE3-46C7-B8E5-F663BD994AC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83230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332943C-66B7-438B-BDAF-5716D452F7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E8FE8A4-7AA4-430F-AC6E-195835D07B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0E034C6-DA15-4B93-A6D6-15762E0EC1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3FA76D-8959-49DC-BAFE-3F93394877DF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332943C-66B7-438B-BDAF-5716D452F7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E8FE8A4-7AA4-430F-AC6E-195835D07B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0E034C6-DA15-4B93-A6D6-15762E0EC1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3FA76D-8959-49DC-BAFE-3F93394877DF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07227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2DCF51AE-7CFA-4202-B12C-3472C967DE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89F3C094-491D-459F-A8BE-68FC06EAE2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9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F1FED28-C7CF-4A93-A2B9-6182EDAD20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CA566-0F06-471B-82C7-A216208A49A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54569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2DCF51AE-7CFA-4202-B12C-3472C967DE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89F3C094-491D-459F-A8BE-68FC06EAE2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9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F1FED28-C7CF-4A93-A2B9-6182EDAD20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CA566-0F06-471B-82C7-A216208A49A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34298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EF1570F4-0D41-4F87-BEDA-F5A54AD861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1ABCD000-9280-41FA-B00D-6AEF27D4AB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914D2819-B7A7-48D3-9B78-BD3D4988BE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488930-3840-45A3-A4B1-B7AAFAAC388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EF1570F4-0D41-4F87-BEDA-F5A54AD861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1ABCD000-9280-41FA-B00D-6AEF27D4AB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914D2819-B7A7-48D3-9B78-BD3D4988BE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488930-3840-45A3-A4B1-B7AAFAAC388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21341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EBDC17A-A594-4554-9DE7-A3835D6E76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6088D2F-9739-49F3-90EE-0C85C98D55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02FF07B-0E97-4B1B-BC56-5DFEFD4EFA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7CEE7-5E35-42AC-909D-A52FB0B3E69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EBDC17A-A594-4554-9DE7-A3835D6E76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6088D2F-9739-49F3-90EE-0C85C98D55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02FF07B-0E97-4B1B-BC56-5DFEFD4EFA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7CEE7-5E35-42AC-909D-A52FB0B3E69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30306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7F8FA0BB-6E1A-43FB-9EDC-C4C7FA4A3C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23C8C26-8B6C-41FC-A69B-C0663329DA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DB0FBD5-047E-4073-A47B-8E9A4C18DD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B82400-5652-44F4-B922-CCF453CDF3B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60C8702-BE19-4AF8-A1B7-A6EEC5D4FB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4F486F6-78DC-45F9-9A43-45C7071639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4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3405256-0328-4743-BC6F-DCEBD007A6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6DC602-B8E2-476E-BAF4-DF7790191B17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57232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7F8FA0BB-6E1A-43FB-9EDC-C4C7FA4A3C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23C8C26-8B6C-41FC-A69B-C0663329DA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DB0FBD5-047E-4073-A47B-8E9A4C18DD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B82400-5652-44F4-B922-CCF453CDF3B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50099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A2737A9-D3BA-4529-909A-D94530C4AE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72ABDF3-29AD-4F47-9838-F39A7DECC3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780DF1A-C0D1-47D9-8687-3C26655DD4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878D2B-0CB8-4F3C-BDEF-64B79643519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A2737A9-D3BA-4529-909A-D94530C4AE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72ABDF3-29AD-4F47-9838-F39A7DECC3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780DF1A-C0D1-47D9-8687-3C26655DD4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878D2B-0CB8-4F3C-BDEF-64B79643519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96299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C904BDE-8C04-40B8-8935-C20268DD87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98D787FE-970B-4BA2-BCA8-72E8B4E0CE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B47358F0-F34F-4169-A092-4D8A3A9CB3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28234C-A3FF-4E4A-8A7A-D2549B8FF45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289522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C904BDE-8C04-40B8-8935-C20268DD87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98D787FE-970B-4BA2-BCA8-72E8B4E0CE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B47358F0-F34F-4169-A092-4D8A3A9CB3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28234C-A3FF-4E4A-8A7A-D2549B8FF45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519658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D1D5CD15-971D-488D-89F2-AA852D6F05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6615857C-E72F-4D95-8D7F-88C0F8E396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 dirty="0"/>
              <a:t>7</a:t>
            </a:r>
            <a:r>
              <a:rPr lang="ja-JP" altLang="en-US" dirty="0"/>
              <a:t>画目を</a:t>
            </a:r>
            <a:r>
              <a:rPr lang="en-US" altLang="ja-JP" dirty="0"/>
              <a:t>2</a:t>
            </a:r>
            <a:r>
              <a:rPr lang="ja-JP" altLang="en-US" dirty="0"/>
              <a:t>分割</a:t>
            </a:r>
            <a:endParaRPr lang="en-US" altLang="ja-JP" dirty="0"/>
          </a:p>
          <a:p>
            <a:pPr eaLnBrk="1" hangingPunct="1">
              <a:spcBef>
                <a:spcPct val="0"/>
              </a:spcBef>
            </a:pPr>
            <a:r>
              <a:rPr lang="en-US" altLang="ja-JP" dirty="0"/>
              <a:t>12</a:t>
            </a:r>
            <a:r>
              <a:rPr lang="ja-JP" altLang="en-US" dirty="0"/>
              <a:t>画目を</a:t>
            </a:r>
            <a:r>
              <a:rPr lang="en-US" altLang="ja-JP" dirty="0"/>
              <a:t>2</a:t>
            </a:r>
            <a:r>
              <a:rPr lang="ja-JP" altLang="en-US" dirty="0"/>
              <a:t>分割</a:t>
            </a:r>
            <a:endParaRPr lang="en-US" altLang="ja-JP" dirty="0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02FF766-E460-420C-B66C-2AE0F31B24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39CC-E21C-46AC-B14F-47D559930B47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D1D5CD15-971D-488D-89F2-AA852D6F05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6615857C-E72F-4D95-8D7F-88C0F8E396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7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02FF766-E460-420C-B66C-2AE0F31B24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39CC-E21C-46AC-B14F-47D559930B47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950296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B0FE04C-1FD0-4E7A-98F9-C64C350350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7E58EFD6-D5A3-41E2-89B1-56F9E6A229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601040B-B714-4FB5-BFB5-57C9E2D3D5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5F5414-DA2D-4789-AC82-AFAFDA8AAAF9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B0FE04C-1FD0-4E7A-98F9-C64C350350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7E58EFD6-D5A3-41E2-89B1-56F9E6A229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601040B-B714-4FB5-BFB5-57C9E2D3D5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5F5414-DA2D-4789-AC82-AFAFDA8AAAF9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721536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D490C6CB-EE96-4BD1-AF3E-9B79D89690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52067C9-FEA7-4EDC-AA9B-B27D480013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9AB1E933-25BD-4164-96F1-86FBB437B8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1255C6-CB3B-45D3-AC8B-FB8AAAD3F73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8E07CD-B6FE-421A-AAA5-04E57E171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84E3F5-DCB5-480E-B248-94D22E82E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24EB2D1-7672-44D9-95AA-7141424F0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54F4-888A-4AA4-9ECC-2DD2D783C4D7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C09839-71AE-4751-B8F0-9F60BB17E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3CAA53-34E1-4902-8FE8-77499524E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A67E-5E44-43E5-BF00-DEEC4D82D4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626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A7D32F-D0BC-4A2A-9B95-1D321941C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B9DD817-C9C9-4AE5-B6BD-CDE46E36E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68B57D-B593-4786-8F8E-38123632E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54F4-888A-4AA4-9ECC-2DD2D783C4D7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A9B4A7-D3C9-404D-A7CF-DDAEE2DA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AC6DE0-C260-451B-B546-F8C458FCB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A67E-5E44-43E5-BF00-DEEC4D82D4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414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15C07A1-863D-4E5D-AABB-C194C677A8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2E89C57-97C0-4BB3-B58D-9DEC80993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D64CB8-0D6A-4345-B257-D4591ED18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54F4-888A-4AA4-9ECC-2DD2D783C4D7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D6A508A-91ED-41B5-9FEE-FF3C92ACA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2ECB87-3827-490D-A1B4-138D992E5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A67E-5E44-43E5-BF00-DEEC4D82D4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832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6949CA-EE5D-4BE8-852B-0F4B3EFE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5D95E6-4F52-40C2-804D-AF70DDF43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B64965-2ED1-44BA-8F54-2E40EC01A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54F4-888A-4AA4-9ECC-2DD2D783C4D7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69ECCF-D68A-4D88-BB4F-0D98912C6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73767E-052E-4097-B72C-25EE49F88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A67E-5E44-43E5-BF00-DEEC4D82D4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4163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F76365-DF8A-49B5-B5AB-C5FA53845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DFCCF12-3E10-41E1-9494-DDB9C4FC5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5F3E91-39C6-4CBA-8223-A545D82C4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54F4-888A-4AA4-9ECC-2DD2D783C4D7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F3D3CF-2B83-47D3-A103-43180DAB1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229D46-9DB7-4EE5-A3D5-9D27D647F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A67E-5E44-43E5-BF00-DEEC4D82D4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197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E4F5F2-C4A2-4484-9660-C8B89CED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50882A-3E9D-4901-B804-1C69C8CB2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770016A-2338-408D-A14C-A1E3011F3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83D17AA-45D1-4E34-8BFE-4480BD77A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54F4-888A-4AA4-9ECC-2DD2D783C4D7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C949B41-7AB8-47FF-B245-9A7EBE75B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EA4390B-42F8-4CCE-A31C-69F1A1E1C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A67E-5E44-43E5-BF00-DEEC4D82D4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4953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0BEFD2-1195-4E97-9942-14C53B3C4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263E7DC-C147-4610-A629-9D9FB07CA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5DEBF47-BA80-4B36-9482-F2B3B8401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65F4AB3-E0F8-4014-8535-5C0256DECC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4A86BE1-9E7D-4DDB-95C2-9849F4BAB8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82BC9B5-2072-4DDD-B139-3A7BA8127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54F4-888A-4AA4-9ECC-2DD2D783C4D7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6D78ADD-7A0D-4D10-A4D3-4AA615B52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CB994E7-6052-44F0-93CF-7F73317EC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A67E-5E44-43E5-BF00-DEEC4D82D4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2999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F1AB05-4692-492D-BCA1-69EE4FB5B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CBA891F-65B6-4E23-8E0E-00B297CF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54F4-888A-4AA4-9ECC-2DD2D783C4D7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D749E6E-E362-441A-8CFF-68084C9D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F282E35-6F53-46DC-80B8-85041428B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A67E-5E44-43E5-BF00-DEEC4D82D4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0689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BA3CC7A-246B-44E6-BC2A-DAD682C18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54F4-888A-4AA4-9ECC-2DD2D783C4D7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034F822-0DEC-4555-9199-51449C37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82212E6-B453-4552-B4F8-2AAF486BB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A67E-5E44-43E5-BF00-DEEC4D82D4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006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06A96F-5024-4D88-83FB-3B32ED8EF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9A2BCB7-1FF4-47C1-9975-A72A85DBF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80F377E-8153-4885-901D-FD6A34580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079044C-4B07-4F52-A44D-9BF92245D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54F4-888A-4AA4-9ECC-2DD2D783C4D7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A8ECD33-8C94-4651-9FA6-4C3EA300F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990108B-94E7-4A39-A67F-113B5852E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A67E-5E44-43E5-BF00-DEEC4D82D4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324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2A1E4A-D374-463B-A975-A1BBC54E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224D755-F1C0-49D4-9E2D-A66B575F6C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4A4F303-1801-4B54-BD32-4909865AC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D59B97F-2A65-4DD2-B322-44C10EDBB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54F4-888A-4AA4-9ECC-2DD2D783C4D7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28490-9DCB-4071-8233-A1F3EDEB5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40D9AB6-BE0C-4C82-BEC2-6ED245BD7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A67E-5E44-43E5-BF00-DEEC4D82D4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2544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FF99D15-B963-4D6E-8850-7F67BBAB0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B459785-2461-4C5F-BE2B-55BB210CD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65D666-763C-47AB-B4EB-4D2DCF3F17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554F4-888A-4AA4-9ECC-2DD2D783C4D7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E9868E-1DEA-4303-9E88-A737D0BF48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93F752-0FD0-49BD-9631-B18830AFE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DA67E-5E44-43E5-BF00-DEEC4D82D4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017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4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7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0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6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9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2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8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1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4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7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0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3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7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0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3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6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5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8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>
            <a:extLst>
              <a:ext uri="{FF2B5EF4-FFF2-40B4-BE49-F238E27FC236}">
                <a16:creationId xmlns:a16="http://schemas.microsoft.com/office/drawing/2014/main" id="{C85834EB-5603-43B7-A496-4122F117E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2130426"/>
            <a:ext cx="84201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漢字書き順教材</a:t>
            </a:r>
            <a:b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東京書籍 </a:t>
            </a:r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年（</a:t>
            </a:r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D3E74E-CB29-4CAA-B6C5-F033BFC42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5950" y="3886200"/>
            <a:ext cx="6934200" cy="1752600"/>
          </a:xfrm>
        </p:spPr>
        <p:txBody>
          <a:bodyPr/>
          <a:lstStyle/>
          <a:p>
            <a:pPr algn="l">
              <a:defRPr/>
            </a:pPr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視覚障害児の発達と教育の探求</a:t>
            </a:r>
            <a:endParaRPr lang="en-US" altLang="ja-JP" sz="1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>
              <a:defRPr/>
            </a:pPr>
            <a:r>
              <a:rPr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佐島研究室</a:t>
            </a:r>
            <a:endParaRPr lang="en-US" altLang="ja-JP" sz="2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>
              <a:defRPr/>
            </a:pPr>
            <a:r>
              <a:rPr lang="en-US" altLang="ja-JP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Office</a:t>
            </a:r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1600" b="1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Sashima</a:t>
            </a:r>
            <a:endParaRPr lang="ja-JP" altLang="en-US" sz="1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FCE1888-43BE-468B-BC61-F5E49F378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918" y="1142802"/>
            <a:ext cx="3926164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6425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0D52EB9-E741-46DA-A0C3-4AF96EA47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375" y="1115367"/>
            <a:ext cx="5005250" cy="46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239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どんな本を 読んだかな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交</a:t>
            </a:r>
            <a:endParaRPr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716794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208CB31B-4C3E-4683-BD15-6E36927F6523}"/>
              </a:ext>
            </a:extLst>
          </p:cNvPr>
          <p:cNvSpPr/>
          <p:nvPr/>
        </p:nvSpPr>
        <p:spPr>
          <a:xfrm>
            <a:off x="5675313" y="1439863"/>
            <a:ext cx="666750" cy="876300"/>
          </a:xfrm>
          <a:custGeom>
            <a:avLst/>
            <a:gdLst>
              <a:gd name="connsiteX0" fmla="*/ 302419 w 666750"/>
              <a:gd name="connsiteY0" fmla="*/ 533400 h 876300"/>
              <a:gd name="connsiteX1" fmla="*/ 304800 w 666750"/>
              <a:gd name="connsiteY1" fmla="*/ 381000 h 876300"/>
              <a:gd name="connsiteX2" fmla="*/ 297656 w 666750"/>
              <a:gd name="connsiteY2" fmla="*/ 338138 h 876300"/>
              <a:gd name="connsiteX3" fmla="*/ 288131 w 666750"/>
              <a:gd name="connsiteY3" fmla="*/ 304800 h 876300"/>
              <a:gd name="connsiteX4" fmla="*/ 271462 w 666750"/>
              <a:gd name="connsiteY4" fmla="*/ 271463 h 876300"/>
              <a:gd name="connsiteX5" fmla="*/ 245269 w 666750"/>
              <a:gd name="connsiteY5" fmla="*/ 235744 h 876300"/>
              <a:gd name="connsiteX6" fmla="*/ 195262 w 666750"/>
              <a:gd name="connsiteY6" fmla="*/ 185738 h 876300"/>
              <a:gd name="connsiteX7" fmla="*/ 135731 w 666750"/>
              <a:gd name="connsiteY7" fmla="*/ 130969 h 876300"/>
              <a:gd name="connsiteX8" fmla="*/ 69056 w 666750"/>
              <a:gd name="connsiteY8" fmla="*/ 85725 h 876300"/>
              <a:gd name="connsiteX9" fmla="*/ 19050 w 666750"/>
              <a:gd name="connsiteY9" fmla="*/ 50007 h 876300"/>
              <a:gd name="connsiteX10" fmla="*/ 2381 w 666750"/>
              <a:gd name="connsiteY10" fmla="*/ 30957 h 876300"/>
              <a:gd name="connsiteX11" fmla="*/ 0 w 666750"/>
              <a:gd name="connsiteY11" fmla="*/ 9525 h 876300"/>
              <a:gd name="connsiteX12" fmla="*/ 16669 w 666750"/>
              <a:gd name="connsiteY12" fmla="*/ 0 h 876300"/>
              <a:gd name="connsiteX13" fmla="*/ 45244 w 666750"/>
              <a:gd name="connsiteY13" fmla="*/ 2382 h 876300"/>
              <a:gd name="connsiteX14" fmla="*/ 214312 w 666750"/>
              <a:gd name="connsiteY14" fmla="*/ 30957 h 876300"/>
              <a:gd name="connsiteX15" fmla="*/ 369094 w 666750"/>
              <a:gd name="connsiteY15" fmla="*/ 76200 h 876300"/>
              <a:gd name="connsiteX16" fmla="*/ 511969 w 666750"/>
              <a:gd name="connsiteY16" fmla="*/ 138113 h 876300"/>
              <a:gd name="connsiteX17" fmla="*/ 621506 w 666750"/>
              <a:gd name="connsiteY17" fmla="*/ 214313 h 876300"/>
              <a:gd name="connsiteX18" fmla="*/ 650081 w 666750"/>
              <a:gd name="connsiteY18" fmla="*/ 235744 h 876300"/>
              <a:gd name="connsiteX19" fmla="*/ 661987 w 666750"/>
              <a:gd name="connsiteY19" fmla="*/ 254794 h 876300"/>
              <a:gd name="connsiteX20" fmla="*/ 666750 w 666750"/>
              <a:gd name="connsiteY20" fmla="*/ 273844 h 876300"/>
              <a:gd name="connsiteX21" fmla="*/ 664369 w 666750"/>
              <a:gd name="connsiteY21" fmla="*/ 300038 h 876300"/>
              <a:gd name="connsiteX22" fmla="*/ 647700 w 666750"/>
              <a:gd name="connsiteY22" fmla="*/ 323850 h 876300"/>
              <a:gd name="connsiteX23" fmla="*/ 628650 w 666750"/>
              <a:gd name="connsiteY23" fmla="*/ 350044 h 876300"/>
              <a:gd name="connsiteX24" fmla="*/ 600075 w 666750"/>
              <a:gd name="connsiteY24" fmla="*/ 388144 h 876300"/>
              <a:gd name="connsiteX25" fmla="*/ 583406 w 666750"/>
              <a:gd name="connsiteY25" fmla="*/ 426244 h 876300"/>
              <a:gd name="connsiteX26" fmla="*/ 566737 w 666750"/>
              <a:gd name="connsiteY26" fmla="*/ 511969 h 876300"/>
              <a:gd name="connsiteX27" fmla="*/ 533400 w 666750"/>
              <a:gd name="connsiteY27" fmla="*/ 742950 h 876300"/>
              <a:gd name="connsiteX28" fmla="*/ 519112 w 666750"/>
              <a:gd name="connsiteY28" fmla="*/ 783432 h 876300"/>
              <a:gd name="connsiteX29" fmla="*/ 390525 w 666750"/>
              <a:gd name="connsiteY29" fmla="*/ 876300 h 876300"/>
              <a:gd name="connsiteX30" fmla="*/ 300037 w 666750"/>
              <a:gd name="connsiteY30" fmla="*/ 804863 h 876300"/>
              <a:gd name="connsiteX31" fmla="*/ 302419 w 666750"/>
              <a:gd name="connsiteY31" fmla="*/ 5334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66750" h="876300">
                <a:moveTo>
                  <a:pt x="302419" y="533400"/>
                </a:moveTo>
                <a:cubicBezTo>
                  <a:pt x="303213" y="482600"/>
                  <a:pt x="307181" y="420290"/>
                  <a:pt x="304800" y="381000"/>
                </a:cubicBezTo>
                <a:lnTo>
                  <a:pt x="297656" y="338138"/>
                </a:lnTo>
                <a:lnTo>
                  <a:pt x="288131" y="304800"/>
                </a:lnTo>
                <a:lnTo>
                  <a:pt x="271462" y="271463"/>
                </a:lnTo>
                <a:lnTo>
                  <a:pt x="245269" y="235744"/>
                </a:lnTo>
                <a:lnTo>
                  <a:pt x="195262" y="185738"/>
                </a:lnTo>
                <a:lnTo>
                  <a:pt x="135731" y="130969"/>
                </a:lnTo>
                <a:lnTo>
                  <a:pt x="69056" y="85725"/>
                </a:lnTo>
                <a:lnTo>
                  <a:pt x="19050" y="50007"/>
                </a:lnTo>
                <a:lnTo>
                  <a:pt x="2381" y="30957"/>
                </a:lnTo>
                <a:lnTo>
                  <a:pt x="0" y="9525"/>
                </a:lnTo>
                <a:lnTo>
                  <a:pt x="16669" y="0"/>
                </a:lnTo>
                <a:lnTo>
                  <a:pt x="45244" y="2382"/>
                </a:lnTo>
                <a:lnTo>
                  <a:pt x="214312" y="30957"/>
                </a:lnTo>
                <a:lnTo>
                  <a:pt x="369094" y="76200"/>
                </a:lnTo>
                <a:lnTo>
                  <a:pt x="511969" y="138113"/>
                </a:lnTo>
                <a:lnTo>
                  <a:pt x="621506" y="214313"/>
                </a:lnTo>
                <a:lnTo>
                  <a:pt x="650081" y="235744"/>
                </a:lnTo>
                <a:lnTo>
                  <a:pt x="661987" y="254794"/>
                </a:lnTo>
                <a:lnTo>
                  <a:pt x="666750" y="273844"/>
                </a:lnTo>
                <a:lnTo>
                  <a:pt x="664369" y="300038"/>
                </a:lnTo>
                <a:lnTo>
                  <a:pt x="647700" y="323850"/>
                </a:lnTo>
                <a:lnTo>
                  <a:pt x="628650" y="350044"/>
                </a:lnTo>
                <a:lnTo>
                  <a:pt x="600075" y="388144"/>
                </a:lnTo>
                <a:lnTo>
                  <a:pt x="583406" y="426244"/>
                </a:lnTo>
                <a:lnTo>
                  <a:pt x="566737" y="511969"/>
                </a:lnTo>
                <a:lnTo>
                  <a:pt x="533400" y="742950"/>
                </a:lnTo>
                <a:lnTo>
                  <a:pt x="519112" y="783432"/>
                </a:lnTo>
                <a:lnTo>
                  <a:pt x="390525" y="876300"/>
                </a:lnTo>
                <a:lnTo>
                  <a:pt x="300037" y="804863"/>
                </a:lnTo>
                <a:lnTo>
                  <a:pt x="302419" y="5334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6BE1E32C-CC0C-4D05-AAD4-85378205BD1A}"/>
              </a:ext>
            </a:extLst>
          </p:cNvPr>
          <p:cNvSpPr/>
          <p:nvPr/>
        </p:nvSpPr>
        <p:spPr>
          <a:xfrm>
            <a:off x="4135438" y="2733676"/>
            <a:ext cx="1350962" cy="1185863"/>
          </a:xfrm>
          <a:custGeom>
            <a:avLst/>
            <a:gdLst>
              <a:gd name="connsiteX0" fmla="*/ 781050 w 1350169"/>
              <a:gd name="connsiteY0" fmla="*/ 504825 h 1185863"/>
              <a:gd name="connsiteX1" fmla="*/ 876300 w 1350169"/>
              <a:gd name="connsiteY1" fmla="*/ 409575 h 1185863"/>
              <a:gd name="connsiteX2" fmla="*/ 957263 w 1350169"/>
              <a:gd name="connsiteY2" fmla="*/ 319088 h 1185863"/>
              <a:gd name="connsiteX3" fmla="*/ 978694 w 1350169"/>
              <a:gd name="connsiteY3" fmla="*/ 285750 h 1185863"/>
              <a:gd name="connsiteX4" fmla="*/ 992982 w 1350169"/>
              <a:gd name="connsiteY4" fmla="*/ 242888 h 1185863"/>
              <a:gd name="connsiteX5" fmla="*/ 992982 w 1350169"/>
              <a:gd name="connsiteY5" fmla="*/ 209550 h 1185863"/>
              <a:gd name="connsiteX6" fmla="*/ 983457 w 1350169"/>
              <a:gd name="connsiteY6" fmla="*/ 176213 h 1185863"/>
              <a:gd name="connsiteX7" fmla="*/ 952500 w 1350169"/>
              <a:gd name="connsiteY7" fmla="*/ 128588 h 1185863"/>
              <a:gd name="connsiteX8" fmla="*/ 900113 w 1350169"/>
              <a:gd name="connsiteY8" fmla="*/ 71438 h 1185863"/>
              <a:gd name="connsiteX9" fmla="*/ 873919 w 1350169"/>
              <a:gd name="connsiteY9" fmla="*/ 40481 h 1185863"/>
              <a:gd name="connsiteX10" fmla="*/ 864394 w 1350169"/>
              <a:gd name="connsiteY10" fmla="*/ 14288 h 1185863"/>
              <a:gd name="connsiteX11" fmla="*/ 878682 w 1350169"/>
              <a:gd name="connsiteY11" fmla="*/ 0 h 1185863"/>
              <a:gd name="connsiteX12" fmla="*/ 923925 w 1350169"/>
              <a:gd name="connsiteY12" fmla="*/ 4763 h 1185863"/>
              <a:gd name="connsiteX13" fmla="*/ 1026319 w 1350169"/>
              <a:gd name="connsiteY13" fmla="*/ 30956 h 1185863"/>
              <a:gd name="connsiteX14" fmla="*/ 1138238 w 1350169"/>
              <a:gd name="connsiteY14" fmla="*/ 92869 h 1185863"/>
              <a:gd name="connsiteX15" fmla="*/ 1243013 w 1350169"/>
              <a:gd name="connsiteY15" fmla="*/ 164306 h 1185863"/>
              <a:gd name="connsiteX16" fmla="*/ 1304925 w 1350169"/>
              <a:gd name="connsiteY16" fmla="*/ 219075 h 1185863"/>
              <a:gd name="connsiteX17" fmla="*/ 1338263 w 1350169"/>
              <a:gd name="connsiteY17" fmla="*/ 266700 h 1185863"/>
              <a:gd name="connsiteX18" fmla="*/ 1350169 w 1350169"/>
              <a:gd name="connsiteY18" fmla="*/ 300038 h 1185863"/>
              <a:gd name="connsiteX19" fmla="*/ 1347788 w 1350169"/>
              <a:gd name="connsiteY19" fmla="*/ 314325 h 1185863"/>
              <a:gd name="connsiteX20" fmla="*/ 1323975 w 1350169"/>
              <a:gd name="connsiteY20" fmla="*/ 345281 h 1185863"/>
              <a:gd name="connsiteX21" fmla="*/ 1243013 w 1350169"/>
              <a:gd name="connsiteY21" fmla="*/ 400050 h 1185863"/>
              <a:gd name="connsiteX22" fmla="*/ 1135857 w 1350169"/>
              <a:gd name="connsiteY22" fmla="*/ 509588 h 1185863"/>
              <a:gd name="connsiteX23" fmla="*/ 940594 w 1350169"/>
              <a:gd name="connsiteY23" fmla="*/ 685800 h 1185863"/>
              <a:gd name="connsiteX24" fmla="*/ 773907 w 1350169"/>
              <a:gd name="connsiteY24" fmla="*/ 809625 h 1185863"/>
              <a:gd name="connsiteX25" fmla="*/ 526257 w 1350169"/>
              <a:gd name="connsiteY25" fmla="*/ 966788 h 1185863"/>
              <a:gd name="connsiteX26" fmla="*/ 276225 w 1350169"/>
              <a:gd name="connsiteY26" fmla="*/ 1092994 h 1185863"/>
              <a:gd name="connsiteX27" fmla="*/ 107157 w 1350169"/>
              <a:gd name="connsiteY27" fmla="*/ 1166813 h 1185863"/>
              <a:gd name="connsiteX28" fmla="*/ 47625 w 1350169"/>
              <a:gd name="connsiteY28" fmla="*/ 1185863 h 1185863"/>
              <a:gd name="connsiteX29" fmla="*/ 16669 w 1350169"/>
              <a:gd name="connsiteY29" fmla="*/ 1185863 h 1185863"/>
              <a:gd name="connsiteX30" fmla="*/ 2382 w 1350169"/>
              <a:gd name="connsiteY30" fmla="*/ 1176338 h 1185863"/>
              <a:gd name="connsiteX31" fmla="*/ 0 w 1350169"/>
              <a:gd name="connsiteY31" fmla="*/ 1157288 h 1185863"/>
              <a:gd name="connsiteX32" fmla="*/ 9525 w 1350169"/>
              <a:gd name="connsiteY32" fmla="*/ 1140619 h 1185863"/>
              <a:gd name="connsiteX33" fmla="*/ 157163 w 1350169"/>
              <a:gd name="connsiteY33" fmla="*/ 1035844 h 1185863"/>
              <a:gd name="connsiteX34" fmla="*/ 426244 w 1350169"/>
              <a:gd name="connsiteY34" fmla="*/ 833438 h 1185863"/>
              <a:gd name="connsiteX35" fmla="*/ 609600 w 1350169"/>
              <a:gd name="connsiteY35" fmla="*/ 676275 h 1185863"/>
              <a:gd name="connsiteX36" fmla="*/ 781050 w 1350169"/>
              <a:gd name="connsiteY36" fmla="*/ 504825 h 118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50169" h="1185863">
                <a:moveTo>
                  <a:pt x="781050" y="504825"/>
                </a:moveTo>
                <a:lnTo>
                  <a:pt x="876300" y="409575"/>
                </a:lnTo>
                <a:lnTo>
                  <a:pt x="957263" y="319088"/>
                </a:lnTo>
                <a:lnTo>
                  <a:pt x="978694" y="285750"/>
                </a:lnTo>
                <a:lnTo>
                  <a:pt x="992982" y="242888"/>
                </a:lnTo>
                <a:lnTo>
                  <a:pt x="992982" y="209550"/>
                </a:lnTo>
                <a:lnTo>
                  <a:pt x="983457" y="176213"/>
                </a:lnTo>
                <a:lnTo>
                  <a:pt x="952500" y="128588"/>
                </a:lnTo>
                <a:lnTo>
                  <a:pt x="900113" y="71438"/>
                </a:lnTo>
                <a:lnTo>
                  <a:pt x="873919" y="40481"/>
                </a:lnTo>
                <a:lnTo>
                  <a:pt x="864394" y="14288"/>
                </a:lnTo>
                <a:lnTo>
                  <a:pt x="878682" y="0"/>
                </a:lnTo>
                <a:lnTo>
                  <a:pt x="923925" y="4763"/>
                </a:lnTo>
                <a:lnTo>
                  <a:pt x="1026319" y="30956"/>
                </a:lnTo>
                <a:lnTo>
                  <a:pt x="1138238" y="92869"/>
                </a:lnTo>
                <a:lnTo>
                  <a:pt x="1243013" y="164306"/>
                </a:lnTo>
                <a:lnTo>
                  <a:pt x="1304925" y="219075"/>
                </a:lnTo>
                <a:lnTo>
                  <a:pt x="1338263" y="266700"/>
                </a:lnTo>
                <a:lnTo>
                  <a:pt x="1350169" y="300038"/>
                </a:lnTo>
                <a:lnTo>
                  <a:pt x="1347788" y="314325"/>
                </a:lnTo>
                <a:lnTo>
                  <a:pt x="1323975" y="345281"/>
                </a:lnTo>
                <a:lnTo>
                  <a:pt x="1243013" y="400050"/>
                </a:lnTo>
                <a:lnTo>
                  <a:pt x="1135857" y="509588"/>
                </a:lnTo>
                <a:lnTo>
                  <a:pt x="940594" y="685800"/>
                </a:lnTo>
                <a:lnTo>
                  <a:pt x="773907" y="809625"/>
                </a:lnTo>
                <a:lnTo>
                  <a:pt x="526257" y="966788"/>
                </a:lnTo>
                <a:lnTo>
                  <a:pt x="276225" y="1092994"/>
                </a:lnTo>
                <a:lnTo>
                  <a:pt x="107157" y="1166813"/>
                </a:lnTo>
                <a:lnTo>
                  <a:pt x="47625" y="1185863"/>
                </a:lnTo>
                <a:lnTo>
                  <a:pt x="16669" y="1185863"/>
                </a:lnTo>
                <a:lnTo>
                  <a:pt x="2382" y="1176338"/>
                </a:lnTo>
                <a:lnTo>
                  <a:pt x="0" y="1157288"/>
                </a:lnTo>
                <a:lnTo>
                  <a:pt x="9525" y="1140619"/>
                </a:lnTo>
                <a:lnTo>
                  <a:pt x="157163" y="1035844"/>
                </a:lnTo>
                <a:lnTo>
                  <a:pt x="426244" y="833438"/>
                </a:lnTo>
                <a:lnTo>
                  <a:pt x="609600" y="676275"/>
                </a:lnTo>
                <a:lnTo>
                  <a:pt x="781050" y="5048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9249DFD0-8900-43BC-B3DA-6A7143E51D57}"/>
              </a:ext>
            </a:extLst>
          </p:cNvPr>
          <p:cNvSpPr/>
          <p:nvPr/>
        </p:nvSpPr>
        <p:spPr>
          <a:xfrm>
            <a:off x="6610350" y="2705101"/>
            <a:ext cx="1200150" cy="950913"/>
          </a:xfrm>
          <a:custGeom>
            <a:avLst/>
            <a:gdLst>
              <a:gd name="connsiteX0" fmla="*/ 476250 w 1200150"/>
              <a:gd name="connsiteY0" fmla="*/ 154781 h 950119"/>
              <a:gd name="connsiteX1" fmla="*/ 819150 w 1200150"/>
              <a:gd name="connsiteY1" fmla="*/ 302419 h 950119"/>
              <a:gd name="connsiteX2" fmla="*/ 859631 w 1200150"/>
              <a:gd name="connsiteY2" fmla="*/ 321469 h 950119"/>
              <a:gd name="connsiteX3" fmla="*/ 892969 w 1200150"/>
              <a:gd name="connsiteY3" fmla="*/ 350044 h 950119"/>
              <a:gd name="connsiteX4" fmla="*/ 969169 w 1200150"/>
              <a:gd name="connsiteY4" fmla="*/ 423863 h 950119"/>
              <a:gd name="connsiteX5" fmla="*/ 1057275 w 1200150"/>
              <a:gd name="connsiteY5" fmla="*/ 528638 h 950119"/>
              <a:gd name="connsiteX6" fmla="*/ 1138238 w 1200150"/>
              <a:gd name="connsiteY6" fmla="*/ 669131 h 950119"/>
              <a:gd name="connsiteX7" fmla="*/ 1181100 w 1200150"/>
              <a:gd name="connsiteY7" fmla="*/ 764381 h 950119"/>
              <a:gd name="connsiteX8" fmla="*/ 1195388 w 1200150"/>
              <a:gd name="connsiteY8" fmla="*/ 821531 h 950119"/>
              <a:gd name="connsiteX9" fmla="*/ 1200150 w 1200150"/>
              <a:gd name="connsiteY9" fmla="*/ 862013 h 950119"/>
              <a:gd name="connsiteX10" fmla="*/ 1193006 w 1200150"/>
              <a:gd name="connsiteY10" fmla="*/ 895350 h 950119"/>
              <a:gd name="connsiteX11" fmla="*/ 1176338 w 1200150"/>
              <a:gd name="connsiteY11" fmla="*/ 916781 h 950119"/>
              <a:gd name="connsiteX12" fmla="*/ 1145381 w 1200150"/>
              <a:gd name="connsiteY12" fmla="*/ 938213 h 950119"/>
              <a:gd name="connsiteX13" fmla="*/ 1114425 w 1200150"/>
              <a:gd name="connsiteY13" fmla="*/ 942975 h 950119"/>
              <a:gd name="connsiteX14" fmla="*/ 1057275 w 1200150"/>
              <a:gd name="connsiteY14" fmla="*/ 950119 h 950119"/>
              <a:gd name="connsiteX15" fmla="*/ 1009650 w 1200150"/>
              <a:gd name="connsiteY15" fmla="*/ 935831 h 950119"/>
              <a:gd name="connsiteX16" fmla="*/ 957263 w 1200150"/>
              <a:gd name="connsiteY16" fmla="*/ 895350 h 950119"/>
              <a:gd name="connsiteX17" fmla="*/ 900113 w 1200150"/>
              <a:gd name="connsiteY17" fmla="*/ 823913 h 950119"/>
              <a:gd name="connsiteX18" fmla="*/ 764381 w 1200150"/>
              <a:gd name="connsiteY18" fmla="*/ 671513 h 950119"/>
              <a:gd name="connsiteX19" fmla="*/ 600075 w 1200150"/>
              <a:gd name="connsiteY19" fmla="*/ 507206 h 950119"/>
              <a:gd name="connsiteX20" fmla="*/ 373856 w 1200150"/>
              <a:gd name="connsiteY20" fmla="*/ 309563 h 950119"/>
              <a:gd name="connsiteX21" fmla="*/ 159544 w 1200150"/>
              <a:gd name="connsiteY21" fmla="*/ 150019 h 950119"/>
              <a:gd name="connsiteX22" fmla="*/ 28575 w 1200150"/>
              <a:gd name="connsiteY22" fmla="*/ 66675 h 950119"/>
              <a:gd name="connsiteX23" fmla="*/ 11906 w 1200150"/>
              <a:gd name="connsiteY23" fmla="*/ 47625 h 950119"/>
              <a:gd name="connsiteX24" fmla="*/ 0 w 1200150"/>
              <a:gd name="connsiteY24" fmla="*/ 14288 h 950119"/>
              <a:gd name="connsiteX25" fmla="*/ 4763 w 1200150"/>
              <a:gd name="connsiteY25" fmla="*/ 0 h 950119"/>
              <a:gd name="connsiteX26" fmla="*/ 30956 w 1200150"/>
              <a:gd name="connsiteY26" fmla="*/ 2381 h 950119"/>
              <a:gd name="connsiteX27" fmla="*/ 145256 w 1200150"/>
              <a:gd name="connsiteY27" fmla="*/ 35719 h 950119"/>
              <a:gd name="connsiteX28" fmla="*/ 402431 w 1200150"/>
              <a:gd name="connsiteY28" fmla="*/ 123825 h 950119"/>
              <a:gd name="connsiteX29" fmla="*/ 476250 w 1200150"/>
              <a:gd name="connsiteY29" fmla="*/ 154781 h 95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00150" h="950119">
                <a:moveTo>
                  <a:pt x="476250" y="154781"/>
                </a:moveTo>
                <a:lnTo>
                  <a:pt x="819150" y="302419"/>
                </a:lnTo>
                <a:lnTo>
                  <a:pt x="859631" y="321469"/>
                </a:lnTo>
                <a:lnTo>
                  <a:pt x="892969" y="350044"/>
                </a:lnTo>
                <a:lnTo>
                  <a:pt x="969169" y="423863"/>
                </a:lnTo>
                <a:lnTo>
                  <a:pt x="1057275" y="528638"/>
                </a:lnTo>
                <a:lnTo>
                  <a:pt x="1138238" y="669131"/>
                </a:lnTo>
                <a:lnTo>
                  <a:pt x="1181100" y="764381"/>
                </a:lnTo>
                <a:lnTo>
                  <a:pt x="1195388" y="821531"/>
                </a:lnTo>
                <a:lnTo>
                  <a:pt x="1200150" y="862013"/>
                </a:lnTo>
                <a:lnTo>
                  <a:pt x="1193006" y="895350"/>
                </a:lnTo>
                <a:lnTo>
                  <a:pt x="1176338" y="916781"/>
                </a:lnTo>
                <a:lnTo>
                  <a:pt x="1145381" y="938213"/>
                </a:lnTo>
                <a:lnTo>
                  <a:pt x="1114425" y="942975"/>
                </a:lnTo>
                <a:lnTo>
                  <a:pt x="1057275" y="950119"/>
                </a:lnTo>
                <a:lnTo>
                  <a:pt x="1009650" y="935831"/>
                </a:lnTo>
                <a:lnTo>
                  <a:pt x="957263" y="895350"/>
                </a:lnTo>
                <a:lnTo>
                  <a:pt x="900113" y="823913"/>
                </a:lnTo>
                <a:lnTo>
                  <a:pt x="764381" y="671513"/>
                </a:lnTo>
                <a:lnTo>
                  <a:pt x="600075" y="507206"/>
                </a:lnTo>
                <a:lnTo>
                  <a:pt x="373856" y="309563"/>
                </a:lnTo>
                <a:lnTo>
                  <a:pt x="159544" y="150019"/>
                </a:lnTo>
                <a:lnTo>
                  <a:pt x="28575" y="66675"/>
                </a:lnTo>
                <a:lnTo>
                  <a:pt x="11906" y="47625"/>
                </a:lnTo>
                <a:lnTo>
                  <a:pt x="0" y="14288"/>
                </a:lnTo>
                <a:lnTo>
                  <a:pt x="4763" y="0"/>
                </a:lnTo>
                <a:lnTo>
                  <a:pt x="30956" y="2381"/>
                </a:lnTo>
                <a:lnTo>
                  <a:pt x="145256" y="35719"/>
                </a:lnTo>
                <a:lnTo>
                  <a:pt x="402431" y="123825"/>
                </a:lnTo>
                <a:lnTo>
                  <a:pt x="476250" y="1547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21A4C5FA-DD12-41F0-A8A8-3AA15EF11DF7}"/>
              </a:ext>
            </a:extLst>
          </p:cNvPr>
          <p:cNvSpPr/>
          <p:nvPr/>
        </p:nvSpPr>
        <p:spPr>
          <a:xfrm>
            <a:off x="4244975" y="3289300"/>
            <a:ext cx="2559050" cy="2489200"/>
          </a:xfrm>
          <a:custGeom>
            <a:avLst/>
            <a:gdLst>
              <a:gd name="connsiteX0" fmla="*/ 1539875 w 2559050"/>
              <a:gd name="connsiteY0" fmla="*/ 1330325 h 2489200"/>
              <a:gd name="connsiteX1" fmla="*/ 1657350 w 2559050"/>
              <a:gd name="connsiteY1" fmla="*/ 1200150 h 2489200"/>
              <a:gd name="connsiteX2" fmla="*/ 1787525 w 2559050"/>
              <a:gd name="connsiteY2" fmla="*/ 1044575 h 2489200"/>
              <a:gd name="connsiteX3" fmla="*/ 1955800 w 2559050"/>
              <a:gd name="connsiteY3" fmla="*/ 790575 h 2489200"/>
              <a:gd name="connsiteX4" fmla="*/ 2101850 w 2559050"/>
              <a:gd name="connsiteY4" fmla="*/ 533400 h 2489200"/>
              <a:gd name="connsiteX5" fmla="*/ 2159000 w 2559050"/>
              <a:gd name="connsiteY5" fmla="*/ 393700 h 2489200"/>
              <a:gd name="connsiteX6" fmla="*/ 2181225 w 2559050"/>
              <a:gd name="connsiteY6" fmla="*/ 292100 h 2489200"/>
              <a:gd name="connsiteX7" fmla="*/ 2181225 w 2559050"/>
              <a:gd name="connsiteY7" fmla="*/ 250825 h 2489200"/>
              <a:gd name="connsiteX8" fmla="*/ 2133600 w 2559050"/>
              <a:gd name="connsiteY8" fmla="*/ 190500 h 2489200"/>
              <a:gd name="connsiteX9" fmla="*/ 2019300 w 2559050"/>
              <a:gd name="connsiteY9" fmla="*/ 44450 h 2489200"/>
              <a:gd name="connsiteX10" fmla="*/ 2009775 w 2559050"/>
              <a:gd name="connsiteY10" fmla="*/ 15875 h 2489200"/>
              <a:gd name="connsiteX11" fmla="*/ 2028825 w 2559050"/>
              <a:gd name="connsiteY11" fmla="*/ 0 h 2489200"/>
              <a:gd name="connsiteX12" fmla="*/ 2073275 w 2559050"/>
              <a:gd name="connsiteY12" fmla="*/ 9525 h 2489200"/>
              <a:gd name="connsiteX13" fmla="*/ 2260600 w 2559050"/>
              <a:gd name="connsiteY13" fmla="*/ 66675 h 2489200"/>
              <a:gd name="connsiteX14" fmla="*/ 2409825 w 2559050"/>
              <a:gd name="connsiteY14" fmla="*/ 139700 h 2489200"/>
              <a:gd name="connsiteX15" fmla="*/ 2495550 w 2559050"/>
              <a:gd name="connsiteY15" fmla="*/ 196850 h 2489200"/>
              <a:gd name="connsiteX16" fmla="*/ 2530475 w 2559050"/>
              <a:gd name="connsiteY16" fmla="*/ 231775 h 2489200"/>
              <a:gd name="connsiteX17" fmla="*/ 2546350 w 2559050"/>
              <a:gd name="connsiteY17" fmla="*/ 257175 h 2489200"/>
              <a:gd name="connsiteX18" fmla="*/ 2555875 w 2559050"/>
              <a:gd name="connsiteY18" fmla="*/ 282575 h 2489200"/>
              <a:gd name="connsiteX19" fmla="*/ 2559050 w 2559050"/>
              <a:gd name="connsiteY19" fmla="*/ 314325 h 2489200"/>
              <a:gd name="connsiteX20" fmla="*/ 2543175 w 2559050"/>
              <a:gd name="connsiteY20" fmla="*/ 361950 h 2489200"/>
              <a:gd name="connsiteX21" fmla="*/ 2359025 w 2559050"/>
              <a:gd name="connsiteY21" fmla="*/ 666750 h 2489200"/>
              <a:gd name="connsiteX22" fmla="*/ 2193925 w 2559050"/>
              <a:gd name="connsiteY22" fmla="*/ 933450 h 2489200"/>
              <a:gd name="connsiteX23" fmla="*/ 1962150 w 2559050"/>
              <a:gd name="connsiteY23" fmla="*/ 1235075 h 2489200"/>
              <a:gd name="connsiteX24" fmla="*/ 1809750 w 2559050"/>
              <a:gd name="connsiteY24" fmla="*/ 1406525 h 2489200"/>
              <a:gd name="connsiteX25" fmla="*/ 1562100 w 2559050"/>
              <a:gd name="connsiteY25" fmla="*/ 1647825 h 2489200"/>
              <a:gd name="connsiteX26" fmla="*/ 1225550 w 2559050"/>
              <a:gd name="connsiteY26" fmla="*/ 1924050 h 2489200"/>
              <a:gd name="connsiteX27" fmla="*/ 1031875 w 2559050"/>
              <a:gd name="connsiteY27" fmla="*/ 2060575 h 2489200"/>
              <a:gd name="connsiteX28" fmla="*/ 863600 w 2559050"/>
              <a:gd name="connsiteY28" fmla="*/ 2162175 h 2489200"/>
              <a:gd name="connsiteX29" fmla="*/ 685800 w 2559050"/>
              <a:gd name="connsiteY29" fmla="*/ 2257425 h 2489200"/>
              <a:gd name="connsiteX30" fmla="*/ 469900 w 2559050"/>
              <a:gd name="connsiteY30" fmla="*/ 2352675 h 2489200"/>
              <a:gd name="connsiteX31" fmla="*/ 292100 w 2559050"/>
              <a:gd name="connsiteY31" fmla="*/ 2422525 h 2489200"/>
              <a:gd name="connsiteX32" fmla="*/ 82550 w 2559050"/>
              <a:gd name="connsiteY32" fmla="*/ 2482850 h 2489200"/>
              <a:gd name="connsiteX33" fmla="*/ 12700 w 2559050"/>
              <a:gd name="connsiteY33" fmla="*/ 2489200 h 2489200"/>
              <a:gd name="connsiteX34" fmla="*/ 0 w 2559050"/>
              <a:gd name="connsiteY34" fmla="*/ 2476500 h 2489200"/>
              <a:gd name="connsiteX35" fmla="*/ 6350 w 2559050"/>
              <a:gd name="connsiteY35" fmla="*/ 2457450 h 2489200"/>
              <a:gd name="connsiteX36" fmla="*/ 22225 w 2559050"/>
              <a:gd name="connsiteY36" fmla="*/ 2435225 h 2489200"/>
              <a:gd name="connsiteX37" fmla="*/ 152400 w 2559050"/>
              <a:gd name="connsiteY37" fmla="*/ 2371725 h 2489200"/>
              <a:gd name="connsiteX38" fmla="*/ 371475 w 2559050"/>
              <a:gd name="connsiteY38" fmla="*/ 2260600 h 2489200"/>
              <a:gd name="connsiteX39" fmla="*/ 587375 w 2559050"/>
              <a:gd name="connsiteY39" fmla="*/ 2139950 h 2489200"/>
              <a:gd name="connsiteX40" fmla="*/ 809625 w 2559050"/>
              <a:gd name="connsiteY40" fmla="*/ 1993900 h 2489200"/>
              <a:gd name="connsiteX41" fmla="*/ 1003300 w 2559050"/>
              <a:gd name="connsiteY41" fmla="*/ 1841500 h 2489200"/>
              <a:gd name="connsiteX42" fmla="*/ 1200150 w 2559050"/>
              <a:gd name="connsiteY42" fmla="*/ 1666875 h 2489200"/>
              <a:gd name="connsiteX43" fmla="*/ 1422400 w 2559050"/>
              <a:gd name="connsiteY43" fmla="*/ 1454150 h 2489200"/>
              <a:gd name="connsiteX44" fmla="*/ 1539875 w 2559050"/>
              <a:gd name="connsiteY44" fmla="*/ 1330325 h 248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559050" h="2489200">
                <a:moveTo>
                  <a:pt x="1539875" y="1330325"/>
                </a:moveTo>
                <a:lnTo>
                  <a:pt x="1657350" y="1200150"/>
                </a:lnTo>
                <a:lnTo>
                  <a:pt x="1787525" y="1044575"/>
                </a:lnTo>
                <a:lnTo>
                  <a:pt x="1955800" y="790575"/>
                </a:lnTo>
                <a:lnTo>
                  <a:pt x="2101850" y="533400"/>
                </a:lnTo>
                <a:lnTo>
                  <a:pt x="2159000" y="393700"/>
                </a:lnTo>
                <a:lnTo>
                  <a:pt x="2181225" y="292100"/>
                </a:lnTo>
                <a:lnTo>
                  <a:pt x="2181225" y="250825"/>
                </a:lnTo>
                <a:lnTo>
                  <a:pt x="2133600" y="190500"/>
                </a:lnTo>
                <a:lnTo>
                  <a:pt x="2019300" y="44450"/>
                </a:lnTo>
                <a:lnTo>
                  <a:pt x="2009775" y="15875"/>
                </a:lnTo>
                <a:lnTo>
                  <a:pt x="2028825" y="0"/>
                </a:lnTo>
                <a:lnTo>
                  <a:pt x="2073275" y="9525"/>
                </a:lnTo>
                <a:lnTo>
                  <a:pt x="2260600" y="66675"/>
                </a:lnTo>
                <a:lnTo>
                  <a:pt x="2409825" y="139700"/>
                </a:lnTo>
                <a:lnTo>
                  <a:pt x="2495550" y="196850"/>
                </a:lnTo>
                <a:lnTo>
                  <a:pt x="2530475" y="231775"/>
                </a:lnTo>
                <a:lnTo>
                  <a:pt x="2546350" y="257175"/>
                </a:lnTo>
                <a:lnTo>
                  <a:pt x="2555875" y="282575"/>
                </a:lnTo>
                <a:lnTo>
                  <a:pt x="2559050" y="314325"/>
                </a:lnTo>
                <a:lnTo>
                  <a:pt x="2543175" y="361950"/>
                </a:lnTo>
                <a:lnTo>
                  <a:pt x="2359025" y="666750"/>
                </a:lnTo>
                <a:lnTo>
                  <a:pt x="2193925" y="933450"/>
                </a:lnTo>
                <a:lnTo>
                  <a:pt x="1962150" y="1235075"/>
                </a:lnTo>
                <a:lnTo>
                  <a:pt x="1809750" y="1406525"/>
                </a:lnTo>
                <a:lnTo>
                  <a:pt x="1562100" y="1647825"/>
                </a:lnTo>
                <a:lnTo>
                  <a:pt x="1225550" y="1924050"/>
                </a:lnTo>
                <a:lnTo>
                  <a:pt x="1031875" y="2060575"/>
                </a:lnTo>
                <a:lnTo>
                  <a:pt x="863600" y="2162175"/>
                </a:lnTo>
                <a:lnTo>
                  <a:pt x="685800" y="2257425"/>
                </a:lnTo>
                <a:lnTo>
                  <a:pt x="469900" y="2352675"/>
                </a:lnTo>
                <a:lnTo>
                  <a:pt x="292100" y="2422525"/>
                </a:lnTo>
                <a:lnTo>
                  <a:pt x="82550" y="2482850"/>
                </a:lnTo>
                <a:lnTo>
                  <a:pt x="12700" y="2489200"/>
                </a:lnTo>
                <a:lnTo>
                  <a:pt x="0" y="2476500"/>
                </a:lnTo>
                <a:lnTo>
                  <a:pt x="6350" y="2457450"/>
                </a:lnTo>
                <a:lnTo>
                  <a:pt x="22225" y="2435225"/>
                </a:lnTo>
                <a:lnTo>
                  <a:pt x="152400" y="2371725"/>
                </a:lnTo>
                <a:lnTo>
                  <a:pt x="371475" y="2260600"/>
                </a:lnTo>
                <a:lnTo>
                  <a:pt x="587375" y="2139950"/>
                </a:lnTo>
                <a:lnTo>
                  <a:pt x="809625" y="1993900"/>
                </a:lnTo>
                <a:lnTo>
                  <a:pt x="1003300" y="1841500"/>
                </a:lnTo>
                <a:lnTo>
                  <a:pt x="1200150" y="1666875"/>
                </a:lnTo>
                <a:lnTo>
                  <a:pt x="1422400" y="1454150"/>
                </a:lnTo>
                <a:lnTo>
                  <a:pt x="1539875" y="13303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7A93A96F-4E15-4CB7-B161-BCB22CA7B7A5}"/>
              </a:ext>
            </a:extLst>
          </p:cNvPr>
          <p:cNvSpPr/>
          <p:nvPr/>
        </p:nvSpPr>
        <p:spPr>
          <a:xfrm>
            <a:off x="4314826" y="2025650"/>
            <a:ext cx="3603625" cy="598488"/>
          </a:xfrm>
          <a:custGeom>
            <a:avLst/>
            <a:gdLst>
              <a:gd name="connsiteX0" fmla="*/ 2117715 w 3603987"/>
              <a:gd name="connsiteY0" fmla="*/ 166796 h 598679"/>
              <a:gd name="connsiteX1" fmla="*/ 1799015 w 3603987"/>
              <a:gd name="connsiteY1" fmla="*/ 187646 h 598679"/>
              <a:gd name="connsiteX2" fmla="*/ 1659026 w 3603987"/>
              <a:gd name="connsiteY2" fmla="*/ 202538 h 598679"/>
              <a:gd name="connsiteX3" fmla="*/ 1364154 w 3603987"/>
              <a:gd name="connsiteY3" fmla="*/ 244237 h 598679"/>
              <a:gd name="connsiteX4" fmla="*/ 1051411 w 3603987"/>
              <a:gd name="connsiteY4" fmla="*/ 285936 h 598679"/>
              <a:gd name="connsiteX5" fmla="*/ 825045 w 3603987"/>
              <a:gd name="connsiteY5" fmla="*/ 303807 h 598679"/>
              <a:gd name="connsiteX6" fmla="*/ 527195 w 3603987"/>
              <a:gd name="connsiteY6" fmla="*/ 312743 h 598679"/>
              <a:gd name="connsiteX7" fmla="*/ 414012 w 3603987"/>
              <a:gd name="connsiteY7" fmla="*/ 312743 h 598679"/>
              <a:gd name="connsiteX8" fmla="*/ 318700 w 3603987"/>
              <a:gd name="connsiteY8" fmla="*/ 303807 h 598679"/>
              <a:gd name="connsiteX9" fmla="*/ 220409 w 3603987"/>
              <a:gd name="connsiteY9" fmla="*/ 291893 h 598679"/>
              <a:gd name="connsiteX10" fmla="*/ 142968 w 3603987"/>
              <a:gd name="connsiteY10" fmla="*/ 271044 h 598679"/>
              <a:gd name="connsiteX11" fmla="*/ 65527 w 3603987"/>
              <a:gd name="connsiteY11" fmla="*/ 241259 h 598679"/>
              <a:gd name="connsiteX12" fmla="*/ 32764 w 3603987"/>
              <a:gd name="connsiteY12" fmla="*/ 232323 h 598679"/>
              <a:gd name="connsiteX13" fmla="*/ 14893 w 3603987"/>
              <a:gd name="connsiteY13" fmla="*/ 235302 h 598679"/>
              <a:gd name="connsiteX14" fmla="*/ 0 w 3603987"/>
              <a:gd name="connsiteY14" fmla="*/ 250194 h 598679"/>
              <a:gd name="connsiteX15" fmla="*/ 0 w 3603987"/>
              <a:gd name="connsiteY15" fmla="*/ 282958 h 598679"/>
              <a:gd name="connsiteX16" fmla="*/ 11914 w 3603987"/>
              <a:gd name="connsiteY16" fmla="*/ 312743 h 598679"/>
              <a:gd name="connsiteX17" fmla="*/ 47656 w 3603987"/>
              <a:gd name="connsiteY17" fmla="*/ 351463 h 598679"/>
              <a:gd name="connsiteX18" fmla="*/ 119140 w 3603987"/>
              <a:gd name="connsiteY18" fmla="*/ 422947 h 598679"/>
              <a:gd name="connsiteX19" fmla="*/ 226366 w 3603987"/>
              <a:gd name="connsiteY19" fmla="*/ 509324 h 598679"/>
              <a:gd name="connsiteX20" fmla="*/ 330614 w 3603987"/>
              <a:gd name="connsiteY20" fmla="*/ 574851 h 598679"/>
              <a:gd name="connsiteX21" fmla="*/ 387205 w 3603987"/>
              <a:gd name="connsiteY21" fmla="*/ 598679 h 598679"/>
              <a:gd name="connsiteX22" fmla="*/ 419969 w 3603987"/>
              <a:gd name="connsiteY22" fmla="*/ 592722 h 598679"/>
              <a:gd name="connsiteX23" fmla="*/ 661228 w 3603987"/>
              <a:gd name="connsiteY23" fmla="*/ 536130 h 598679"/>
              <a:gd name="connsiteX24" fmla="*/ 929293 w 3603987"/>
              <a:gd name="connsiteY24" fmla="*/ 479539 h 598679"/>
              <a:gd name="connsiteX25" fmla="*/ 1221186 w 3603987"/>
              <a:gd name="connsiteY25" fmla="*/ 425926 h 598679"/>
              <a:gd name="connsiteX26" fmla="*/ 1563714 w 3603987"/>
              <a:gd name="connsiteY26" fmla="*/ 381248 h 598679"/>
              <a:gd name="connsiteX27" fmla="*/ 1852628 w 3603987"/>
              <a:gd name="connsiteY27" fmla="*/ 351463 h 598679"/>
              <a:gd name="connsiteX28" fmla="*/ 2183242 w 3603987"/>
              <a:gd name="connsiteY28" fmla="*/ 330614 h 598679"/>
              <a:gd name="connsiteX29" fmla="*/ 2540662 w 3603987"/>
              <a:gd name="connsiteY29" fmla="*/ 321678 h 598679"/>
              <a:gd name="connsiteX30" fmla="*/ 2859362 w 3603987"/>
              <a:gd name="connsiteY30" fmla="*/ 324657 h 598679"/>
              <a:gd name="connsiteX31" fmla="*/ 3139341 w 3603987"/>
              <a:gd name="connsiteY31" fmla="*/ 339549 h 598679"/>
              <a:gd name="connsiteX32" fmla="*/ 3401449 w 3603987"/>
              <a:gd name="connsiteY32" fmla="*/ 354442 h 598679"/>
              <a:gd name="connsiteX33" fmla="*/ 3463998 w 3603987"/>
              <a:gd name="connsiteY33" fmla="*/ 348485 h 598679"/>
              <a:gd name="connsiteX34" fmla="*/ 3514632 w 3603987"/>
              <a:gd name="connsiteY34" fmla="*/ 342528 h 598679"/>
              <a:gd name="connsiteX35" fmla="*/ 3565267 w 3603987"/>
              <a:gd name="connsiteY35" fmla="*/ 321678 h 598679"/>
              <a:gd name="connsiteX36" fmla="*/ 3592073 w 3603987"/>
              <a:gd name="connsiteY36" fmla="*/ 294872 h 598679"/>
              <a:gd name="connsiteX37" fmla="*/ 3603987 w 3603987"/>
              <a:gd name="connsiteY37" fmla="*/ 262108 h 598679"/>
              <a:gd name="connsiteX38" fmla="*/ 3598030 w 3603987"/>
              <a:gd name="connsiteY38" fmla="*/ 220409 h 598679"/>
              <a:gd name="connsiteX39" fmla="*/ 3577181 w 3603987"/>
              <a:gd name="connsiteY39" fmla="*/ 181689 h 598679"/>
              <a:gd name="connsiteX40" fmla="*/ 3547396 w 3603987"/>
              <a:gd name="connsiteY40" fmla="*/ 139990 h 598679"/>
              <a:gd name="connsiteX41" fmla="*/ 3481869 w 3603987"/>
              <a:gd name="connsiteY41" fmla="*/ 101269 h 598679"/>
              <a:gd name="connsiteX42" fmla="*/ 3350815 w 3603987"/>
              <a:gd name="connsiteY42" fmla="*/ 41699 h 598679"/>
              <a:gd name="connsiteX43" fmla="*/ 3243589 w 3603987"/>
              <a:gd name="connsiteY43" fmla="*/ 11914 h 598679"/>
              <a:gd name="connsiteX44" fmla="*/ 3142319 w 3603987"/>
              <a:gd name="connsiteY44" fmla="*/ 0 h 598679"/>
              <a:gd name="connsiteX45" fmla="*/ 3109556 w 3603987"/>
              <a:gd name="connsiteY45" fmla="*/ 11914 h 598679"/>
              <a:gd name="connsiteX46" fmla="*/ 2889147 w 3603987"/>
              <a:gd name="connsiteY46" fmla="*/ 110205 h 598679"/>
              <a:gd name="connsiteX47" fmla="*/ 2749157 w 3603987"/>
              <a:gd name="connsiteY47" fmla="*/ 122119 h 598679"/>
              <a:gd name="connsiteX48" fmla="*/ 2311317 w 3603987"/>
              <a:gd name="connsiteY48" fmla="*/ 151904 h 598679"/>
              <a:gd name="connsiteX49" fmla="*/ 2117715 w 3603987"/>
              <a:gd name="connsiteY49" fmla="*/ 166796 h 598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603987" h="598679">
                <a:moveTo>
                  <a:pt x="2117715" y="166796"/>
                </a:moveTo>
                <a:lnTo>
                  <a:pt x="1799015" y="187646"/>
                </a:lnTo>
                <a:lnTo>
                  <a:pt x="1659026" y="202538"/>
                </a:lnTo>
                <a:lnTo>
                  <a:pt x="1364154" y="244237"/>
                </a:lnTo>
                <a:lnTo>
                  <a:pt x="1051411" y="285936"/>
                </a:lnTo>
                <a:lnTo>
                  <a:pt x="825045" y="303807"/>
                </a:lnTo>
                <a:lnTo>
                  <a:pt x="527195" y="312743"/>
                </a:lnTo>
                <a:lnTo>
                  <a:pt x="414012" y="312743"/>
                </a:lnTo>
                <a:lnTo>
                  <a:pt x="318700" y="303807"/>
                </a:lnTo>
                <a:lnTo>
                  <a:pt x="220409" y="291893"/>
                </a:lnTo>
                <a:lnTo>
                  <a:pt x="142968" y="271044"/>
                </a:lnTo>
                <a:lnTo>
                  <a:pt x="65527" y="241259"/>
                </a:lnTo>
                <a:lnTo>
                  <a:pt x="32764" y="232323"/>
                </a:lnTo>
                <a:lnTo>
                  <a:pt x="14893" y="235302"/>
                </a:lnTo>
                <a:lnTo>
                  <a:pt x="0" y="250194"/>
                </a:lnTo>
                <a:lnTo>
                  <a:pt x="0" y="282958"/>
                </a:lnTo>
                <a:lnTo>
                  <a:pt x="11914" y="312743"/>
                </a:lnTo>
                <a:lnTo>
                  <a:pt x="47656" y="351463"/>
                </a:lnTo>
                <a:lnTo>
                  <a:pt x="119140" y="422947"/>
                </a:lnTo>
                <a:lnTo>
                  <a:pt x="226366" y="509324"/>
                </a:lnTo>
                <a:lnTo>
                  <a:pt x="330614" y="574851"/>
                </a:lnTo>
                <a:lnTo>
                  <a:pt x="387205" y="598679"/>
                </a:lnTo>
                <a:lnTo>
                  <a:pt x="419969" y="592722"/>
                </a:lnTo>
                <a:lnTo>
                  <a:pt x="661228" y="536130"/>
                </a:lnTo>
                <a:lnTo>
                  <a:pt x="929293" y="479539"/>
                </a:lnTo>
                <a:lnTo>
                  <a:pt x="1221186" y="425926"/>
                </a:lnTo>
                <a:lnTo>
                  <a:pt x="1563714" y="381248"/>
                </a:lnTo>
                <a:lnTo>
                  <a:pt x="1852628" y="351463"/>
                </a:lnTo>
                <a:lnTo>
                  <a:pt x="2183242" y="330614"/>
                </a:lnTo>
                <a:lnTo>
                  <a:pt x="2540662" y="321678"/>
                </a:lnTo>
                <a:lnTo>
                  <a:pt x="2859362" y="324657"/>
                </a:lnTo>
                <a:lnTo>
                  <a:pt x="3139341" y="339549"/>
                </a:lnTo>
                <a:lnTo>
                  <a:pt x="3401449" y="354442"/>
                </a:lnTo>
                <a:lnTo>
                  <a:pt x="3463998" y="348485"/>
                </a:lnTo>
                <a:lnTo>
                  <a:pt x="3514632" y="342528"/>
                </a:lnTo>
                <a:lnTo>
                  <a:pt x="3565267" y="321678"/>
                </a:lnTo>
                <a:lnTo>
                  <a:pt x="3592073" y="294872"/>
                </a:lnTo>
                <a:lnTo>
                  <a:pt x="3603987" y="262108"/>
                </a:lnTo>
                <a:lnTo>
                  <a:pt x="3598030" y="220409"/>
                </a:lnTo>
                <a:lnTo>
                  <a:pt x="3577181" y="181689"/>
                </a:lnTo>
                <a:lnTo>
                  <a:pt x="3547396" y="139990"/>
                </a:lnTo>
                <a:lnTo>
                  <a:pt x="3481869" y="101269"/>
                </a:lnTo>
                <a:lnTo>
                  <a:pt x="3350815" y="41699"/>
                </a:lnTo>
                <a:lnTo>
                  <a:pt x="3243589" y="11914"/>
                </a:lnTo>
                <a:lnTo>
                  <a:pt x="3142319" y="0"/>
                </a:lnTo>
                <a:lnTo>
                  <a:pt x="3109556" y="11914"/>
                </a:lnTo>
                <a:lnTo>
                  <a:pt x="2889147" y="110205"/>
                </a:lnTo>
                <a:lnTo>
                  <a:pt x="2749157" y="122119"/>
                </a:lnTo>
                <a:lnTo>
                  <a:pt x="2311317" y="151904"/>
                </a:lnTo>
                <a:lnTo>
                  <a:pt x="2117715" y="16679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2FA6C4F5-AF29-482F-B9F6-4B3BB7B9551E}"/>
              </a:ext>
            </a:extLst>
          </p:cNvPr>
          <p:cNvSpPr/>
          <p:nvPr/>
        </p:nvSpPr>
        <p:spPr>
          <a:xfrm>
            <a:off x="5064125" y="3698876"/>
            <a:ext cx="3384550" cy="2301875"/>
          </a:xfrm>
          <a:custGeom>
            <a:avLst/>
            <a:gdLst>
              <a:gd name="connsiteX0" fmla="*/ 1216025 w 3384550"/>
              <a:gd name="connsiteY0" fmla="*/ 1149350 h 2301875"/>
              <a:gd name="connsiteX1" fmla="*/ 1054100 w 3384550"/>
              <a:gd name="connsiteY1" fmla="*/ 987425 h 2301875"/>
              <a:gd name="connsiteX2" fmla="*/ 695325 w 3384550"/>
              <a:gd name="connsiteY2" fmla="*/ 619125 h 2301875"/>
              <a:gd name="connsiteX3" fmla="*/ 530225 w 3384550"/>
              <a:gd name="connsiteY3" fmla="*/ 454025 h 2301875"/>
              <a:gd name="connsiteX4" fmla="*/ 374650 w 3384550"/>
              <a:gd name="connsiteY4" fmla="*/ 304800 h 2301875"/>
              <a:gd name="connsiteX5" fmla="*/ 307975 w 3384550"/>
              <a:gd name="connsiteY5" fmla="*/ 244475 h 2301875"/>
              <a:gd name="connsiteX6" fmla="*/ 231775 w 3384550"/>
              <a:gd name="connsiteY6" fmla="*/ 180975 h 2301875"/>
              <a:gd name="connsiteX7" fmla="*/ 161925 w 3384550"/>
              <a:gd name="connsiteY7" fmla="*/ 139700 h 2301875"/>
              <a:gd name="connsiteX8" fmla="*/ 98425 w 3384550"/>
              <a:gd name="connsiteY8" fmla="*/ 120650 h 2301875"/>
              <a:gd name="connsiteX9" fmla="*/ 47625 w 3384550"/>
              <a:gd name="connsiteY9" fmla="*/ 114300 h 2301875"/>
              <a:gd name="connsiteX10" fmla="*/ 15875 w 3384550"/>
              <a:gd name="connsiteY10" fmla="*/ 104775 h 2301875"/>
              <a:gd name="connsiteX11" fmla="*/ 3175 w 3384550"/>
              <a:gd name="connsiteY11" fmla="*/ 82550 h 2301875"/>
              <a:gd name="connsiteX12" fmla="*/ 0 w 3384550"/>
              <a:gd name="connsiteY12" fmla="*/ 47625 h 2301875"/>
              <a:gd name="connsiteX13" fmla="*/ 19050 w 3384550"/>
              <a:gd name="connsiteY13" fmla="*/ 15875 h 2301875"/>
              <a:gd name="connsiteX14" fmla="*/ 104775 w 3384550"/>
              <a:gd name="connsiteY14" fmla="*/ 0 h 2301875"/>
              <a:gd name="connsiteX15" fmla="*/ 244475 w 3384550"/>
              <a:gd name="connsiteY15" fmla="*/ 0 h 2301875"/>
              <a:gd name="connsiteX16" fmla="*/ 307975 w 3384550"/>
              <a:gd name="connsiteY16" fmla="*/ 9525 h 2301875"/>
              <a:gd name="connsiteX17" fmla="*/ 346075 w 3384550"/>
              <a:gd name="connsiteY17" fmla="*/ 28575 h 2301875"/>
              <a:gd name="connsiteX18" fmla="*/ 371475 w 3384550"/>
              <a:gd name="connsiteY18" fmla="*/ 57150 h 2301875"/>
              <a:gd name="connsiteX19" fmla="*/ 403225 w 3384550"/>
              <a:gd name="connsiteY19" fmla="*/ 111125 h 2301875"/>
              <a:gd name="connsiteX20" fmla="*/ 454025 w 3384550"/>
              <a:gd name="connsiteY20" fmla="*/ 168275 h 2301875"/>
              <a:gd name="connsiteX21" fmla="*/ 669925 w 3384550"/>
              <a:gd name="connsiteY21" fmla="*/ 384175 h 2301875"/>
              <a:gd name="connsiteX22" fmla="*/ 971550 w 3384550"/>
              <a:gd name="connsiteY22" fmla="*/ 663575 h 2301875"/>
              <a:gd name="connsiteX23" fmla="*/ 1158875 w 3384550"/>
              <a:gd name="connsiteY23" fmla="*/ 809625 h 2301875"/>
              <a:gd name="connsiteX24" fmla="*/ 1285875 w 3384550"/>
              <a:gd name="connsiteY24" fmla="*/ 920750 h 2301875"/>
              <a:gd name="connsiteX25" fmla="*/ 1485900 w 3384550"/>
              <a:gd name="connsiteY25" fmla="*/ 1092200 h 2301875"/>
              <a:gd name="connsiteX26" fmla="*/ 1736725 w 3384550"/>
              <a:gd name="connsiteY26" fmla="*/ 1311275 h 2301875"/>
              <a:gd name="connsiteX27" fmla="*/ 1987550 w 3384550"/>
              <a:gd name="connsiteY27" fmla="*/ 1504950 h 2301875"/>
              <a:gd name="connsiteX28" fmla="*/ 2206625 w 3384550"/>
              <a:gd name="connsiteY28" fmla="*/ 1660525 h 2301875"/>
              <a:gd name="connsiteX29" fmla="*/ 2425700 w 3384550"/>
              <a:gd name="connsiteY29" fmla="*/ 1778000 h 2301875"/>
              <a:gd name="connsiteX30" fmla="*/ 2819400 w 3384550"/>
              <a:gd name="connsiteY30" fmla="*/ 1943100 h 2301875"/>
              <a:gd name="connsiteX31" fmla="*/ 3298825 w 3384550"/>
              <a:gd name="connsiteY31" fmla="*/ 2120900 h 2301875"/>
              <a:gd name="connsiteX32" fmla="*/ 3365500 w 3384550"/>
              <a:gd name="connsiteY32" fmla="*/ 2143125 h 2301875"/>
              <a:gd name="connsiteX33" fmla="*/ 3381375 w 3384550"/>
              <a:gd name="connsiteY33" fmla="*/ 2155825 h 2301875"/>
              <a:gd name="connsiteX34" fmla="*/ 3384550 w 3384550"/>
              <a:gd name="connsiteY34" fmla="*/ 2174875 h 2301875"/>
              <a:gd name="connsiteX35" fmla="*/ 3362325 w 3384550"/>
              <a:gd name="connsiteY35" fmla="*/ 2187575 h 2301875"/>
              <a:gd name="connsiteX36" fmla="*/ 3073400 w 3384550"/>
              <a:gd name="connsiteY36" fmla="*/ 2241550 h 2301875"/>
              <a:gd name="connsiteX37" fmla="*/ 2736850 w 3384550"/>
              <a:gd name="connsiteY37" fmla="*/ 2292350 h 2301875"/>
              <a:gd name="connsiteX38" fmla="*/ 2447925 w 3384550"/>
              <a:gd name="connsiteY38" fmla="*/ 2301875 h 2301875"/>
              <a:gd name="connsiteX39" fmla="*/ 2428875 w 3384550"/>
              <a:gd name="connsiteY39" fmla="*/ 2295525 h 2301875"/>
              <a:gd name="connsiteX40" fmla="*/ 2320925 w 3384550"/>
              <a:gd name="connsiteY40" fmla="*/ 2200275 h 2301875"/>
              <a:gd name="connsiteX41" fmla="*/ 2038350 w 3384550"/>
              <a:gd name="connsiteY41" fmla="*/ 1936750 h 2301875"/>
              <a:gd name="connsiteX42" fmla="*/ 1444625 w 3384550"/>
              <a:gd name="connsiteY42" fmla="*/ 1371600 h 2301875"/>
              <a:gd name="connsiteX43" fmla="*/ 1216025 w 3384550"/>
              <a:gd name="connsiteY43" fmla="*/ 1149350 h 230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384550" h="2301875">
                <a:moveTo>
                  <a:pt x="1216025" y="1149350"/>
                </a:moveTo>
                <a:lnTo>
                  <a:pt x="1054100" y="987425"/>
                </a:lnTo>
                <a:lnTo>
                  <a:pt x="695325" y="619125"/>
                </a:lnTo>
                <a:lnTo>
                  <a:pt x="530225" y="454025"/>
                </a:lnTo>
                <a:lnTo>
                  <a:pt x="374650" y="304800"/>
                </a:lnTo>
                <a:lnTo>
                  <a:pt x="307975" y="244475"/>
                </a:lnTo>
                <a:lnTo>
                  <a:pt x="231775" y="180975"/>
                </a:lnTo>
                <a:lnTo>
                  <a:pt x="161925" y="139700"/>
                </a:lnTo>
                <a:lnTo>
                  <a:pt x="98425" y="120650"/>
                </a:lnTo>
                <a:lnTo>
                  <a:pt x="47625" y="114300"/>
                </a:lnTo>
                <a:lnTo>
                  <a:pt x="15875" y="104775"/>
                </a:lnTo>
                <a:lnTo>
                  <a:pt x="3175" y="82550"/>
                </a:lnTo>
                <a:lnTo>
                  <a:pt x="0" y="47625"/>
                </a:lnTo>
                <a:lnTo>
                  <a:pt x="19050" y="15875"/>
                </a:lnTo>
                <a:lnTo>
                  <a:pt x="104775" y="0"/>
                </a:lnTo>
                <a:lnTo>
                  <a:pt x="244475" y="0"/>
                </a:lnTo>
                <a:lnTo>
                  <a:pt x="307975" y="9525"/>
                </a:lnTo>
                <a:lnTo>
                  <a:pt x="346075" y="28575"/>
                </a:lnTo>
                <a:lnTo>
                  <a:pt x="371475" y="57150"/>
                </a:lnTo>
                <a:lnTo>
                  <a:pt x="403225" y="111125"/>
                </a:lnTo>
                <a:lnTo>
                  <a:pt x="454025" y="168275"/>
                </a:lnTo>
                <a:lnTo>
                  <a:pt x="669925" y="384175"/>
                </a:lnTo>
                <a:lnTo>
                  <a:pt x="971550" y="663575"/>
                </a:lnTo>
                <a:lnTo>
                  <a:pt x="1158875" y="809625"/>
                </a:lnTo>
                <a:lnTo>
                  <a:pt x="1285875" y="920750"/>
                </a:lnTo>
                <a:lnTo>
                  <a:pt x="1485900" y="1092200"/>
                </a:lnTo>
                <a:lnTo>
                  <a:pt x="1736725" y="1311275"/>
                </a:lnTo>
                <a:lnTo>
                  <a:pt x="1987550" y="1504950"/>
                </a:lnTo>
                <a:lnTo>
                  <a:pt x="2206625" y="1660525"/>
                </a:lnTo>
                <a:lnTo>
                  <a:pt x="2425700" y="1778000"/>
                </a:lnTo>
                <a:lnTo>
                  <a:pt x="2819400" y="1943100"/>
                </a:lnTo>
                <a:lnTo>
                  <a:pt x="3298825" y="2120900"/>
                </a:lnTo>
                <a:lnTo>
                  <a:pt x="3365500" y="2143125"/>
                </a:lnTo>
                <a:lnTo>
                  <a:pt x="3381375" y="2155825"/>
                </a:lnTo>
                <a:lnTo>
                  <a:pt x="3384550" y="2174875"/>
                </a:lnTo>
                <a:lnTo>
                  <a:pt x="3362325" y="2187575"/>
                </a:lnTo>
                <a:lnTo>
                  <a:pt x="3073400" y="2241550"/>
                </a:lnTo>
                <a:lnTo>
                  <a:pt x="2736850" y="2292350"/>
                </a:lnTo>
                <a:lnTo>
                  <a:pt x="2447925" y="2301875"/>
                </a:lnTo>
                <a:lnTo>
                  <a:pt x="2428875" y="2295525"/>
                </a:lnTo>
                <a:lnTo>
                  <a:pt x="2320925" y="2200275"/>
                </a:lnTo>
                <a:lnTo>
                  <a:pt x="2038350" y="1936750"/>
                </a:lnTo>
                <a:lnTo>
                  <a:pt x="1444625" y="1371600"/>
                </a:lnTo>
                <a:lnTo>
                  <a:pt x="1216025" y="11493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09BF01A-9244-4BF6-B679-500400297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892" y="1397344"/>
            <a:ext cx="4316342" cy="456020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5AD4A30-1B72-4411-BF3A-C9119699B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3892" y="1372864"/>
            <a:ext cx="4316342" cy="456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16" grpId="0" animBg="1"/>
      <p:bldP spid="10" grpId="0" animBg="1"/>
      <p:bldP spid="17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5736B97-FCAE-4777-A16B-177111A50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829" y="1148898"/>
            <a:ext cx="4316342" cy="45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2276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かさこじぞう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あたらしい漢字：市 店 歌 戸</a:t>
            </a:r>
            <a:endParaRPr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015431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1D599830-36E4-4956-91BE-E2BE02F85DB8}"/>
              </a:ext>
            </a:extLst>
          </p:cNvPr>
          <p:cNvSpPr/>
          <p:nvPr/>
        </p:nvSpPr>
        <p:spPr>
          <a:xfrm>
            <a:off x="5713414" y="1462089"/>
            <a:ext cx="600075" cy="777875"/>
          </a:xfrm>
          <a:custGeom>
            <a:avLst/>
            <a:gdLst>
              <a:gd name="connsiteX0" fmla="*/ 221456 w 600075"/>
              <a:gd name="connsiteY0" fmla="*/ 552450 h 778668"/>
              <a:gd name="connsiteX1" fmla="*/ 216694 w 600075"/>
              <a:gd name="connsiteY1" fmla="*/ 335756 h 778668"/>
              <a:gd name="connsiteX2" fmla="*/ 197644 w 600075"/>
              <a:gd name="connsiteY2" fmla="*/ 219075 h 778668"/>
              <a:gd name="connsiteX3" fmla="*/ 178594 w 600075"/>
              <a:gd name="connsiteY3" fmla="*/ 178593 h 778668"/>
              <a:gd name="connsiteX4" fmla="*/ 100012 w 600075"/>
              <a:gd name="connsiteY4" fmla="*/ 109537 h 778668"/>
              <a:gd name="connsiteX5" fmla="*/ 7144 w 600075"/>
              <a:gd name="connsiteY5" fmla="*/ 45243 h 778668"/>
              <a:gd name="connsiteX6" fmla="*/ 0 w 600075"/>
              <a:gd name="connsiteY6" fmla="*/ 26193 h 778668"/>
              <a:gd name="connsiteX7" fmla="*/ 7144 w 600075"/>
              <a:gd name="connsiteY7" fmla="*/ 7143 h 778668"/>
              <a:gd name="connsiteX8" fmla="*/ 21431 w 600075"/>
              <a:gd name="connsiteY8" fmla="*/ 0 h 778668"/>
              <a:gd name="connsiteX9" fmla="*/ 71437 w 600075"/>
              <a:gd name="connsiteY9" fmla="*/ 2381 h 778668"/>
              <a:gd name="connsiteX10" fmla="*/ 216694 w 600075"/>
              <a:gd name="connsiteY10" fmla="*/ 38100 h 778668"/>
              <a:gd name="connsiteX11" fmla="*/ 473869 w 600075"/>
              <a:gd name="connsiteY11" fmla="*/ 119062 h 778668"/>
              <a:gd name="connsiteX12" fmla="*/ 557212 w 600075"/>
              <a:gd name="connsiteY12" fmla="*/ 157162 h 778668"/>
              <a:gd name="connsiteX13" fmla="*/ 583406 w 600075"/>
              <a:gd name="connsiteY13" fmla="*/ 180975 h 778668"/>
              <a:gd name="connsiteX14" fmla="*/ 597694 w 600075"/>
              <a:gd name="connsiteY14" fmla="*/ 204787 h 778668"/>
              <a:gd name="connsiteX15" fmla="*/ 600075 w 600075"/>
              <a:gd name="connsiteY15" fmla="*/ 233362 h 778668"/>
              <a:gd name="connsiteX16" fmla="*/ 585787 w 600075"/>
              <a:gd name="connsiteY16" fmla="*/ 264318 h 778668"/>
              <a:gd name="connsiteX17" fmla="*/ 554831 w 600075"/>
              <a:gd name="connsiteY17" fmla="*/ 290512 h 778668"/>
              <a:gd name="connsiteX18" fmla="*/ 533400 w 600075"/>
              <a:gd name="connsiteY18" fmla="*/ 340518 h 778668"/>
              <a:gd name="connsiteX19" fmla="*/ 514350 w 600075"/>
              <a:gd name="connsiteY19" fmla="*/ 419100 h 778668"/>
              <a:gd name="connsiteX20" fmla="*/ 509587 w 600075"/>
              <a:gd name="connsiteY20" fmla="*/ 531018 h 778668"/>
              <a:gd name="connsiteX21" fmla="*/ 509587 w 600075"/>
              <a:gd name="connsiteY21" fmla="*/ 652462 h 778668"/>
              <a:gd name="connsiteX22" fmla="*/ 511969 w 600075"/>
              <a:gd name="connsiteY22" fmla="*/ 721518 h 778668"/>
              <a:gd name="connsiteX23" fmla="*/ 219075 w 600075"/>
              <a:gd name="connsiteY23" fmla="*/ 778668 h 778668"/>
              <a:gd name="connsiteX24" fmla="*/ 226219 w 600075"/>
              <a:gd name="connsiteY24" fmla="*/ 688181 h 778668"/>
              <a:gd name="connsiteX25" fmla="*/ 221456 w 600075"/>
              <a:gd name="connsiteY25" fmla="*/ 552450 h 77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00075" h="778668">
                <a:moveTo>
                  <a:pt x="221456" y="552450"/>
                </a:moveTo>
                <a:lnTo>
                  <a:pt x="216694" y="335756"/>
                </a:lnTo>
                <a:lnTo>
                  <a:pt x="197644" y="219075"/>
                </a:lnTo>
                <a:lnTo>
                  <a:pt x="178594" y="178593"/>
                </a:lnTo>
                <a:lnTo>
                  <a:pt x="100012" y="109537"/>
                </a:lnTo>
                <a:lnTo>
                  <a:pt x="7144" y="45243"/>
                </a:lnTo>
                <a:lnTo>
                  <a:pt x="0" y="26193"/>
                </a:lnTo>
                <a:lnTo>
                  <a:pt x="7144" y="7143"/>
                </a:lnTo>
                <a:lnTo>
                  <a:pt x="21431" y="0"/>
                </a:lnTo>
                <a:lnTo>
                  <a:pt x="71437" y="2381"/>
                </a:lnTo>
                <a:lnTo>
                  <a:pt x="216694" y="38100"/>
                </a:lnTo>
                <a:lnTo>
                  <a:pt x="473869" y="119062"/>
                </a:lnTo>
                <a:lnTo>
                  <a:pt x="557212" y="157162"/>
                </a:lnTo>
                <a:lnTo>
                  <a:pt x="583406" y="180975"/>
                </a:lnTo>
                <a:lnTo>
                  <a:pt x="597694" y="204787"/>
                </a:lnTo>
                <a:lnTo>
                  <a:pt x="600075" y="233362"/>
                </a:lnTo>
                <a:lnTo>
                  <a:pt x="585787" y="264318"/>
                </a:lnTo>
                <a:lnTo>
                  <a:pt x="554831" y="290512"/>
                </a:lnTo>
                <a:lnTo>
                  <a:pt x="533400" y="340518"/>
                </a:lnTo>
                <a:lnTo>
                  <a:pt x="514350" y="419100"/>
                </a:lnTo>
                <a:lnTo>
                  <a:pt x="509587" y="531018"/>
                </a:lnTo>
                <a:lnTo>
                  <a:pt x="509587" y="652462"/>
                </a:lnTo>
                <a:lnTo>
                  <a:pt x="511969" y="721518"/>
                </a:lnTo>
                <a:lnTo>
                  <a:pt x="219075" y="778668"/>
                </a:lnTo>
                <a:lnTo>
                  <a:pt x="226219" y="688181"/>
                </a:lnTo>
                <a:lnTo>
                  <a:pt x="221456" y="5524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277370A6-D7C9-4ECD-AC6A-E630A3D9391D}"/>
              </a:ext>
            </a:extLst>
          </p:cNvPr>
          <p:cNvSpPr/>
          <p:nvPr/>
        </p:nvSpPr>
        <p:spPr>
          <a:xfrm>
            <a:off x="4386264" y="3168651"/>
            <a:ext cx="409575" cy="2111375"/>
          </a:xfrm>
          <a:custGeom>
            <a:avLst/>
            <a:gdLst>
              <a:gd name="connsiteX0" fmla="*/ 157227 w 409618"/>
              <a:gd name="connsiteY0" fmla="*/ 1158516 h 2110154"/>
              <a:gd name="connsiteX1" fmla="*/ 165503 w 409618"/>
              <a:gd name="connsiteY1" fmla="*/ 682697 h 2110154"/>
              <a:gd name="connsiteX2" fmla="*/ 161365 w 409618"/>
              <a:gd name="connsiteY2" fmla="*/ 417894 h 2110154"/>
              <a:gd name="connsiteX3" fmla="*/ 136540 w 409618"/>
              <a:gd name="connsiteY3" fmla="*/ 273079 h 2110154"/>
              <a:gd name="connsiteX4" fmla="*/ 103439 w 409618"/>
              <a:gd name="connsiteY4" fmla="*/ 194465 h 2110154"/>
              <a:gd name="connsiteX5" fmla="*/ 45513 w 409618"/>
              <a:gd name="connsiteY5" fmla="*/ 103439 h 2110154"/>
              <a:gd name="connsiteX6" fmla="*/ 8275 w 409618"/>
              <a:gd name="connsiteY6" fmla="*/ 62064 h 2110154"/>
              <a:gd name="connsiteX7" fmla="*/ 0 w 409618"/>
              <a:gd name="connsiteY7" fmla="*/ 37238 h 2110154"/>
              <a:gd name="connsiteX8" fmla="*/ 0 w 409618"/>
              <a:gd name="connsiteY8" fmla="*/ 12413 h 2110154"/>
              <a:gd name="connsiteX9" fmla="*/ 12413 w 409618"/>
              <a:gd name="connsiteY9" fmla="*/ 0 h 2110154"/>
              <a:gd name="connsiteX10" fmla="*/ 53789 w 409618"/>
              <a:gd name="connsiteY10" fmla="*/ 8275 h 2110154"/>
              <a:gd name="connsiteX11" fmla="*/ 165503 w 409618"/>
              <a:gd name="connsiteY11" fmla="*/ 41376 h 2110154"/>
              <a:gd name="connsiteX12" fmla="*/ 285492 w 409618"/>
              <a:gd name="connsiteY12" fmla="*/ 91027 h 2110154"/>
              <a:gd name="connsiteX13" fmla="*/ 347555 w 409618"/>
              <a:gd name="connsiteY13" fmla="*/ 128265 h 2110154"/>
              <a:gd name="connsiteX14" fmla="*/ 397206 w 409618"/>
              <a:gd name="connsiteY14" fmla="*/ 169640 h 2110154"/>
              <a:gd name="connsiteX15" fmla="*/ 405481 w 409618"/>
              <a:gd name="connsiteY15" fmla="*/ 355830 h 2110154"/>
              <a:gd name="connsiteX16" fmla="*/ 409618 w 409618"/>
              <a:gd name="connsiteY16" fmla="*/ 653734 h 2110154"/>
              <a:gd name="connsiteX17" fmla="*/ 397206 w 409618"/>
              <a:gd name="connsiteY17" fmla="*/ 1042665 h 2110154"/>
              <a:gd name="connsiteX18" fmla="*/ 380656 w 409618"/>
              <a:gd name="connsiteY18" fmla="*/ 1361256 h 2110154"/>
              <a:gd name="connsiteX19" fmla="*/ 355830 w 409618"/>
              <a:gd name="connsiteY19" fmla="*/ 1737774 h 2110154"/>
              <a:gd name="connsiteX20" fmla="*/ 347555 w 409618"/>
              <a:gd name="connsiteY20" fmla="*/ 1857763 h 2110154"/>
              <a:gd name="connsiteX21" fmla="*/ 302042 w 409618"/>
              <a:gd name="connsiteY21" fmla="*/ 1998440 h 2110154"/>
              <a:gd name="connsiteX22" fmla="*/ 260666 w 409618"/>
              <a:gd name="connsiteY22" fmla="*/ 2077054 h 2110154"/>
              <a:gd name="connsiteX23" fmla="*/ 223428 w 409618"/>
              <a:gd name="connsiteY23" fmla="*/ 2106017 h 2110154"/>
              <a:gd name="connsiteX24" fmla="*/ 202741 w 409618"/>
              <a:gd name="connsiteY24" fmla="*/ 2110154 h 2110154"/>
              <a:gd name="connsiteX25" fmla="*/ 173778 w 409618"/>
              <a:gd name="connsiteY25" fmla="*/ 2101879 h 2110154"/>
              <a:gd name="connsiteX26" fmla="*/ 128265 w 409618"/>
              <a:gd name="connsiteY26" fmla="*/ 2056366 h 2110154"/>
              <a:gd name="connsiteX27" fmla="*/ 107577 w 409618"/>
              <a:gd name="connsiteY27" fmla="*/ 2006715 h 2110154"/>
              <a:gd name="connsiteX28" fmla="*/ 78614 w 409618"/>
              <a:gd name="connsiteY28" fmla="*/ 1861901 h 2110154"/>
              <a:gd name="connsiteX29" fmla="*/ 74476 w 409618"/>
              <a:gd name="connsiteY29" fmla="*/ 1717086 h 2110154"/>
              <a:gd name="connsiteX30" fmla="*/ 86889 w 409618"/>
              <a:gd name="connsiteY30" fmla="*/ 1655023 h 2110154"/>
              <a:gd name="connsiteX31" fmla="*/ 119989 w 409618"/>
              <a:gd name="connsiteY31" fmla="*/ 1530896 h 2110154"/>
              <a:gd name="connsiteX32" fmla="*/ 140677 w 409618"/>
              <a:gd name="connsiteY32" fmla="*/ 1402632 h 2110154"/>
              <a:gd name="connsiteX33" fmla="*/ 157227 w 409618"/>
              <a:gd name="connsiteY33" fmla="*/ 1158516 h 2110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09618" h="2110154">
                <a:moveTo>
                  <a:pt x="157227" y="1158516"/>
                </a:moveTo>
                <a:lnTo>
                  <a:pt x="165503" y="682697"/>
                </a:lnTo>
                <a:cubicBezTo>
                  <a:pt x="164124" y="594429"/>
                  <a:pt x="167571" y="486164"/>
                  <a:pt x="161365" y="417894"/>
                </a:cubicBezTo>
                <a:lnTo>
                  <a:pt x="136540" y="273079"/>
                </a:lnTo>
                <a:lnTo>
                  <a:pt x="103439" y="194465"/>
                </a:lnTo>
                <a:lnTo>
                  <a:pt x="45513" y="103439"/>
                </a:lnTo>
                <a:lnTo>
                  <a:pt x="8275" y="62064"/>
                </a:lnTo>
                <a:lnTo>
                  <a:pt x="0" y="37238"/>
                </a:lnTo>
                <a:lnTo>
                  <a:pt x="0" y="12413"/>
                </a:lnTo>
                <a:lnTo>
                  <a:pt x="12413" y="0"/>
                </a:lnTo>
                <a:lnTo>
                  <a:pt x="53789" y="8275"/>
                </a:lnTo>
                <a:lnTo>
                  <a:pt x="165503" y="41376"/>
                </a:lnTo>
                <a:lnTo>
                  <a:pt x="285492" y="91027"/>
                </a:lnTo>
                <a:lnTo>
                  <a:pt x="347555" y="128265"/>
                </a:lnTo>
                <a:lnTo>
                  <a:pt x="397206" y="169640"/>
                </a:lnTo>
                <a:lnTo>
                  <a:pt x="405481" y="355830"/>
                </a:lnTo>
                <a:lnTo>
                  <a:pt x="409618" y="653734"/>
                </a:lnTo>
                <a:lnTo>
                  <a:pt x="397206" y="1042665"/>
                </a:lnTo>
                <a:lnTo>
                  <a:pt x="380656" y="1361256"/>
                </a:lnTo>
                <a:lnTo>
                  <a:pt x="355830" y="1737774"/>
                </a:lnTo>
                <a:lnTo>
                  <a:pt x="347555" y="1857763"/>
                </a:lnTo>
                <a:lnTo>
                  <a:pt x="302042" y="1998440"/>
                </a:lnTo>
                <a:lnTo>
                  <a:pt x="260666" y="2077054"/>
                </a:lnTo>
                <a:lnTo>
                  <a:pt x="223428" y="2106017"/>
                </a:lnTo>
                <a:lnTo>
                  <a:pt x="202741" y="2110154"/>
                </a:lnTo>
                <a:lnTo>
                  <a:pt x="173778" y="2101879"/>
                </a:lnTo>
                <a:lnTo>
                  <a:pt x="128265" y="2056366"/>
                </a:lnTo>
                <a:lnTo>
                  <a:pt x="107577" y="2006715"/>
                </a:lnTo>
                <a:lnTo>
                  <a:pt x="78614" y="1861901"/>
                </a:lnTo>
                <a:lnTo>
                  <a:pt x="74476" y="1717086"/>
                </a:lnTo>
                <a:lnTo>
                  <a:pt x="86889" y="1655023"/>
                </a:lnTo>
                <a:lnTo>
                  <a:pt x="119989" y="1530896"/>
                </a:lnTo>
                <a:lnTo>
                  <a:pt x="140677" y="1402632"/>
                </a:lnTo>
                <a:lnTo>
                  <a:pt x="157227" y="115851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280CE567-470F-43E8-803C-3226EF46A070}"/>
              </a:ext>
            </a:extLst>
          </p:cNvPr>
          <p:cNvSpPr/>
          <p:nvPr/>
        </p:nvSpPr>
        <p:spPr>
          <a:xfrm>
            <a:off x="3824289" y="1981200"/>
            <a:ext cx="4429125" cy="666750"/>
          </a:xfrm>
          <a:custGeom>
            <a:avLst/>
            <a:gdLst>
              <a:gd name="connsiteX0" fmla="*/ 1905000 w 4429125"/>
              <a:gd name="connsiteY0" fmla="*/ 385763 h 666750"/>
              <a:gd name="connsiteX1" fmla="*/ 1562100 w 4429125"/>
              <a:gd name="connsiteY1" fmla="*/ 438150 h 666750"/>
              <a:gd name="connsiteX2" fmla="*/ 1176337 w 4429125"/>
              <a:gd name="connsiteY2" fmla="*/ 500063 h 666750"/>
              <a:gd name="connsiteX3" fmla="*/ 885825 w 4429125"/>
              <a:gd name="connsiteY3" fmla="*/ 566738 h 666750"/>
              <a:gd name="connsiteX4" fmla="*/ 595312 w 4429125"/>
              <a:gd name="connsiteY4" fmla="*/ 652463 h 666750"/>
              <a:gd name="connsiteX5" fmla="*/ 542925 w 4429125"/>
              <a:gd name="connsiteY5" fmla="*/ 666750 h 666750"/>
              <a:gd name="connsiteX6" fmla="*/ 485775 w 4429125"/>
              <a:gd name="connsiteY6" fmla="*/ 661988 h 666750"/>
              <a:gd name="connsiteX7" fmla="*/ 376237 w 4429125"/>
              <a:gd name="connsiteY7" fmla="*/ 638175 h 666750"/>
              <a:gd name="connsiteX8" fmla="*/ 252412 w 4429125"/>
              <a:gd name="connsiteY8" fmla="*/ 581025 h 666750"/>
              <a:gd name="connsiteX9" fmla="*/ 128587 w 4429125"/>
              <a:gd name="connsiteY9" fmla="*/ 509588 h 666750"/>
              <a:gd name="connsiteX10" fmla="*/ 57150 w 4429125"/>
              <a:gd name="connsiteY10" fmla="*/ 452438 h 666750"/>
              <a:gd name="connsiteX11" fmla="*/ 28575 w 4429125"/>
              <a:gd name="connsiteY11" fmla="*/ 404813 h 666750"/>
              <a:gd name="connsiteX12" fmla="*/ 9525 w 4429125"/>
              <a:gd name="connsiteY12" fmla="*/ 352425 h 666750"/>
              <a:gd name="connsiteX13" fmla="*/ 0 w 4429125"/>
              <a:gd name="connsiteY13" fmla="*/ 323850 h 666750"/>
              <a:gd name="connsiteX14" fmla="*/ 4762 w 4429125"/>
              <a:gd name="connsiteY14" fmla="*/ 295275 h 666750"/>
              <a:gd name="connsiteX15" fmla="*/ 14287 w 4429125"/>
              <a:gd name="connsiteY15" fmla="*/ 285750 h 666750"/>
              <a:gd name="connsiteX16" fmla="*/ 42862 w 4429125"/>
              <a:gd name="connsiteY16" fmla="*/ 290513 h 666750"/>
              <a:gd name="connsiteX17" fmla="*/ 180975 w 4429125"/>
              <a:gd name="connsiteY17" fmla="*/ 342900 h 666750"/>
              <a:gd name="connsiteX18" fmla="*/ 309562 w 4429125"/>
              <a:gd name="connsiteY18" fmla="*/ 371475 h 666750"/>
              <a:gd name="connsiteX19" fmla="*/ 509587 w 4429125"/>
              <a:gd name="connsiteY19" fmla="*/ 371475 h 666750"/>
              <a:gd name="connsiteX20" fmla="*/ 833437 w 4429125"/>
              <a:gd name="connsiteY20" fmla="*/ 338138 h 666750"/>
              <a:gd name="connsiteX21" fmla="*/ 1428750 w 4429125"/>
              <a:gd name="connsiteY21" fmla="*/ 271463 h 666750"/>
              <a:gd name="connsiteX22" fmla="*/ 1857375 w 4429125"/>
              <a:gd name="connsiteY22" fmla="*/ 214313 h 666750"/>
              <a:gd name="connsiteX23" fmla="*/ 2128837 w 4429125"/>
              <a:gd name="connsiteY23" fmla="*/ 176213 h 666750"/>
              <a:gd name="connsiteX24" fmla="*/ 2471737 w 4429125"/>
              <a:gd name="connsiteY24" fmla="*/ 152400 h 666750"/>
              <a:gd name="connsiteX25" fmla="*/ 2971800 w 4429125"/>
              <a:gd name="connsiteY25" fmla="*/ 114300 h 666750"/>
              <a:gd name="connsiteX26" fmla="*/ 3419475 w 4429125"/>
              <a:gd name="connsiteY26" fmla="*/ 85725 h 666750"/>
              <a:gd name="connsiteX27" fmla="*/ 3638550 w 4429125"/>
              <a:gd name="connsiteY27" fmla="*/ 76200 h 666750"/>
              <a:gd name="connsiteX28" fmla="*/ 3676650 w 4429125"/>
              <a:gd name="connsiteY28" fmla="*/ 71438 h 666750"/>
              <a:gd name="connsiteX29" fmla="*/ 3786187 w 4429125"/>
              <a:gd name="connsiteY29" fmla="*/ 33338 h 666750"/>
              <a:gd name="connsiteX30" fmla="*/ 3876675 w 4429125"/>
              <a:gd name="connsiteY30" fmla="*/ 0 h 666750"/>
              <a:gd name="connsiteX31" fmla="*/ 3895725 w 4429125"/>
              <a:gd name="connsiteY31" fmla="*/ 0 h 666750"/>
              <a:gd name="connsiteX32" fmla="*/ 3971925 w 4429125"/>
              <a:gd name="connsiteY32" fmla="*/ 14288 h 666750"/>
              <a:gd name="connsiteX33" fmla="*/ 4143375 w 4429125"/>
              <a:gd name="connsiteY33" fmla="*/ 66675 h 666750"/>
              <a:gd name="connsiteX34" fmla="*/ 4338637 w 4429125"/>
              <a:gd name="connsiteY34" fmla="*/ 142875 h 666750"/>
              <a:gd name="connsiteX35" fmla="*/ 4400550 w 4429125"/>
              <a:gd name="connsiteY35" fmla="*/ 185738 h 666750"/>
              <a:gd name="connsiteX36" fmla="*/ 4429125 w 4429125"/>
              <a:gd name="connsiteY36" fmla="*/ 228600 h 666750"/>
              <a:gd name="connsiteX37" fmla="*/ 4424362 w 4429125"/>
              <a:gd name="connsiteY37" fmla="*/ 271463 h 666750"/>
              <a:gd name="connsiteX38" fmla="*/ 4395787 w 4429125"/>
              <a:gd name="connsiteY38" fmla="*/ 304800 h 666750"/>
              <a:gd name="connsiteX39" fmla="*/ 4348162 w 4429125"/>
              <a:gd name="connsiteY39" fmla="*/ 333375 h 666750"/>
              <a:gd name="connsiteX40" fmla="*/ 4310062 w 4429125"/>
              <a:gd name="connsiteY40" fmla="*/ 342900 h 666750"/>
              <a:gd name="connsiteX41" fmla="*/ 4057650 w 4429125"/>
              <a:gd name="connsiteY41" fmla="*/ 309563 h 666750"/>
              <a:gd name="connsiteX42" fmla="*/ 3781425 w 4429125"/>
              <a:gd name="connsiteY42" fmla="*/ 290513 h 666750"/>
              <a:gd name="connsiteX43" fmla="*/ 3348037 w 4429125"/>
              <a:gd name="connsiteY43" fmla="*/ 285750 h 666750"/>
              <a:gd name="connsiteX44" fmla="*/ 2933700 w 4429125"/>
              <a:gd name="connsiteY44" fmla="*/ 295275 h 666750"/>
              <a:gd name="connsiteX45" fmla="*/ 2290762 w 4429125"/>
              <a:gd name="connsiteY45" fmla="*/ 338138 h 666750"/>
              <a:gd name="connsiteX46" fmla="*/ 1905000 w 4429125"/>
              <a:gd name="connsiteY46" fmla="*/ 385763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429125" h="666750">
                <a:moveTo>
                  <a:pt x="1905000" y="385763"/>
                </a:moveTo>
                <a:lnTo>
                  <a:pt x="1562100" y="438150"/>
                </a:lnTo>
                <a:lnTo>
                  <a:pt x="1176337" y="500063"/>
                </a:lnTo>
                <a:lnTo>
                  <a:pt x="885825" y="566738"/>
                </a:lnTo>
                <a:lnTo>
                  <a:pt x="595312" y="652463"/>
                </a:lnTo>
                <a:lnTo>
                  <a:pt x="542925" y="666750"/>
                </a:lnTo>
                <a:lnTo>
                  <a:pt x="485775" y="661988"/>
                </a:lnTo>
                <a:lnTo>
                  <a:pt x="376237" y="638175"/>
                </a:lnTo>
                <a:lnTo>
                  <a:pt x="252412" y="581025"/>
                </a:lnTo>
                <a:lnTo>
                  <a:pt x="128587" y="509588"/>
                </a:lnTo>
                <a:lnTo>
                  <a:pt x="57150" y="452438"/>
                </a:lnTo>
                <a:lnTo>
                  <a:pt x="28575" y="404813"/>
                </a:lnTo>
                <a:lnTo>
                  <a:pt x="9525" y="352425"/>
                </a:lnTo>
                <a:lnTo>
                  <a:pt x="0" y="323850"/>
                </a:lnTo>
                <a:lnTo>
                  <a:pt x="4762" y="295275"/>
                </a:lnTo>
                <a:lnTo>
                  <a:pt x="14287" y="285750"/>
                </a:lnTo>
                <a:lnTo>
                  <a:pt x="42862" y="290513"/>
                </a:lnTo>
                <a:lnTo>
                  <a:pt x="180975" y="342900"/>
                </a:lnTo>
                <a:lnTo>
                  <a:pt x="309562" y="371475"/>
                </a:lnTo>
                <a:lnTo>
                  <a:pt x="509587" y="371475"/>
                </a:lnTo>
                <a:lnTo>
                  <a:pt x="833437" y="338138"/>
                </a:lnTo>
                <a:lnTo>
                  <a:pt x="1428750" y="271463"/>
                </a:lnTo>
                <a:lnTo>
                  <a:pt x="1857375" y="214313"/>
                </a:lnTo>
                <a:lnTo>
                  <a:pt x="2128837" y="176213"/>
                </a:lnTo>
                <a:lnTo>
                  <a:pt x="2471737" y="152400"/>
                </a:lnTo>
                <a:lnTo>
                  <a:pt x="2971800" y="114300"/>
                </a:lnTo>
                <a:lnTo>
                  <a:pt x="3419475" y="85725"/>
                </a:lnTo>
                <a:lnTo>
                  <a:pt x="3638550" y="76200"/>
                </a:lnTo>
                <a:lnTo>
                  <a:pt x="3676650" y="71438"/>
                </a:lnTo>
                <a:lnTo>
                  <a:pt x="3786187" y="33338"/>
                </a:lnTo>
                <a:lnTo>
                  <a:pt x="3876675" y="0"/>
                </a:lnTo>
                <a:lnTo>
                  <a:pt x="3895725" y="0"/>
                </a:lnTo>
                <a:lnTo>
                  <a:pt x="3971925" y="14288"/>
                </a:lnTo>
                <a:lnTo>
                  <a:pt x="4143375" y="66675"/>
                </a:lnTo>
                <a:lnTo>
                  <a:pt x="4338637" y="142875"/>
                </a:lnTo>
                <a:lnTo>
                  <a:pt x="4400550" y="185738"/>
                </a:lnTo>
                <a:lnTo>
                  <a:pt x="4429125" y="228600"/>
                </a:lnTo>
                <a:lnTo>
                  <a:pt x="4424362" y="271463"/>
                </a:lnTo>
                <a:lnTo>
                  <a:pt x="4395787" y="304800"/>
                </a:lnTo>
                <a:lnTo>
                  <a:pt x="4348162" y="333375"/>
                </a:lnTo>
                <a:lnTo>
                  <a:pt x="4310062" y="342900"/>
                </a:lnTo>
                <a:lnTo>
                  <a:pt x="4057650" y="309563"/>
                </a:lnTo>
                <a:lnTo>
                  <a:pt x="3781425" y="290513"/>
                </a:lnTo>
                <a:lnTo>
                  <a:pt x="3348037" y="285750"/>
                </a:lnTo>
                <a:lnTo>
                  <a:pt x="2933700" y="295275"/>
                </a:lnTo>
                <a:lnTo>
                  <a:pt x="2290762" y="338138"/>
                </a:lnTo>
                <a:lnTo>
                  <a:pt x="1905000" y="3857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43CB3314-9CD0-4573-AAAF-6DCF9127D9CD}"/>
              </a:ext>
            </a:extLst>
          </p:cNvPr>
          <p:cNvSpPr/>
          <p:nvPr/>
        </p:nvSpPr>
        <p:spPr>
          <a:xfrm>
            <a:off x="4651376" y="3008314"/>
            <a:ext cx="3160713" cy="2143125"/>
          </a:xfrm>
          <a:custGeom>
            <a:avLst/>
            <a:gdLst>
              <a:gd name="connsiteX0" fmla="*/ 835786 w 3161093"/>
              <a:gd name="connsiteY0" fmla="*/ 417893 h 2143254"/>
              <a:gd name="connsiteX1" fmla="*/ 542020 w 3161093"/>
              <a:gd name="connsiteY1" fmla="*/ 471681 h 2143254"/>
              <a:gd name="connsiteX2" fmla="*/ 380655 w 3161093"/>
              <a:gd name="connsiteY2" fmla="*/ 504782 h 2143254"/>
              <a:gd name="connsiteX3" fmla="*/ 322729 w 3161093"/>
              <a:gd name="connsiteY3" fmla="*/ 513057 h 2143254"/>
              <a:gd name="connsiteX4" fmla="*/ 252391 w 3161093"/>
              <a:gd name="connsiteY4" fmla="*/ 521332 h 2143254"/>
              <a:gd name="connsiteX5" fmla="*/ 165502 w 3161093"/>
              <a:gd name="connsiteY5" fmla="*/ 517194 h 2143254"/>
              <a:gd name="connsiteX6" fmla="*/ 86889 w 3161093"/>
              <a:gd name="connsiteY6" fmla="*/ 513057 h 2143254"/>
              <a:gd name="connsiteX7" fmla="*/ 0 w 3161093"/>
              <a:gd name="connsiteY7" fmla="*/ 302041 h 2143254"/>
              <a:gd name="connsiteX8" fmla="*/ 144814 w 3161093"/>
              <a:gd name="connsiteY8" fmla="*/ 322729 h 2143254"/>
              <a:gd name="connsiteX9" fmla="*/ 347555 w 3161093"/>
              <a:gd name="connsiteY9" fmla="*/ 306179 h 2143254"/>
              <a:gd name="connsiteX10" fmla="*/ 831649 w 3161093"/>
              <a:gd name="connsiteY10" fmla="*/ 244115 h 2143254"/>
              <a:gd name="connsiteX11" fmla="*/ 1311605 w 3161093"/>
              <a:gd name="connsiteY11" fmla="*/ 169639 h 2143254"/>
              <a:gd name="connsiteX12" fmla="*/ 1572271 w 3161093"/>
              <a:gd name="connsiteY12" fmla="*/ 124126 h 2143254"/>
              <a:gd name="connsiteX13" fmla="*/ 2031540 w 3161093"/>
              <a:gd name="connsiteY13" fmla="*/ 86888 h 2143254"/>
              <a:gd name="connsiteX14" fmla="*/ 2383233 w 3161093"/>
              <a:gd name="connsiteY14" fmla="*/ 49650 h 2143254"/>
              <a:gd name="connsiteX15" fmla="*/ 2490809 w 3161093"/>
              <a:gd name="connsiteY15" fmla="*/ 41375 h 2143254"/>
              <a:gd name="connsiteX16" fmla="*/ 2623211 w 3161093"/>
              <a:gd name="connsiteY16" fmla="*/ 12412 h 2143254"/>
              <a:gd name="connsiteX17" fmla="*/ 2668724 w 3161093"/>
              <a:gd name="connsiteY17" fmla="*/ 0 h 2143254"/>
              <a:gd name="connsiteX18" fmla="*/ 2722512 w 3161093"/>
              <a:gd name="connsiteY18" fmla="*/ 16550 h 2143254"/>
              <a:gd name="connsiteX19" fmla="*/ 2875602 w 3161093"/>
              <a:gd name="connsiteY19" fmla="*/ 66201 h 2143254"/>
              <a:gd name="connsiteX20" fmla="*/ 3115580 w 3161093"/>
              <a:gd name="connsiteY20" fmla="*/ 165502 h 2143254"/>
              <a:gd name="connsiteX21" fmla="*/ 3148681 w 3161093"/>
              <a:gd name="connsiteY21" fmla="*/ 190327 h 2143254"/>
              <a:gd name="connsiteX22" fmla="*/ 3161093 w 3161093"/>
              <a:gd name="connsiteY22" fmla="*/ 235840 h 2143254"/>
              <a:gd name="connsiteX23" fmla="*/ 3152818 w 3161093"/>
              <a:gd name="connsiteY23" fmla="*/ 281353 h 2143254"/>
              <a:gd name="connsiteX24" fmla="*/ 3119718 w 3161093"/>
              <a:gd name="connsiteY24" fmla="*/ 318591 h 2143254"/>
              <a:gd name="connsiteX25" fmla="*/ 3086617 w 3161093"/>
              <a:gd name="connsiteY25" fmla="*/ 380655 h 2143254"/>
              <a:gd name="connsiteX26" fmla="*/ 3061792 w 3161093"/>
              <a:gd name="connsiteY26" fmla="*/ 459268 h 2143254"/>
              <a:gd name="connsiteX27" fmla="*/ 3070067 w 3161093"/>
              <a:gd name="connsiteY27" fmla="*/ 657871 h 2143254"/>
              <a:gd name="connsiteX28" fmla="*/ 3053517 w 3161093"/>
              <a:gd name="connsiteY28" fmla="*/ 1146103 h 2143254"/>
              <a:gd name="connsiteX29" fmla="*/ 3032829 w 3161093"/>
              <a:gd name="connsiteY29" fmla="*/ 1609509 h 2143254"/>
              <a:gd name="connsiteX30" fmla="*/ 3020416 w 3161093"/>
              <a:gd name="connsiteY30" fmla="*/ 1675710 h 2143254"/>
              <a:gd name="connsiteX31" fmla="*/ 2954215 w 3161093"/>
              <a:gd name="connsiteY31" fmla="*/ 1832937 h 2143254"/>
              <a:gd name="connsiteX32" fmla="*/ 2854914 w 3161093"/>
              <a:gd name="connsiteY32" fmla="*/ 2019127 h 2143254"/>
              <a:gd name="connsiteX33" fmla="*/ 2788713 w 3161093"/>
              <a:gd name="connsiteY33" fmla="*/ 2130841 h 2143254"/>
              <a:gd name="connsiteX34" fmla="*/ 2772163 w 3161093"/>
              <a:gd name="connsiteY34" fmla="*/ 2139116 h 2143254"/>
              <a:gd name="connsiteX35" fmla="*/ 2751475 w 3161093"/>
              <a:gd name="connsiteY35" fmla="*/ 2143254 h 2143254"/>
              <a:gd name="connsiteX36" fmla="*/ 2718375 w 3161093"/>
              <a:gd name="connsiteY36" fmla="*/ 2130841 h 2143254"/>
              <a:gd name="connsiteX37" fmla="*/ 2627348 w 3161093"/>
              <a:gd name="connsiteY37" fmla="*/ 1803974 h 2143254"/>
              <a:gd name="connsiteX38" fmla="*/ 2685274 w 3161093"/>
              <a:gd name="connsiteY38" fmla="*/ 1580546 h 2143254"/>
              <a:gd name="connsiteX39" fmla="*/ 2718375 w 3161093"/>
              <a:gd name="connsiteY39" fmla="*/ 1543308 h 2143254"/>
              <a:gd name="connsiteX40" fmla="*/ 2751475 w 3161093"/>
              <a:gd name="connsiteY40" fmla="*/ 1464695 h 2143254"/>
              <a:gd name="connsiteX41" fmla="*/ 2772163 w 3161093"/>
              <a:gd name="connsiteY41" fmla="*/ 1398494 h 2143254"/>
              <a:gd name="connsiteX42" fmla="*/ 2788713 w 3161093"/>
              <a:gd name="connsiteY42" fmla="*/ 1175066 h 2143254"/>
              <a:gd name="connsiteX43" fmla="*/ 2801126 w 3161093"/>
              <a:gd name="connsiteY43" fmla="*/ 628908 h 2143254"/>
              <a:gd name="connsiteX44" fmla="*/ 2796988 w 3161093"/>
              <a:gd name="connsiteY44" fmla="*/ 405480 h 2143254"/>
              <a:gd name="connsiteX45" fmla="*/ 2796988 w 3161093"/>
              <a:gd name="connsiteY45" fmla="*/ 355829 h 2143254"/>
              <a:gd name="connsiteX46" fmla="*/ 2776300 w 3161093"/>
              <a:gd name="connsiteY46" fmla="*/ 314454 h 2143254"/>
              <a:gd name="connsiteX47" fmla="*/ 2697687 w 3161093"/>
              <a:gd name="connsiteY47" fmla="*/ 302041 h 2143254"/>
              <a:gd name="connsiteX48" fmla="*/ 2503222 w 3161093"/>
              <a:gd name="connsiteY48" fmla="*/ 281353 h 2143254"/>
              <a:gd name="connsiteX49" fmla="*/ 2184630 w 3161093"/>
              <a:gd name="connsiteY49" fmla="*/ 281353 h 2143254"/>
              <a:gd name="connsiteX50" fmla="*/ 1754324 w 3161093"/>
              <a:gd name="connsiteY50" fmla="*/ 306179 h 2143254"/>
              <a:gd name="connsiteX51" fmla="*/ 1563996 w 3161093"/>
              <a:gd name="connsiteY51" fmla="*/ 331004 h 2143254"/>
              <a:gd name="connsiteX52" fmla="*/ 1282642 w 3161093"/>
              <a:gd name="connsiteY52" fmla="*/ 351692 h 2143254"/>
              <a:gd name="connsiteX53" fmla="*/ 835786 w 3161093"/>
              <a:gd name="connsiteY53" fmla="*/ 417893 h 214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161093" h="2143254">
                <a:moveTo>
                  <a:pt x="835786" y="417893"/>
                </a:moveTo>
                <a:lnTo>
                  <a:pt x="542020" y="471681"/>
                </a:lnTo>
                <a:lnTo>
                  <a:pt x="380655" y="504782"/>
                </a:lnTo>
                <a:lnTo>
                  <a:pt x="322729" y="513057"/>
                </a:lnTo>
                <a:lnTo>
                  <a:pt x="252391" y="521332"/>
                </a:lnTo>
                <a:lnTo>
                  <a:pt x="165502" y="517194"/>
                </a:lnTo>
                <a:lnTo>
                  <a:pt x="86889" y="513057"/>
                </a:lnTo>
                <a:lnTo>
                  <a:pt x="0" y="302041"/>
                </a:lnTo>
                <a:lnTo>
                  <a:pt x="144814" y="322729"/>
                </a:lnTo>
                <a:lnTo>
                  <a:pt x="347555" y="306179"/>
                </a:lnTo>
                <a:lnTo>
                  <a:pt x="831649" y="244115"/>
                </a:lnTo>
                <a:lnTo>
                  <a:pt x="1311605" y="169639"/>
                </a:lnTo>
                <a:lnTo>
                  <a:pt x="1572271" y="124126"/>
                </a:lnTo>
                <a:lnTo>
                  <a:pt x="2031540" y="86888"/>
                </a:lnTo>
                <a:lnTo>
                  <a:pt x="2383233" y="49650"/>
                </a:lnTo>
                <a:lnTo>
                  <a:pt x="2490809" y="41375"/>
                </a:lnTo>
                <a:lnTo>
                  <a:pt x="2623211" y="12412"/>
                </a:lnTo>
                <a:lnTo>
                  <a:pt x="2668724" y="0"/>
                </a:lnTo>
                <a:lnTo>
                  <a:pt x="2722512" y="16550"/>
                </a:lnTo>
                <a:lnTo>
                  <a:pt x="2875602" y="66201"/>
                </a:lnTo>
                <a:lnTo>
                  <a:pt x="3115580" y="165502"/>
                </a:lnTo>
                <a:lnTo>
                  <a:pt x="3148681" y="190327"/>
                </a:lnTo>
                <a:lnTo>
                  <a:pt x="3161093" y="235840"/>
                </a:lnTo>
                <a:lnTo>
                  <a:pt x="3152818" y="281353"/>
                </a:lnTo>
                <a:lnTo>
                  <a:pt x="3119718" y="318591"/>
                </a:lnTo>
                <a:lnTo>
                  <a:pt x="3086617" y="380655"/>
                </a:lnTo>
                <a:lnTo>
                  <a:pt x="3061792" y="459268"/>
                </a:lnTo>
                <a:lnTo>
                  <a:pt x="3070067" y="657871"/>
                </a:lnTo>
                <a:lnTo>
                  <a:pt x="3053517" y="1146103"/>
                </a:lnTo>
                <a:lnTo>
                  <a:pt x="3032829" y="1609509"/>
                </a:lnTo>
                <a:lnTo>
                  <a:pt x="3020416" y="1675710"/>
                </a:lnTo>
                <a:lnTo>
                  <a:pt x="2954215" y="1832937"/>
                </a:lnTo>
                <a:lnTo>
                  <a:pt x="2854914" y="2019127"/>
                </a:lnTo>
                <a:lnTo>
                  <a:pt x="2788713" y="2130841"/>
                </a:lnTo>
                <a:lnTo>
                  <a:pt x="2772163" y="2139116"/>
                </a:lnTo>
                <a:lnTo>
                  <a:pt x="2751475" y="2143254"/>
                </a:lnTo>
                <a:lnTo>
                  <a:pt x="2718375" y="2130841"/>
                </a:lnTo>
                <a:lnTo>
                  <a:pt x="2627348" y="1803974"/>
                </a:lnTo>
                <a:lnTo>
                  <a:pt x="2685274" y="1580546"/>
                </a:lnTo>
                <a:lnTo>
                  <a:pt x="2718375" y="1543308"/>
                </a:lnTo>
                <a:lnTo>
                  <a:pt x="2751475" y="1464695"/>
                </a:lnTo>
                <a:lnTo>
                  <a:pt x="2772163" y="1398494"/>
                </a:lnTo>
                <a:lnTo>
                  <a:pt x="2788713" y="1175066"/>
                </a:lnTo>
                <a:lnTo>
                  <a:pt x="2801126" y="628908"/>
                </a:lnTo>
                <a:cubicBezTo>
                  <a:pt x="2799747" y="554432"/>
                  <a:pt x="2798367" y="479956"/>
                  <a:pt x="2796988" y="405480"/>
                </a:cubicBezTo>
                <a:lnTo>
                  <a:pt x="2796988" y="355829"/>
                </a:lnTo>
                <a:lnTo>
                  <a:pt x="2776300" y="314454"/>
                </a:lnTo>
                <a:lnTo>
                  <a:pt x="2697687" y="302041"/>
                </a:lnTo>
                <a:lnTo>
                  <a:pt x="2503222" y="281353"/>
                </a:lnTo>
                <a:lnTo>
                  <a:pt x="2184630" y="281353"/>
                </a:lnTo>
                <a:lnTo>
                  <a:pt x="1754324" y="306179"/>
                </a:lnTo>
                <a:lnTo>
                  <a:pt x="1563996" y="331004"/>
                </a:lnTo>
                <a:lnTo>
                  <a:pt x="1282642" y="351692"/>
                </a:lnTo>
                <a:lnTo>
                  <a:pt x="835786" y="41789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2E1FC0FB-7504-4B1C-80F9-1BBF1DC041E0}"/>
              </a:ext>
            </a:extLst>
          </p:cNvPr>
          <p:cNvSpPr/>
          <p:nvPr/>
        </p:nvSpPr>
        <p:spPr>
          <a:xfrm>
            <a:off x="6789738" y="4586289"/>
            <a:ext cx="582612" cy="555625"/>
          </a:xfrm>
          <a:custGeom>
            <a:avLst/>
            <a:gdLst>
              <a:gd name="connsiteX0" fmla="*/ 180975 w 583406"/>
              <a:gd name="connsiteY0" fmla="*/ 157162 h 554831"/>
              <a:gd name="connsiteX1" fmla="*/ 273844 w 583406"/>
              <a:gd name="connsiteY1" fmla="*/ 219075 h 554831"/>
              <a:gd name="connsiteX2" fmla="*/ 373856 w 583406"/>
              <a:gd name="connsiteY2" fmla="*/ 302418 h 554831"/>
              <a:gd name="connsiteX3" fmla="*/ 454819 w 583406"/>
              <a:gd name="connsiteY3" fmla="*/ 381000 h 554831"/>
              <a:gd name="connsiteX4" fmla="*/ 483394 w 583406"/>
              <a:gd name="connsiteY4" fmla="*/ 421481 h 554831"/>
              <a:gd name="connsiteX5" fmla="*/ 526256 w 583406"/>
              <a:gd name="connsiteY5" fmla="*/ 483393 h 554831"/>
              <a:gd name="connsiteX6" fmla="*/ 550069 w 583406"/>
              <a:gd name="connsiteY6" fmla="*/ 511968 h 554831"/>
              <a:gd name="connsiteX7" fmla="*/ 583406 w 583406"/>
              <a:gd name="connsiteY7" fmla="*/ 554831 h 554831"/>
              <a:gd name="connsiteX8" fmla="*/ 550069 w 583406"/>
              <a:gd name="connsiteY8" fmla="*/ 0 h 554831"/>
              <a:gd name="connsiteX9" fmla="*/ 516731 w 583406"/>
              <a:gd name="connsiteY9" fmla="*/ 33337 h 554831"/>
              <a:gd name="connsiteX10" fmla="*/ 490537 w 583406"/>
              <a:gd name="connsiteY10" fmla="*/ 42862 h 554831"/>
              <a:gd name="connsiteX11" fmla="*/ 450056 w 583406"/>
              <a:gd name="connsiteY11" fmla="*/ 50006 h 554831"/>
              <a:gd name="connsiteX12" fmla="*/ 378619 w 583406"/>
              <a:gd name="connsiteY12" fmla="*/ 47625 h 554831"/>
              <a:gd name="connsiteX13" fmla="*/ 238125 w 583406"/>
              <a:gd name="connsiteY13" fmla="*/ 33337 h 554831"/>
              <a:gd name="connsiteX14" fmla="*/ 66675 w 583406"/>
              <a:gd name="connsiteY14" fmla="*/ 4762 h 554831"/>
              <a:gd name="connsiteX15" fmla="*/ 16669 w 583406"/>
              <a:gd name="connsiteY15" fmla="*/ 4762 h 554831"/>
              <a:gd name="connsiteX16" fmla="*/ 0 w 583406"/>
              <a:gd name="connsiteY16" fmla="*/ 14287 h 554831"/>
              <a:gd name="connsiteX17" fmla="*/ 0 w 583406"/>
              <a:gd name="connsiteY17" fmla="*/ 33337 h 554831"/>
              <a:gd name="connsiteX18" fmla="*/ 7144 w 583406"/>
              <a:gd name="connsiteY18" fmla="*/ 50006 h 554831"/>
              <a:gd name="connsiteX19" fmla="*/ 26194 w 583406"/>
              <a:gd name="connsiteY19" fmla="*/ 69056 h 554831"/>
              <a:gd name="connsiteX20" fmla="*/ 59531 w 583406"/>
              <a:gd name="connsiteY20" fmla="*/ 85725 h 554831"/>
              <a:gd name="connsiteX21" fmla="*/ 180975 w 583406"/>
              <a:gd name="connsiteY21" fmla="*/ 157162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83406" h="554831">
                <a:moveTo>
                  <a:pt x="180975" y="157162"/>
                </a:moveTo>
                <a:lnTo>
                  <a:pt x="273844" y="219075"/>
                </a:lnTo>
                <a:lnTo>
                  <a:pt x="373856" y="302418"/>
                </a:lnTo>
                <a:lnTo>
                  <a:pt x="454819" y="381000"/>
                </a:lnTo>
                <a:lnTo>
                  <a:pt x="483394" y="421481"/>
                </a:lnTo>
                <a:lnTo>
                  <a:pt x="526256" y="483393"/>
                </a:lnTo>
                <a:lnTo>
                  <a:pt x="550069" y="511968"/>
                </a:lnTo>
                <a:lnTo>
                  <a:pt x="583406" y="554831"/>
                </a:lnTo>
                <a:lnTo>
                  <a:pt x="550069" y="0"/>
                </a:lnTo>
                <a:lnTo>
                  <a:pt x="516731" y="33337"/>
                </a:lnTo>
                <a:lnTo>
                  <a:pt x="490537" y="42862"/>
                </a:lnTo>
                <a:lnTo>
                  <a:pt x="450056" y="50006"/>
                </a:lnTo>
                <a:lnTo>
                  <a:pt x="378619" y="47625"/>
                </a:lnTo>
                <a:lnTo>
                  <a:pt x="238125" y="33337"/>
                </a:lnTo>
                <a:lnTo>
                  <a:pt x="66675" y="4762"/>
                </a:lnTo>
                <a:lnTo>
                  <a:pt x="16669" y="4762"/>
                </a:lnTo>
                <a:lnTo>
                  <a:pt x="0" y="14287"/>
                </a:lnTo>
                <a:lnTo>
                  <a:pt x="0" y="33337"/>
                </a:lnTo>
                <a:lnTo>
                  <a:pt x="7144" y="50006"/>
                </a:lnTo>
                <a:lnTo>
                  <a:pt x="26194" y="69056"/>
                </a:lnTo>
                <a:lnTo>
                  <a:pt x="59531" y="85725"/>
                </a:lnTo>
                <a:lnTo>
                  <a:pt x="180975" y="15716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192AC016-1CED-426E-9B7A-7FDA29AAA0A0}"/>
              </a:ext>
            </a:extLst>
          </p:cNvPr>
          <p:cNvSpPr/>
          <p:nvPr/>
        </p:nvSpPr>
        <p:spPr>
          <a:xfrm>
            <a:off x="5789613" y="2422526"/>
            <a:ext cx="533400" cy="3643313"/>
          </a:xfrm>
          <a:custGeom>
            <a:avLst/>
            <a:gdLst>
              <a:gd name="connsiteX0" fmla="*/ 163773 w 532262"/>
              <a:gd name="connsiteY0" fmla="*/ 1678674 h 3643952"/>
              <a:gd name="connsiteX1" fmla="*/ 184244 w 532262"/>
              <a:gd name="connsiteY1" fmla="*/ 955343 h 3643952"/>
              <a:gd name="connsiteX2" fmla="*/ 184244 w 532262"/>
              <a:gd name="connsiteY2" fmla="*/ 702859 h 3643952"/>
              <a:gd name="connsiteX3" fmla="*/ 191068 w 532262"/>
              <a:gd name="connsiteY3" fmla="*/ 470847 h 3643952"/>
              <a:gd name="connsiteX4" fmla="*/ 177421 w 532262"/>
              <a:gd name="connsiteY4" fmla="*/ 375313 h 3643952"/>
              <a:gd name="connsiteX5" fmla="*/ 156949 w 532262"/>
              <a:gd name="connsiteY5" fmla="*/ 272955 h 3643952"/>
              <a:gd name="connsiteX6" fmla="*/ 136477 w 532262"/>
              <a:gd name="connsiteY6" fmla="*/ 211540 h 3643952"/>
              <a:gd name="connsiteX7" fmla="*/ 109182 w 532262"/>
              <a:gd name="connsiteY7" fmla="*/ 150125 h 3643952"/>
              <a:gd name="connsiteX8" fmla="*/ 68238 w 532262"/>
              <a:gd name="connsiteY8" fmla="*/ 109182 h 3643952"/>
              <a:gd name="connsiteX9" fmla="*/ 6824 w 532262"/>
              <a:gd name="connsiteY9" fmla="*/ 68238 h 3643952"/>
              <a:gd name="connsiteX10" fmla="*/ 0 w 532262"/>
              <a:gd name="connsiteY10" fmla="*/ 34119 h 3643952"/>
              <a:gd name="connsiteX11" fmla="*/ 40943 w 532262"/>
              <a:gd name="connsiteY11" fmla="*/ 0 h 3643952"/>
              <a:gd name="connsiteX12" fmla="*/ 116006 w 532262"/>
              <a:gd name="connsiteY12" fmla="*/ 20471 h 3643952"/>
              <a:gd name="connsiteX13" fmla="*/ 313898 w 532262"/>
              <a:gd name="connsiteY13" fmla="*/ 109182 h 3643952"/>
              <a:gd name="connsiteX14" fmla="*/ 477671 w 532262"/>
              <a:gd name="connsiteY14" fmla="*/ 211540 h 3643952"/>
              <a:gd name="connsiteX15" fmla="*/ 518615 w 532262"/>
              <a:gd name="connsiteY15" fmla="*/ 252483 h 3643952"/>
              <a:gd name="connsiteX16" fmla="*/ 532262 w 532262"/>
              <a:gd name="connsiteY16" fmla="*/ 307074 h 3643952"/>
              <a:gd name="connsiteX17" fmla="*/ 491319 w 532262"/>
              <a:gd name="connsiteY17" fmla="*/ 354841 h 3643952"/>
              <a:gd name="connsiteX18" fmla="*/ 457200 w 532262"/>
              <a:gd name="connsiteY18" fmla="*/ 382137 h 3643952"/>
              <a:gd name="connsiteX19" fmla="*/ 436728 w 532262"/>
              <a:gd name="connsiteY19" fmla="*/ 477671 h 3643952"/>
              <a:gd name="connsiteX20" fmla="*/ 436728 w 532262"/>
              <a:gd name="connsiteY20" fmla="*/ 682388 h 3643952"/>
              <a:gd name="connsiteX21" fmla="*/ 423080 w 532262"/>
              <a:gd name="connsiteY21" fmla="*/ 982638 h 3643952"/>
              <a:gd name="connsiteX22" fmla="*/ 409433 w 532262"/>
              <a:gd name="connsiteY22" fmla="*/ 1494429 h 3643952"/>
              <a:gd name="connsiteX23" fmla="*/ 402609 w 532262"/>
              <a:gd name="connsiteY23" fmla="*/ 2163170 h 3643952"/>
              <a:gd name="connsiteX24" fmla="*/ 388961 w 532262"/>
              <a:gd name="connsiteY24" fmla="*/ 2729552 h 3643952"/>
              <a:gd name="connsiteX25" fmla="*/ 388961 w 532262"/>
              <a:gd name="connsiteY25" fmla="*/ 3098041 h 3643952"/>
              <a:gd name="connsiteX26" fmla="*/ 388961 w 532262"/>
              <a:gd name="connsiteY26" fmla="*/ 3214047 h 3643952"/>
              <a:gd name="connsiteX27" fmla="*/ 368489 w 532262"/>
              <a:gd name="connsiteY27" fmla="*/ 3357349 h 3643952"/>
              <a:gd name="connsiteX28" fmla="*/ 341194 w 532262"/>
              <a:gd name="connsiteY28" fmla="*/ 3527946 h 3643952"/>
              <a:gd name="connsiteX29" fmla="*/ 307074 w 532262"/>
              <a:gd name="connsiteY29" fmla="*/ 3603009 h 3643952"/>
              <a:gd name="connsiteX30" fmla="*/ 266131 w 532262"/>
              <a:gd name="connsiteY30" fmla="*/ 3637128 h 3643952"/>
              <a:gd name="connsiteX31" fmla="*/ 218364 w 532262"/>
              <a:gd name="connsiteY31" fmla="*/ 3643952 h 3643952"/>
              <a:gd name="connsiteX32" fmla="*/ 184244 w 532262"/>
              <a:gd name="connsiteY32" fmla="*/ 3616656 h 3643952"/>
              <a:gd name="connsiteX33" fmla="*/ 163773 w 532262"/>
              <a:gd name="connsiteY33" fmla="*/ 3541594 h 3643952"/>
              <a:gd name="connsiteX34" fmla="*/ 143301 w 532262"/>
              <a:gd name="connsiteY34" fmla="*/ 3459707 h 3643952"/>
              <a:gd name="connsiteX35" fmla="*/ 143301 w 532262"/>
              <a:gd name="connsiteY35" fmla="*/ 3330053 h 3643952"/>
              <a:gd name="connsiteX36" fmla="*/ 150125 w 532262"/>
              <a:gd name="connsiteY36" fmla="*/ 2906973 h 3643952"/>
              <a:gd name="connsiteX37" fmla="*/ 150125 w 532262"/>
              <a:gd name="connsiteY37" fmla="*/ 2429301 h 3643952"/>
              <a:gd name="connsiteX38" fmla="*/ 163773 w 532262"/>
              <a:gd name="connsiteY38" fmla="*/ 1958453 h 3643952"/>
              <a:gd name="connsiteX39" fmla="*/ 163773 w 532262"/>
              <a:gd name="connsiteY39" fmla="*/ 1678674 h 3643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32262" h="3643952">
                <a:moveTo>
                  <a:pt x="163773" y="1678674"/>
                </a:moveTo>
                <a:lnTo>
                  <a:pt x="184244" y="955343"/>
                </a:lnTo>
                <a:lnTo>
                  <a:pt x="184244" y="702859"/>
                </a:lnTo>
                <a:lnTo>
                  <a:pt x="191068" y="470847"/>
                </a:lnTo>
                <a:lnTo>
                  <a:pt x="177421" y="375313"/>
                </a:lnTo>
                <a:lnTo>
                  <a:pt x="156949" y="272955"/>
                </a:lnTo>
                <a:lnTo>
                  <a:pt x="136477" y="211540"/>
                </a:lnTo>
                <a:lnTo>
                  <a:pt x="109182" y="150125"/>
                </a:lnTo>
                <a:lnTo>
                  <a:pt x="68238" y="109182"/>
                </a:lnTo>
                <a:lnTo>
                  <a:pt x="6824" y="68238"/>
                </a:lnTo>
                <a:lnTo>
                  <a:pt x="0" y="34119"/>
                </a:lnTo>
                <a:lnTo>
                  <a:pt x="40943" y="0"/>
                </a:lnTo>
                <a:lnTo>
                  <a:pt x="116006" y="20471"/>
                </a:lnTo>
                <a:lnTo>
                  <a:pt x="313898" y="109182"/>
                </a:lnTo>
                <a:lnTo>
                  <a:pt x="477671" y="211540"/>
                </a:lnTo>
                <a:lnTo>
                  <a:pt x="518615" y="252483"/>
                </a:lnTo>
                <a:lnTo>
                  <a:pt x="532262" y="307074"/>
                </a:lnTo>
                <a:lnTo>
                  <a:pt x="491319" y="354841"/>
                </a:lnTo>
                <a:lnTo>
                  <a:pt x="457200" y="382137"/>
                </a:lnTo>
                <a:lnTo>
                  <a:pt x="436728" y="477671"/>
                </a:lnTo>
                <a:lnTo>
                  <a:pt x="436728" y="682388"/>
                </a:lnTo>
                <a:lnTo>
                  <a:pt x="423080" y="982638"/>
                </a:lnTo>
                <a:lnTo>
                  <a:pt x="409433" y="1494429"/>
                </a:lnTo>
                <a:cubicBezTo>
                  <a:pt x="407158" y="1717343"/>
                  <a:pt x="404884" y="1940256"/>
                  <a:pt x="402609" y="2163170"/>
                </a:cubicBezTo>
                <a:lnTo>
                  <a:pt x="388961" y="2729552"/>
                </a:lnTo>
                <a:lnTo>
                  <a:pt x="388961" y="3098041"/>
                </a:lnTo>
                <a:lnTo>
                  <a:pt x="388961" y="3214047"/>
                </a:lnTo>
                <a:lnTo>
                  <a:pt x="368489" y="3357349"/>
                </a:lnTo>
                <a:lnTo>
                  <a:pt x="341194" y="3527946"/>
                </a:lnTo>
                <a:lnTo>
                  <a:pt x="307074" y="3603009"/>
                </a:lnTo>
                <a:lnTo>
                  <a:pt x="266131" y="3637128"/>
                </a:lnTo>
                <a:lnTo>
                  <a:pt x="218364" y="3643952"/>
                </a:lnTo>
                <a:lnTo>
                  <a:pt x="184244" y="3616656"/>
                </a:lnTo>
                <a:lnTo>
                  <a:pt x="163773" y="3541594"/>
                </a:lnTo>
                <a:lnTo>
                  <a:pt x="143301" y="3459707"/>
                </a:lnTo>
                <a:lnTo>
                  <a:pt x="143301" y="3330053"/>
                </a:lnTo>
                <a:lnTo>
                  <a:pt x="150125" y="2906973"/>
                </a:lnTo>
                <a:lnTo>
                  <a:pt x="150125" y="2429301"/>
                </a:lnTo>
                <a:lnTo>
                  <a:pt x="163773" y="1958453"/>
                </a:lnTo>
                <a:lnTo>
                  <a:pt x="163773" y="167867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83D004F-E4DD-44DD-813C-E267348C4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912" y="1462960"/>
            <a:ext cx="4432176" cy="460287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2586902-4E37-434F-9571-92EDCEE39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7176" y="1462089"/>
            <a:ext cx="4438273" cy="4602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6518561-9D65-40D8-A08F-EF5051F06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912" y="1127560"/>
            <a:ext cx="4432176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7277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25E3A1AE-02D4-4490-AB5A-7C0DB50EAC4A}"/>
              </a:ext>
            </a:extLst>
          </p:cNvPr>
          <p:cNvSpPr/>
          <p:nvPr/>
        </p:nvSpPr>
        <p:spPr>
          <a:xfrm>
            <a:off x="5853114" y="1443038"/>
            <a:ext cx="574675" cy="728662"/>
          </a:xfrm>
          <a:custGeom>
            <a:avLst/>
            <a:gdLst>
              <a:gd name="connsiteX0" fmla="*/ 269081 w 573881"/>
              <a:gd name="connsiteY0" fmla="*/ 516731 h 728662"/>
              <a:gd name="connsiteX1" fmla="*/ 271462 w 573881"/>
              <a:gd name="connsiteY1" fmla="*/ 431006 h 728662"/>
              <a:gd name="connsiteX2" fmla="*/ 264318 w 573881"/>
              <a:gd name="connsiteY2" fmla="*/ 369093 h 728662"/>
              <a:gd name="connsiteX3" fmla="*/ 238125 w 573881"/>
              <a:gd name="connsiteY3" fmla="*/ 252412 h 728662"/>
              <a:gd name="connsiteX4" fmla="*/ 209550 w 573881"/>
              <a:gd name="connsiteY4" fmla="*/ 195262 h 728662"/>
              <a:gd name="connsiteX5" fmla="*/ 88106 w 573881"/>
              <a:gd name="connsiteY5" fmla="*/ 107156 h 728662"/>
              <a:gd name="connsiteX6" fmla="*/ 9525 w 573881"/>
              <a:gd name="connsiteY6" fmla="*/ 59531 h 728662"/>
              <a:gd name="connsiteX7" fmla="*/ 0 w 573881"/>
              <a:gd name="connsiteY7" fmla="*/ 45243 h 728662"/>
              <a:gd name="connsiteX8" fmla="*/ 0 w 573881"/>
              <a:gd name="connsiteY8" fmla="*/ 28575 h 728662"/>
              <a:gd name="connsiteX9" fmla="*/ 7143 w 573881"/>
              <a:gd name="connsiteY9" fmla="*/ 14287 h 728662"/>
              <a:gd name="connsiteX10" fmla="*/ 21431 w 573881"/>
              <a:gd name="connsiteY10" fmla="*/ 9525 h 728662"/>
              <a:gd name="connsiteX11" fmla="*/ 85725 w 573881"/>
              <a:gd name="connsiteY11" fmla="*/ 0 h 728662"/>
              <a:gd name="connsiteX12" fmla="*/ 223837 w 573881"/>
              <a:gd name="connsiteY12" fmla="*/ 2381 h 728662"/>
              <a:gd name="connsiteX13" fmla="*/ 307181 w 573881"/>
              <a:gd name="connsiteY13" fmla="*/ 16668 h 728662"/>
              <a:gd name="connsiteX14" fmla="*/ 376237 w 573881"/>
              <a:gd name="connsiteY14" fmla="*/ 38100 h 728662"/>
              <a:gd name="connsiteX15" fmla="*/ 433387 w 573881"/>
              <a:gd name="connsiteY15" fmla="*/ 69056 h 728662"/>
              <a:gd name="connsiteX16" fmla="*/ 500062 w 573881"/>
              <a:gd name="connsiteY16" fmla="*/ 111918 h 728662"/>
              <a:gd name="connsiteX17" fmla="*/ 545306 w 573881"/>
              <a:gd name="connsiteY17" fmla="*/ 152400 h 728662"/>
              <a:gd name="connsiteX18" fmla="*/ 571500 w 573881"/>
              <a:gd name="connsiteY18" fmla="*/ 183356 h 728662"/>
              <a:gd name="connsiteX19" fmla="*/ 573881 w 573881"/>
              <a:gd name="connsiteY19" fmla="*/ 204787 h 728662"/>
              <a:gd name="connsiteX20" fmla="*/ 564356 w 573881"/>
              <a:gd name="connsiteY20" fmla="*/ 226218 h 728662"/>
              <a:gd name="connsiteX21" fmla="*/ 528637 w 573881"/>
              <a:gd name="connsiteY21" fmla="*/ 307181 h 728662"/>
              <a:gd name="connsiteX22" fmla="*/ 526256 w 573881"/>
              <a:gd name="connsiteY22" fmla="*/ 354806 h 728662"/>
              <a:gd name="connsiteX23" fmla="*/ 526256 w 573881"/>
              <a:gd name="connsiteY23" fmla="*/ 688181 h 728662"/>
              <a:gd name="connsiteX24" fmla="*/ 247650 w 573881"/>
              <a:gd name="connsiteY24" fmla="*/ 728662 h 728662"/>
              <a:gd name="connsiteX25" fmla="*/ 259556 w 573881"/>
              <a:gd name="connsiteY25" fmla="*/ 642937 h 728662"/>
              <a:gd name="connsiteX26" fmla="*/ 269081 w 573881"/>
              <a:gd name="connsiteY26" fmla="*/ 516731 h 72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3881" h="728662">
                <a:moveTo>
                  <a:pt x="269081" y="516731"/>
                </a:moveTo>
                <a:cubicBezTo>
                  <a:pt x="269875" y="488156"/>
                  <a:pt x="270668" y="459581"/>
                  <a:pt x="271462" y="431006"/>
                </a:cubicBezTo>
                <a:lnTo>
                  <a:pt x="264318" y="369093"/>
                </a:lnTo>
                <a:lnTo>
                  <a:pt x="238125" y="252412"/>
                </a:lnTo>
                <a:lnTo>
                  <a:pt x="209550" y="195262"/>
                </a:lnTo>
                <a:lnTo>
                  <a:pt x="88106" y="107156"/>
                </a:lnTo>
                <a:lnTo>
                  <a:pt x="9525" y="59531"/>
                </a:lnTo>
                <a:lnTo>
                  <a:pt x="0" y="45243"/>
                </a:lnTo>
                <a:lnTo>
                  <a:pt x="0" y="28575"/>
                </a:lnTo>
                <a:lnTo>
                  <a:pt x="7143" y="14287"/>
                </a:lnTo>
                <a:lnTo>
                  <a:pt x="21431" y="9525"/>
                </a:lnTo>
                <a:lnTo>
                  <a:pt x="85725" y="0"/>
                </a:lnTo>
                <a:lnTo>
                  <a:pt x="223837" y="2381"/>
                </a:lnTo>
                <a:lnTo>
                  <a:pt x="307181" y="16668"/>
                </a:lnTo>
                <a:lnTo>
                  <a:pt x="376237" y="38100"/>
                </a:lnTo>
                <a:lnTo>
                  <a:pt x="433387" y="69056"/>
                </a:lnTo>
                <a:lnTo>
                  <a:pt x="500062" y="111918"/>
                </a:lnTo>
                <a:lnTo>
                  <a:pt x="545306" y="152400"/>
                </a:lnTo>
                <a:lnTo>
                  <a:pt x="571500" y="183356"/>
                </a:lnTo>
                <a:lnTo>
                  <a:pt x="573881" y="204787"/>
                </a:lnTo>
                <a:lnTo>
                  <a:pt x="564356" y="226218"/>
                </a:lnTo>
                <a:lnTo>
                  <a:pt x="528637" y="307181"/>
                </a:lnTo>
                <a:lnTo>
                  <a:pt x="526256" y="354806"/>
                </a:lnTo>
                <a:lnTo>
                  <a:pt x="526256" y="688181"/>
                </a:lnTo>
                <a:lnTo>
                  <a:pt x="247650" y="728662"/>
                </a:lnTo>
                <a:lnTo>
                  <a:pt x="259556" y="642937"/>
                </a:lnTo>
                <a:lnTo>
                  <a:pt x="269081" y="51673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2BB38B56-7075-4140-B896-381B3B017EEB}"/>
              </a:ext>
            </a:extLst>
          </p:cNvPr>
          <p:cNvSpPr/>
          <p:nvPr/>
        </p:nvSpPr>
        <p:spPr>
          <a:xfrm>
            <a:off x="5037139" y="4422775"/>
            <a:ext cx="561975" cy="1447800"/>
          </a:xfrm>
          <a:custGeom>
            <a:avLst/>
            <a:gdLst>
              <a:gd name="connsiteX0" fmla="*/ 250956 w 562486"/>
              <a:gd name="connsiteY0" fmla="*/ 925938 h 1448040"/>
              <a:gd name="connsiteX1" fmla="*/ 222110 w 562486"/>
              <a:gd name="connsiteY1" fmla="*/ 666329 h 1448040"/>
              <a:gd name="connsiteX2" fmla="*/ 184611 w 562486"/>
              <a:gd name="connsiteY2" fmla="*/ 438450 h 1448040"/>
              <a:gd name="connsiteX3" fmla="*/ 135574 w 562486"/>
              <a:gd name="connsiteY3" fmla="*/ 259609 h 1448040"/>
              <a:gd name="connsiteX4" fmla="*/ 63460 w 562486"/>
              <a:gd name="connsiteY4" fmla="*/ 126920 h 1448040"/>
              <a:gd name="connsiteX5" fmla="*/ 2885 w 562486"/>
              <a:gd name="connsiteY5" fmla="*/ 34614 h 1448040"/>
              <a:gd name="connsiteX6" fmla="*/ 0 w 562486"/>
              <a:gd name="connsiteY6" fmla="*/ 14422 h 1448040"/>
              <a:gd name="connsiteX7" fmla="*/ 14423 w 562486"/>
              <a:gd name="connsiteY7" fmla="*/ 0 h 1448040"/>
              <a:gd name="connsiteX8" fmla="*/ 51922 w 562486"/>
              <a:gd name="connsiteY8" fmla="*/ 2884 h 1448040"/>
              <a:gd name="connsiteX9" fmla="*/ 149997 w 562486"/>
              <a:gd name="connsiteY9" fmla="*/ 25961 h 1448040"/>
              <a:gd name="connsiteX10" fmla="*/ 210572 w 562486"/>
              <a:gd name="connsiteY10" fmla="*/ 46152 h 1448040"/>
              <a:gd name="connsiteX11" fmla="*/ 276917 w 562486"/>
              <a:gd name="connsiteY11" fmla="*/ 80767 h 1448040"/>
              <a:gd name="connsiteX12" fmla="*/ 346146 w 562486"/>
              <a:gd name="connsiteY12" fmla="*/ 118266 h 1448040"/>
              <a:gd name="connsiteX13" fmla="*/ 409606 w 562486"/>
              <a:gd name="connsiteY13" fmla="*/ 314415 h 1448040"/>
              <a:gd name="connsiteX14" fmla="*/ 522103 w 562486"/>
              <a:gd name="connsiteY14" fmla="*/ 1127856 h 1448040"/>
              <a:gd name="connsiteX15" fmla="*/ 562486 w 562486"/>
              <a:gd name="connsiteY15" fmla="*/ 1329774 h 1448040"/>
              <a:gd name="connsiteX16" fmla="*/ 550948 w 562486"/>
              <a:gd name="connsiteY16" fmla="*/ 1358619 h 1448040"/>
              <a:gd name="connsiteX17" fmla="*/ 513449 w 562486"/>
              <a:gd name="connsiteY17" fmla="*/ 1407657 h 1448040"/>
              <a:gd name="connsiteX18" fmla="*/ 475950 w 562486"/>
              <a:gd name="connsiteY18" fmla="*/ 1436502 h 1448040"/>
              <a:gd name="connsiteX19" fmla="*/ 432682 w 562486"/>
              <a:gd name="connsiteY19" fmla="*/ 1448040 h 1448040"/>
              <a:gd name="connsiteX20" fmla="*/ 386529 w 562486"/>
              <a:gd name="connsiteY20" fmla="*/ 1442271 h 1448040"/>
              <a:gd name="connsiteX21" fmla="*/ 354799 w 562486"/>
              <a:gd name="connsiteY21" fmla="*/ 1424964 h 1448040"/>
              <a:gd name="connsiteX22" fmla="*/ 331723 w 562486"/>
              <a:gd name="connsiteY22" fmla="*/ 1396118 h 1448040"/>
              <a:gd name="connsiteX23" fmla="*/ 285570 w 562486"/>
              <a:gd name="connsiteY23" fmla="*/ 1266314 h 1448040"/>
              <a:gd name="connsiteX24" fmla="*/ 271147 w 562486"/>
              <a:gd name="connsiteY24" fmla="*/ 1223046 h 1448040"/>
              <a:gd name="connsiteX25" fmla="*/ 250956 w 562486"/>
              <a:gd name="connsiteY25" fmla="*/ 925938 h 1448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62486" h="1448040">
                <a:moveTo>
                  <a:pt x="250956" y="925938"/>
                </a:moveTo>
                <a:lnTo>
                  <a:pt x="222110" y="666329"/>
                </a:lnTo>
                <a:lnTo>
                  <a:pt x="184611" y="438450"/>
                </a:lnTo>
                <a:lnTo>
                  <a:pt x="135574" y="259609"/>
                </a:lnTo>
                <a:lnTo>
                  <a:pt x="63460" y="126920"/>
                </a:lnTo>
                <a:lnTo>
                  <a:pt x="2885" y="34614"/>
                </a:lnTo>
                <a:lnTo>
                  <a:pt x="0" y="14422"/>
                </a:lnTo>
                <a:lnTo>
                  <a:pt x="14423" y="0"/>
                </a:lnTo>
                <a:lnTo>
                  <a:pt x="51922" y="2884"/>
                </a:lnTo>
                <a:lnTo>
                  <a:pt x="149997" y="25961"/>
                </a:lnTo>
                <a:lnTo>
                  <a:pt x="210572" y="46152"/>
                </a:lnTo>
                <a:lnTo>
                  <a:pt x="276917" y="80767"/>
                </a:lnTo>
                <a:lnTo>
                  <a:pt x="346146" y="118266"/>
                </a:lnTo>
                <a:lnTo>
                  <a:pt x="409606" y="314415"/>
                </a:lnTo>
                <a:lnTo>
                  <a:pt x="522103" y="1127856"/>
                </a:lnTo>
                <a:lnTo>
                  <a:pt x="562486" y="1329774"/>
                </a:lnTo>
                <a:lnTo>
                  <a:pt x="550948" y="1358619"/>
                </a:lnTo>
                <a:lnTo>
                  <a:pt x="513449" y="1407657"/>
                </a:lnTo>
                <a:lnTo>
                  <a:pt x="475950" y="1436502"/>
                </a:lnTo>
                <a:lnTo>
                  <a:pt x="432682" y="1448040"/>
                </a:lnTo>
                <a:lnTo>
                  <a:pt x="386529" y="1442271"/>
                </a:lnTo>
                <a:lnTo>
                  <a:pt x="354799" y="1424964"/>
                </a:lnTo>
                <a:lnTo>
                  <a:pt x="331723" y="1396118"/>
                </a:lnTo>
                <a:lnTo>
                  <a:pt x="285570" y="1266314"/>
                </a:lnTo>
                <a:lnTo>
                  <a:pt x="271147" y="1223046"/>
                </a:lnTo>
                <a:lnTo>
                  <a:pt x="250956" y="9259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04ED1245-5257-4ABF-9F77-3BB6FD66C6FD}"/>
              </a:ext>
            </a:extLst>
          </p:cNvPr>
          <p:cNvSpPr/>
          <p:nvPr/>
        </p:nvSpPr>
        <p:spPr>
          <a:xfrm rot="16200000">
            <a:off x="5221288" y="3276601"/>
            <a:ext cx="1978025" cy="527050"/>
          </a:xfrm>
          <a:custGeom>
            <a:avLst/>
            <a:gdLst>
              <a:gd name="connsiteX0" fmla="*/ 466725 w 1978819"/>
              <a:gd name="connsiteY0" fmla="*/ 431006 h 526256"/>
              <a:gd name="connsiteX1" fmla="*/ 26194 w 1978819"/>
              <a:gd name="connsiteY1" fmla="*/ 433387 h 526256"/>
              <a:gd name="connsiteX2" fmla="*/ 0 w 1978819"/>
              <a:gd name="connsiteY2" fmla="*/ 211931 h 526256"/>
              <a:gd name="connsiteX3" fmla="*/ 292894 w 1978819"/>
              <a:gd name="connsiteY3" fmla="*/ 190500 h 526256"/>
              <a:gd name="connsiteX4" fmla="*/ 628650 w 1978819"/>
              <a:gd name="connsiteY4" fmla="*/ 183356 h 526256"/>
              <a:gd name="connsiteX5" fmla="*/ 1250156 w 1978819"/>
              <a:gd name="connsiteY5" fmla="*/ 185737 h 526256"/>
              <a:gd name="connsiteX6" fmla="*/ 1728788 w 1978819"/>
              <a:gd name="connsiteY6" fmla="*/ 188118 h 526256"/>
              <a:gd name="connsiteX7" fmla="*/ 1785938 w 1978819"/>
              <a:gd name="connsiteY7" fmla="*/ 180975 h 526256"/>
              <a:gd name="connsiteX8" fmla="*/ 1821656 w 1978819"/>
              <a:gd name="connsiteY8" fmla="*/ 150018 h 526256"/>
              <a:gd name="connsiteX9" fmla="*/ 1874044 w 1978819"/>
              <a:gd name="connsiteY9" fmla="*/ 61912 h 526256"/>
              <a:gd name="connsiteX10" fmla="*/ 1912144 w 1978819"/>
              <a:gd name="connsiteY10" fmla="*/ 7143 h 526256"/>
              <a:gd name="connsiteX11" fmla="*/ 1926431 w 1978819"/>
              <a:gd name="connsiteY11" fmla="*/ 0 h 526256"/>
              <a:gd name="connsiteX12" fmla="*/ 1945481 w 1978819"/>
              <a:gd name="connsiteY12" fmla="*/ 0 h 526256"/>
              <a:gd name="connsiteX13" fmla="*/ 1962150 w 1978819"/>
              <a:gd name="connsiteY13" fmla="*/ 9525 h 526256"/>
              <a:gd name="connsiteX14" fmla="*/ 1974056 w 1978819"/>
              <a:gd name="connsiteY14" fmla="*/ 42862 h 526256"/>
              <a:gd name="connsiteX15" fmla="*/ 1978819 w 1978819"/>
              <a:gd name="connsiteY15" fmla="*/ 111918 h 526256"/>
              <a:gd name="connsiteX16" fmla="*/ 1962150 w 1978819"/>
              <a:gd name="connsiteY16" fmla="*/ 250031 h 526256"/>
              <a:gd name="connsiteX17" fmla="*/ 1921669 w 1978819"/>
              <a:gd name="connsiteY17" fmla="*/ 388143 h 526256"/>
              <a:gd name="connsiteX18" fmla="*/ 1897856 w 1978819"/>
              <a:gd name="connsiteY18" fmla="*/ 438150 h 526256"/>
              <a:gd name="connsiteX19" fmla="*/ 1857375 w 1978819"/>
              <a:gd name="connsiteY19" fmla="*/ 497681 h 526256"/>
              <a:gd name="connsiteX20" fmla="*/ 1831181 w 1978819"/>
              <a:gd name="connsiteY20" fmla="*/ 514350 h 526256"/>
              <a:gd name="connsiteX21" fmla="*/ 1797844 w 1978819"/>
              <a:gd name="connsiteY21" fmla="*/ 526256 h 526256"/>
              <a:gd name="connsiteX22" fmla="*/ 1757363 w 1978819"/>
              <a:gd name="connsiteY22" fmla="*/ 526256 h 526256"/>
              <a:gd name="connsiteX23" fmla="*/ 1714500 w 1978819"/>
              <a:gd name="connsiteY23" fmla="*/ 509587 h 526256"/>
              <a:gd name="connsiteX24" fmla="*/ 1662113 w 1978819"/>
              <a:gd name="connsiteY24" fmla="*/ 488156 h 526256"/>
              <a:gd name="connsiteX25" fmla="*/ 1454944 w 1978819"/>
              <a:gd name="connsiteY25" fmla="*/ 442912 h 526256"/>
              <a:gd name="connsiteX26" fmla="*/ 1366838 w 1978819"/>
              <a:gd name="connsiteY26" fmla="*/ 433387 h 526256"/>
              <a:gd name="connsiteX27" fmla="*/ 1121569 w 1978819"/>
              <a:gd name="connsiteY27" fmla="*/ 431006 h 526256"/>
              <a:gd name="connsiteX28" fmla="*/ 945356 w 1978819"/>
              <a:gd name="connsiteY28" fmla="*/ 426243 h 526256"/>
              <a:gd name="connsiteX29" fmla="*/ 466725 w 1978819"/>
              <a:gd name="connsiteY29" fmla="*/ 431006 h 526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978819" h="526256">
                <a:moveTo>
                  <a:pt x="466725" y="431006"/>
                </a:moveTo>
                <a:lnTo>
                  <a:pt x="26194" y="433387"/>
                </a:lnTo>
                <a:lnTo>
                  <a:pt x="0" y="211931"/>
                </a:lnTo>
                <a:lnTo>
                  <a:pt x="292894" y="190500"/>
                </a:lnTo>
                <a:lnTo>
                  <a:pt x="628650" y="183356"/>
                </a:lnTo>
                <a:lnTo>
                  <a:pt x="1250156" y="185737"/>
                </a:lnTo>
                <a:lnTo>
                  <a:pt x="1728788" y="188118"/>
                </a:lnTo>
                <a:lnTo>
                  <a:pt x="1785938" y="180975"/>
                </a:lnTo>
                <a:lnTo>
                  <a:pt x="1821656" y="150018"/>
                </a:lnTo>
                <a:lnTo>
                  <a:pt x="1874044" y="61912"/>
                </a:lnTo>
                <a:lnTo>
                  <a:pt x="1912144" y="7143"/>
                </a:lnTo>
                <a:lnTo>
                  <a:pt x="1926431" y="0"/>
                </a:lnTo>
                <a:lnTo>
                  <a:pt x="1945481" y="0"/>
                </a:lnTo>
                <a:lnTo>
                  <a:pt x="1962150" y="9525"/>
                </a:lnTo>
                <a:lnTo>
                  <a:pt x="1974056" y="42862"/>
                </a:lnTo>
                <a:lnTo>
                  <a:pt x="1978819" y="111918"/>
                </a:lnTo>
                <a:lnTo>
                  <a:pt x="1962150" y="250031"/>
                </a:lnTo>
                <a:lnTo>
                  <a:pt x="1921669" y="388143"/>
                </a:lnTo>
                <a:lnTo>
                  <a:pt x="1897856" y="438150"/>
                </a:lnTo>
                <a:lnTo>
                  <a:pt x="1857375" y="497681"/>
                </a:lnTo>
                <a:lnTo>
                  <a:pt x="1831181" y="514350"/>
                </a:lnTo>
                <a:lnTo>
                  <a:pt x="1797844" y="526256"/>
                </a:lnTo>
                <a:lnTo>
                  <a:pt x="1757363" y="526256"/>
                </a:lnTo>
                <a:lnTo>
                  <a:pt x="1714500" y="509587"/>
                </a:lnTo>
                <a:lnTo>
                  <a:pt x="1662113" y="488156"/>
                </a:lnTo>
                <a:lnTo>
                  <a:pt x="1454944" y="442912"/>
                </a:lnTo>
                <a:lnTo>
                  <a:pt x="1366838" y="433387"/>
                </a:lnTo>
                <a:lnTo>
                  <a:pt x="1121569" y="431006"/>
                </a:lnTo>
                <a:lnTo>
                  <a:pt x="945356" y="426243"/>
                </a:lnTo>
                <a:lnTo>
                  <a:pt x="466725" y="431006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40131F4A-D6DF-486D-9432-6185EA55DBA3}"/>
              </a:ext>
            </a:extLst>
          </p:cNvPr>
          <p:cNvSpPr/>
          <p:nvPr/>
        </p:nvSpPr>
        <p:spPr>
          <a:xfrm>
            <a:off x="4651376" y="1908176"/>
            <a:ext cx="3395663" cy="549275"/>
          </a:xfrm>
          <a:custGeom>
            <a:avLst/>
            <a:gdLst>
              <a:gd name="connsiteX0" fmla="*/ 1192530 w 3394710"/>
              <a:gd name="connsiteY0" fmla="*/ 381000 h 548640"/>
              <a:gd name="connsiteX1" fmla="*/ 693420 w 3394710"/>
              <a:gd name="connsiteY1" fmla="*/ 449580 h 548640"/>
              <a:gd name="connsiteX2" fmla="*/ 95250 w 3394710"/>
              <a:gd name="connsiteY2" fmla="*/ 548640 h 548640"/>
              <a:gd name="connsiteX3" fmla="*/ 0 w 3394710"/>
              <a:gd name="connsiteY3" fmla="*/ 407670 h 548640"/>
              <a:gd name="connsiteX4" fmla="*/ 140970 w 3394710"/>
              <a:gd name="connsiteY4" fmla="*/ 384810 h 548640"/>
              <a:gd name="connsiteX5" fmla="*/ 457200 w 3394710"/>
              <a:gd name="connsiteY5" fmla="*/ 327660 h 548640"/>
              <a:gd name="connsiteX6" fmla="*/ 982980 w 3394710"/>
              <a:gd name="connsiteY6" fmla="*/ 251460 h 548640"/>
              <a:gd name="connsiteX7" fmla="*/ 1459230 w 3394710"/>
              <a:gd name="connsiteY7" fmla="*/ 179070 h 548640"/>
              <a:gd name="connsiteX8" fmla="*/ 1741170 w 3394710"/>
              <a:gd name="connsiteY8" fmla="*/ 160020 h 548640"/>
              <a:gd name="connsiteX9" fmla="*/ 2084070 w 3394710"/>
              <a:gd name="connsiteY9" fmla="*/ 110490 h 548640"/>
              <a:gd name="connsiteX10" fmla="*/ 2609850 w 3394710"/>
              <a:gd name="connsiteY10" fmla="*/ 49530 h 548640"/>
              <a:gd name="connsiteX11" fmla="*/ 2849880 w 3394710"/>
              <a:gd name="connsiteY11" fmla="*/ 11430 h 548640"/>
              <a:gd name="connsiteX12" fmla="*/ 2918460 w 3394710"/>
              <a:gd name="connsiteY12" fmla="*/ 0 h 548640"/>
              <a:gd name="connsiteX13" fmla="*/ 3002280 w 3394710"/>
              <a:gd name="connsiteY13" fmla="*/ 11430 h 548640"/>
              <a:gd name="connsiteX14" fmla="*/ 3108960 w 3394710"/>
              <a:gd name="connsiteY14" fmla="*/ 34290 h 548640"/>
              <a:gd name="connsiteX15" fmla="*/ 3223260 w 3394710"/>
              <a:gd name="connsiteY15" fmla="*/ 76200 h 548640"/>
              <a:gd name="connsiteX16" fmla="*/ 3288030 w 3394710"/>
              <a:gd name="connsiteY16" fmla="*/ 102870 h 548640"/>
              <a:gd name="connsiteX17" fmla="*/ 3356610 w 3394710"/>
              <a:gd name="connsiteY17" fmla="*/ 148590 h 548640"/>
              <a:gd name="connsiteX18" fmla="*/ 3387090 w 3394710"/>
              <a:gd name="connsiteY18" fmla="*/ 179070 h 548640"/>
              <a:gd name="connsiteX19" fmla="*/ 3394710 w 3394710"/>
              <a:gd name="connsiteY19" fmla="*/ 205740 h 548640"/>
              <a:gd name="connsiteX20" fmla="*/ 3379470 w 3394710"/>
              <a:gd name="connsiteY20" fmla="*/ 228600 h 548640"/>
              <a:gd name="connsiteX21" fmla="*/ 3341370 w 3394710"/>
              <a:gd name="connsiteY21" fmla="*/ 251460 h 548640"/>
              <a:gd name="connsiteX22" fmla="*/ 3276600 w 3394710"/>
              <a:gd name="connsiteY22" fmla="*/ 266700 h 548640"/>
              <a:gd name="connsiteX23" fmla="*/ 3150870 w 3394710"/>
              <a:gd name="connsiteY23" fmla="*/ 270510 h 548640"/>
              <a:gd name="connsiteX24" fmla="*/ 2670810 w 3394710"/>
              <a:gd name="connsiteY24" fmla="*/ 274320 h 548640"/>
              <a:gd name="connsiteX25" fmla="*/ 2023110 w 3394710"/>
              <a:gd name="connsiteY25" fmla="*/ 304800 h 548640"/>
              <a:gd name="connsiteX26" fmla="*/ 1192530 w 3394710"/>
              <a:gd name="connsiteY26" fmla="*/ 38100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394710" h="548640">
                <a:moveTo>
                  <a:pt x="1192530" y="381000"/>
                </a:moveTo>
                <a:lnTo>
                  <a:pt x="693420" y="449580"/>
                </a:lnTo>
                <a:lnTo>
                  <a:pt x="95250" y="548640"/>
                </a:lnTo>
                <a:lnTo>
                  <a:pt x="0" y="407670"/>
                </a:lnTo>
                <a:lnTo>
                  <a:pt x="140970" y="384810"/>
                </a:lnTo>
                <a:lnTo>
                  <a:pt x="457200" y="327660"/>
                </a:lnTo>
                <a:lnTo>
                  <a:pt x="982980" y="251460"/>
                </a:lnTo>
                <a:lnTo>
                  <a:pt x="1459230" y="179070"/>
                </a:lnTo>
                <a:lnTo>
                  <a:pt x="1741170" y="160020"/>
                </a:lnTo>
                <a:lnTo>
                  <a:pt x="2084070" y="110490"/>
                </a:lnTo>
                <a:lnTo>
                  <a:pt x="2609850" y="49530"/>
                </a:lnTo>
                <a:lnTo>
                  <a:pt x="2849880" y="11430"/>
                </a:lnTo>
                <a:lnTo>
                  <a:pt x="2918460" y="0"/>
                </a:lnTo>
                <a:lnTo>
                  <a:pt x="3002280" y="11430"/>
                </a:lnTo>
                <a:lnTo>
                  <a:pt x="3108960" y="34290"/>
                </a:lnTo>
                <a:lnTo>
                  <a:pt x="3223260" y="76200"/>
                </a:lnTo>
                <a:lnTo>
                  <a:pt x="3288030" y="102870"/>
                </a:lnTo>
                <a:lnTo>
                  <a:pt x="3356610" y="148590"/>
                </a:lnTo>
                <a:lnTo>
                  <a:pt x="3387090" y="179070"/>
                </a:lnTo>
                <a:lnTo>
                  <a:pt x="3394710" y="205740"/>
                </a:lnTo>
                <a:lnTo>
                  <a:pt x="3379470" y="228600"/>
                </a:lnTo>
                <a:lnTo>
                  <a:pt x="3341370" y="251460"/>
                </a:lnTo>
                <a:lnTo>
                  <a:pt x="3276600" y="266700"/>
                </a:lnTo>
                <a:lnTo>
                  <a:pt x="3150870" y="270510"/>
                </a:lnTo>
                <a:lnTo>
                  <a:pt x="2670810" y="274320"/>
                </a:lnTo>
                <a:lnTo>
                  <a:pt x="2023110" y="304800"/>
                </a:lnTo>
                <a:lnTo>
                  <a:pt x="1192530" y="3810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73344DE6-54A7-4563-B01D-AB9F0FC48E23}"/>
              </a:ext>
            </a:extLst>
          </p:cNvPr>
          <p:cNvSpPr/>
          <p:nvPr/>
        </p:nvSpPr>
        <p:spPr>
          <a:xfrm rot="16200000">
            <a:off x="2531270" y="3336132"/>
            <a:ext cx="3495675" cy="1027113"/>
          </a:xfrm>
          <a:custGeom>
            <a:avLst/>
            <a:gdLst>
              <a:gd name="connsiteX0" fmla="*/ 2061814 w 3495197"/>
              <a:gd name="connsiteY0" fmla="*/ 734344 h 1027376"/>
              <a:gd name="connsiteX1" fmla="*/ 2284235 w 3495197"/>
              <a:gd name="connsiteY1" fmla="*/ 755527 h 1027376"/>
              <a:gd name="connsiteX2" fmla="*/ 2760853 w 3495197"/>
              <a:gd name="connsiteY2" fmla="*/ 780240 h 1027376"/>
              <a:gd name="connsiteX3" fmla="*/ 3015049 w 3495197"/>
              <a:gd name="connsiteY3" fmla="*/ 783771 h 1027376"/>
              <a:gd name="connsiteX4" fmla="*/ 3184513 w 3495197"/>
              <a:gd name="connsiteY4" fmla="*/ 766118 h 1027376"/>
              <a:gd name="connsiteX5" fmla="*/ 3279837 w 3495197"/>
              <a:gd name="connsiteY5" fmla="*/ 741405 h 1027376"/>
              <a:gd name="connsiteX6" fmla="*/ 3410465 w 3495197"/>
              <a:gd name="connsiteY6" fmla="*/ 674325 h 1027376"/>
              <a:gd name="connsiteX7" fmla="*/ 3459892 w 3495197"/>
              <a:gd name="connsiteY7" fmla="*/ 642551 h 1027376"/>
              <a:gd name="connsiteX8" fmla="*/ 3470484 w 3495197"/>
              <a:gd name="connsiteY8" fmla="*/ 639020 h 1027376"/>
              <a:gd name="connsiteX9" fmla="*/ 3488136 w 3495197"/>
              <a:gd name="connsiteY9" fmla="*/ 639020 h 1027376"/>
              <a:gd name="connsiteX10" fmla="*/ 3495197 w 3495197"/>
              <a:gd name="connsiteY10" fmla="*/ 646081 h 1027376"/>
              <a:gd name="connsiteX11" fmla="*/ 3495197 w 3495197"/>
              <a:gd name="connsiteY11" fmla="*/ 670795 h 1027376"/>
              <a:gd name="connsiteX12" fmla="*/ 3484606 w 3495197"/>
              <a:gd name="connsiteY12" fmla="*/ 713161 h 1027376"/>
              <a:gd name="connsiteX13" fmla="*/ 3438709 w 3495197"/>
              <a:gd name="connsiteY13" fmla="*/ 819076 h 1027376"/>
              <a:gd name="connsiteX14" fmla="*/ 3385752 w 3495197"/>
              <a:gd name="connsiteY14" fmla="*/ 903808 h 1027376"/>
              <a:gd name="connsiteX15" fmla="*/ 3311611 w 3495197"/>
              <a:gd name="connsiteY15" fmla="*/ 999132 h 1027376"/>
              <a:gd name="connsiteX16" fmla="*/ 3131556 w 3495197"/>
              <a:gd name="connsiteY16" fmla="*/ 1027376 h 1027376"/>
              <a:gd name="connsiteX17" fmla="*/ 2937378 w 3495197"/>
              <a:gd name="connsiteY17" fmla="*/ 1023845 h 1027376"/>
              <a:gd name="connsiteX18" fmla="*/ 2729078 w 3495197"/>
              <a:gd name="connsiteY18" fmla="*/ 1023845 h 1027376"/>
              <a:gd name="connsiteX19" fmla="*/ 2474882 w 3495197"/>
              <a:gd name="connsiteY19" fmla="*/ 1013254 h 1027376"/>
              <a:gd name="connsiteX20" fmla="*/ 2181851 w 3495197"/>
              <a:gd name="connsiteY20" fmla="*/ 988540 h 1027376"/>
              <a:gd name="connsiteX21" fmla="*/ 1977082 w 3495197"/>
              <a:gd name="connsiteY21" fmla="*/ 967357 h 1027376"/>
              <a:gd name="connsiteX22" fmla="*/ 1634623 w 3495197"/>
              <a:gd name="connsiteY22" fmla="*/ 914400 h 1027376"/>
              <a:gd name="connsiteX23" fmla="*/ 1475750 w 3495197"/>
              <a:gd name="connsiteY23" fmla="*/ 879095 h 1027376"/>
              <a:gd name="connsiteX24" fmla="*/ 1256859 w 3495197"/>
              <a:gd name="connsiteY24" fmla="*/ 819076 h 1027376"/>
              <a:gd name="connsiteX25" fmla="*/ 953236 w 3495197"/>
              <a:gd name="connsiteY25" fmla="*/ 699039 h 1027376"/>
              <a:gd name="connsiteX26" fmla="*/ 730814 w 3495197"/>
              <a:gd name="connsiteY26" fmla="*/ 579002 h 1027376"/>
              <a:gd name="connsiteX27" fmla="*/ 543698 w 3495197"/>
              <a:gd name="connsiteY27" fmla="*/ 466026 h 1027376"/>
              <a:gd name="connsiteX28" fmla="*/ 328337 w 3495197"/>
              <a:gd name="connsiteY28" fmla="*/ 321275 h 1027376"/>
              <a:gd name="connsiteX29" fmla="*/ 42367 w 3495197"/>
              <a:gd name="connsiteY29" fmla="*/ 88262 h 1027376"/>
              <a:gd name="connsiteX30" fmla="*/ 10592 w 3495197"/>
              <a:gd name="connsiteY30" fmla="*/ 60018 h 1027376"/>
              <a:gd name="connsiteX31" fmla="*/ 0 w 3495197"/>
              <a:gd name="connsiteY31" fmla="*/ 38835 h 1027376"/>
              <a:gd name="connsiteX32" fmla="*/ 0 w 3495197"/>
              <a:gd name="connsiteY32" fmla="*/ 21183 h 1027376"/>
              <a:gd name="connsiteX33" fmla="*/ 14123 w 3495197"/>
              <a:gd name="connsiteY33" fmla="*/ 3530 h 1027376"/>
              <a:gd name="connsiteX34" fmla="*/ 42367 w 3495197"/>
              <a:gd name="connsiteY34" fmla="*/ 0 h 1027376"/>
              <a:gd name="connsiteX35" fmla="*/ 77672 w 3495197"/>
              <a:gd name="connsiteY35" fmla="*/ 24713 h 1027376"/>
              <a:gd name="connsiteX36" fmla="*/ 229483 w 3495197"/>
              <a:gd name="connsiteY36" fmla="*/ 141220 h 1027376"/>
              <a:gd name="connsiteX37" fmla="*/ 402478 w 3495197"/>
              <a:gd name="connsiteY37" fmla="*/ 247135 h 1027376"/>
              <a:gd name="connsiteX38" fmla="*/ 663735 w 3495197"/>
              <a:gd name="connsiteY38" fmla="*/ 391885 h 1027376"/>
              <a:gd name="connsiteX39" fmla="*/ 833199 w 3495197"/>
              <a:gd name="connsiteY39" fmla="*/ 466026 h 1027376"/>
              <a:gd name="connsiteX40" fmla="*/ 1108578 w 3495197"/>
              <a:gd name="connsiteY40" fmla="*/ 564880 h 1027376"/>
              <a:gd name="connsiteX41" fmla="*/ 1366305 w 3495197"/>
              <a:gd name="connsiteY41" fmla="*/ 631959 h 1027376"/>
              <a:gd name="connsiteX42" fmla="*/ 1676989 w 3495197"/>
              <a:gd name="connsiteY42" fmla="*/ 688447 h 1027376"/>
              <a:gd name="connsiteX43" fmla="*/ 2061814 w 3495197"/>
              <a:gd name="connsiteY43" fmla="*/ 734344 h 1027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495197" h="1027376">
                <a:moveTo>
                  <a:pt x="2061814" y="734344"/>
                </a:moveTo>
                <a:lnTo>
                  <a:pt x="2284235" y="755527"/>
                </a:lnTo>
                <a:lnTo>
                  <a:pt x="2760853" y="780240"/>
                </a:lnTo>
                <a:lnTo>
                  <a:pt x="3015049" y="783771"/>
                </a:lnTo>
                <a:lnTo>
                  <a:pt x="3184513" y="766118"/>
                </a:lnTo>
                <a:lnTo>
                  <a:pt x="3279837" y="741405"/>
                </a:lnTo>
                <a:lnTo>
                  <a:pt x="3410465" y="674325"/>
                </a:lnTo>
                <a:lnTo>
                  <a:pt x="3459892" y="642551"/>
                </a:lnTo>
                <a:lnTo>
                  <a:pt x="3470484" y="639020"/>
                </a:lnTo>
                <a:lnTo>
                  <a:pt x="3488136" y="639020"/>
                </a:lnTo>
                <a:lnTo>
                  <a:pt x="3495197" y="646081"/>
                </a:lnTo>
                <a:lnTo>
                  <a:pt x="3495197" y="670795"/>
                </a:lnTo>
                <a:lnTo>
                  <a:pt x="3484606" y="713161"/>
                </a:lnTo>
                <a:lnTo>
                  <a:pt x="3438709" y="819076"/>
                </a:lnTo>
                <a:lnTo>
                  <a:pt x="3385752" y="903808"/>
                </a:lnTo>
                <a:lnTo>
                  <a:pt x="3311611" y="999132"/>
                </a:lnTo>
                <a:lnTo>
                  <a:pt x="3131556" y="1027376"/>
                </a:lnTo>
                <a:lnTo>
                  <a:pt x="2937378" y="1023845"/>
                </a:lnTo>
                <a:lnTo>
                  <a:pt x="2729078" y="1023845"/>
                </a:lnTo>
                <a:lnTo>
                  <a:pt x="2474882" y="1013254"/>
                </a:lnTo>
                <a:lnTo>
                  <a:pt x="2181851" y="988540"/>
                </a:lnTo>
                <a:lnTo>
                  <a:pt x="1977082" y="967357"/>
                </a:lnTo>
                <a:lnTo>
                  <a:pt x="1634623" y="914400"/>
                </a:lnTo>
                <a:lnTo>
                  <a:pt x="1475750" y="879095"/>
                </a:lnTo>
                <a:lnTo>
                  <a:pt x="1256859" y="819076"/>
                </a:lnTo>
                <a:lnTo>
                  <a:pt x="953236" y="699039"/>
                </a:lnTo>
                <a:lnTo>
                  <a:pt x="730814" y="579002"/>
                </a:lnTo>
                <a:lnTo>
                  <a:pt x="543698" y="466026"/>
                </a:lnTo>
                <a:lnTo>
                  <a:pt x="328337" y="321275"/>
                </a:lnTo>
                <a:lnTo>
                  <a:pt x="42367" y="88262"/>
                </a:lnTo>
                <a:lnTo>
                  <a:pt x="10592" y="60018"/>
                </a:lnTo>
                <a:lnTo>
                  <a:pt x="0" y="38835"/>
                </a:lnTo>
                <a:lnTo>
                  <a:pt x="0" y="21183"/>
                </a:lnTo>
                <a:lnTo>
                  <a:pt x="14123" y="3530"/>
                </a:lnTo>
                <a:lnTo>
                  <a:pt x="42367" y="0"/>
                </a:lnTo>
                <a:lnTo>
                  <a:pt x="77672" y="24713"/>
                </a:lnTo>
                <a:lnTo>
                  <a:pt x="229483" y="141220"/>
                </a:lnTo>
                <a:lnTo>
                  <a:pt x="402478" y="247135"/>
                </a:lnTo>
                <a:lnTo>
                  <a:pt x="663735" y="391885"/>
                </a:lnTo>
                <a:lnTo>
                  <a:pt x="833199" y="466026"/>
                </a:lnTo>
                <a:lnTo>
                  <a:pt x="1108578" y="564880"/>
                </a:lnTo>
                <a:lnTo>
                  <a:pt x="1366305" y="631959"/>
                </a:lnTo>
                <a:lnTo>
                  <a:pt x="1676989" y="688447"/>
                </a:lnTo>
                <a:lnTo>
                  <a:pt x="2061814" y="73434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F5041E0B-DE23-4D64-A668-892F3B13A2FF}"/>
              </a:ext>
            </a:extLst>
          </p:cNvPr>
          <p:cNvSpPr/>
          <p:nvPr/>
        </p:nvSpPr>
        <p:spPr>
          <a:xfrm>
            <a:off x="6270625" y="3224214"/>
            <a:ext cx="1301750" cy="346075"/>
          </a:xfrm>
          <a:custGeom>
            <a:avLst/>
            <a:gdLst>
              <a:gd name="connsiteX0" fmla="*/ 747713 w 1302544"/>
              <a:gd name="connsiteY0" fmla="*/ 295275 h 345281"/>
              <a:gd name="connsiteX1" fmla="*/ 592932 w 1302544"/>
              <a:gd name="connsiteY1" fmla="*/ 316706 h 345281"/>
              <a:gd name="connsiteX2" fmla="*/ 450057 w 1302544"/>
              <a:gd name="connsiteY2" fmla="*/ 333375 h 345281"/>
              <a:gd name="connsiteX3" fmla="*/ 257175 w 1302544"/>
              <a:gd name="connsiteY3" fmla="*/ 338137 h 345281"/>
              <a:gd name="connsiteX4" fmla="*/ 66675 w 1302544"/>
              <a:gd name="connsiteY4" fmla="*/ 345281 h 345281"/>
              <a:gd name="connsiteX5" fmla="*/ 0 w 1302544"/>
              <a:gd name="connsiteY5" fmla="*/ 173831 h 345281"/>
              <a:gd name="connsiteX6" fmla="*/ 111919 w 1302544"/>
              <a:gd name="connsiteY6" fmla="*/ 180975 h 345281"/>
              <a:gd name="connsiteX7" fmla="*/ 278607 w 1302544"/>
              <a:gd name="connsiteY7" fmla="*/ 171450 h 345281"/>
              <a:gd name="connsiteX8" fmla="*/ 466725 w 1302544"/>
              <a:gd name="connsiteY8" fmla="*/ 142875 h 345281"/>
              <a:gd name="connsiteX9" fmla="*/ 671513 w 1302544"/>
              <a:gd name="connsiteY9" fmla="*/ 83343 h 345281"/>
              <a:gd name="connsiteX10" fmla="*/ 859632 w 1302544"/>
              <a:gd name="connsiteY10" fmla="*/ 23812 h 345281"/>
              <a:gd name="connsiteX11" fmla="*/ 950119 w 1302544"/>
              <a:gd name="connsiteY11" fmla="*/ 2381 h 345281"/>
              <a:gd name="connsiteX12" fmla="*/ 997744 w 1302544"/>
              <a:gd name="connsiteY12" fmla="*/ 0 h 345281"/>
              <a:gd name="connsiteX13" fmla="*/ 1097757 w 1302544"/>
              <a:gd name="connsiteY13" fmla="*/ 16668 h 345281"/>
              <a:gd name="connsiteX14" fmla="*/ 1231107 w 1302544"/>
              <a:gd name="connsiteY14" fmla="*/ 71437 h 345281"/>
              <a:gd name="connsiteX15" fmla="*/ 1276350 w 1302544"/>
              <a:gd name="connsiteY15" fmla="*/ 95250 h 345281"/>
              <a:gd name="connsiteX16" fmla="*/ 1293019 w 1302544"/>
              <a:gd name="connsiteY16" fmla="*/ 114300 h 345281"/>
              <a:gd name="connsiteX17" fmla="*/ 1302544 w 1302544"/>
              <a:gd name="connsiteY17" fmla="*/ 138112 h 345281"/>
              <a:gd name="connsiteX18" fmla="*/ 1302544 w 1302544"/>
              <a:gd name="connsiteY18" fmla="*/ 166687 h 345281"/>
              <a:gd name="connsiteX19" fmla="*/ 1290638 w 1302544"/>
              <a:gd name="connsiteY19" fmla="*/ 185737 h 345281"/>
              <a:gd name="connsiteX20" fmla="*/ 1254919 w 1302544"/>
              <a:gd name="connsiteY20" fmla="*/ 204787 h 345281"/>
              <a:gd name="connsiteX21" fmla="*/ 1185863 w 1302544"/>
              <a:gd name="connsiteY21" fmla="*/ 230981 h 345281"/>
              <a:gd name="connsiteX22" fmla="*/ 747713 w 1302544"/>
              <a:gd name="connsiteY22" fmla="*/ 295275 h 34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02544" h="345281">
                <a:moveTo>
                  <a:pt x="747713" y="295275"/>
                </a:moveTo>
                <a:lnTo>
                  <a:pt x="592932" y="316706"/>
                </a:lnTo>
                <a:lnTo>
                  <a:pt x="450057" y="333375"/>
                </a:lnTo>
                <a:lnTo>
                  <a:pt x="257175" y="338137"/>
                </a:lnTo>
                <a:lnTo>
                  <a:pt x="66675" y="345281"/>
                </a:lnTo>
                <a:lnTo>
                  <a:pt x="0" y="173831"/>
                </a:lnTo>
                <a:lnTo>
                  <a:pt x="111919" y="180975"/>
                </a:lnTo>
                <a:lnTo>
                  <a:pt x="278607" y="171450"/>
                </a:lnTo>
                <a:lnTo>
                  <a:pt x="466725" y="142875"/>
                </a:lnTo>
                <a:lnTo>
                  <a:pt x="671513" y="83343"/>
                </a:lnTo>
                <a:lnTo>
                  <a:pt x="859632" y="23812"/>
                </a:lnTo>
                <a:lnTo>
                  <a:pt x="950119" y="2381"/>
                </a:lnTo>
                <a:lnTo>
                  <a:pt x="997744" y="0"/>
                </a:lnTo>
                <a:lnTo>
                  <a:pt x="1097757" y="16668"/>
                </a:lnTo>
                <a:lnTo>
                  <a:pt x="1231107" y="71437"/>
                </a:lnTo>
                <a:lnTo>
                  <a:pt x="1276350" y="95250"/>
                </a:lnTo>
                <a:lnTo>
                  <a:pt x="1293019" y="114300"/>
                </a:lnTo>
                <a:lnTo>
                  <a:pt x="1302544" y="138112"/>
                </a:lnTo>
                <a:lnTo>
                  <a:pt x="1302544" y="166687"/>
                </a:lnTo>
                <a:lnTo>
                  <a:pt x="1290638" y="185737"/>
                </a:lnTo>
                <a:lnTo>
                  <a:pt x="1254919" y="204787"/>
                </a:lnTo>
                <a:lnTo>
                  <a:pt x="1185863" y="230981"/>
                </a:lnTo>
                <a:lnTo>
                  <a:pt x="747713" y="29527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1240E8F3-11D9-4A85-B64C-3624BDB00CD7}"/>
              </a:ext>
            </a:extLst>
          </p:cNvPr>
          <p:cNvSpPr/>
          <p:nvPr/>
        </p:nvSpPr>
        <p:spPr>
          <a:xfrm>
            <a:off x="5324475" y="4344989"/>
            <a:ext cx="2336800" cy="1411287"/>
          </a:xfrm>
          <a:custGeom>
            <a:avLst/>
            <a:gdLst>
              <a:gd name="connsiteX0" fmla="*/ 628299 w 2336488"/>
              <a:gd name="connsiteY0" fmla="*/ 345004 h 1410869"/>
              <a:gd name="connsiteX1" fmla="*/ 356223 w 2336488"/>
              <a:gd name="connsiteY1" fmla="*/ 375858 h 1410869"/>
              <a:gd name="connsiteX2" fmla="*/ 100976 w 2336488"/>
              <a:gd name="connsiteY2" fmla="*/ 384273 h 1410869"/>
              <a:gd name="connsiteX3" fmla="*/ 0 w 2336488"/>
              <a:gd name="connsiteY3" fmla="*/ 199149 h 1410869"/>
              <a:gd name="connsiteX4" fmla="*/ 109391 w 2336488"/>
              <a:gd name="connsiteY4" fmla="*/ 199149 h 1410869"/>
              <a:gd name="connsiteX5" fmla="*/ 373053 w 2336488"/>
              <a:gd name="connsiteY5" fmla="*/ 196344 h 1410869"/>
              <a:gd name="connsiteX6" fmla="*/ 821838 w 2336488"/>
              <a:gd name="connsiteY6" fmla="*/ 154270 h 1410869"/>
              <a:gd name="connsiteX7" fmla="*/ 1060255 w 2336488"/>
              <a:gd name="connsiteY7" fmla="*/ 129026 h 1410869"/>
              <a:gd name="connsiteX8" fmla="*/ 1405259 w 2336488"/>
              <a:gd name="connsiteY8" fmla="*/ 89758 h 1410869"/>
              <a:gd name="connsiteX9" fmla="*/ 1716603 w 2336488"/>
              <a:gd name="connsiteY9" fmla="*/ 67318 h 1410869"/>
              <a:gd name="connsiteX10" fmla="*/ 1834410 w 2336488"/>
              <a:gd name="connsiteY10" fmla="*/ 47684 h 1410869"/>
              <a:gd name="connsiteX11" fmla="*/ 1969045 w 2336488"/>
              <a:gd name="connsiteY11" fmla="*/ 0 h 1410869"/>
              <a:gd name="connsiteX12" fmla="*/ 1997094 w 2336488"/>
              <a:gd name="connsiteY12" fmla="*/ 0 h 1410869"/>
              <a:gd name="connsiteX13" fmla="*/ 2016729 w 2336488"/>
              <a:gd name="connsiteY13" fmla="*/ 5610 h 1410869"/>
              <a:gd name="connsiteX14" fmla="*/ 2182218 w 2336488"/>
              <a:gd name="connsiteY14" fmla="*/ 123416 h 1410869"/>
              <a:gd name="connsiteX15" fmla="*/ 2288805 w 2336488"/>
              <a:gd name="connsiteY15" fmla="*/ 218783 h 1410869"/>
              <a:gd name="connsiteX16" fmla="*/ 2316854 w 2336488"/>
              <a:gd name="connsiteY16" fmla="*/ 252442 h 1410869"/>
              <a:gd name="connsiteX17" fmla="*/ 2330878 w 2336488"/>
              <a:gd name="connsiteY17" fmla="*/ 280491 h 1410869"/>
              <a:gd name="connsiteX18" fmla="*/ 2336488 w 2336488"/>
              <a:gd name="connsiteY18" fmla="*/ 305735 h 1410869"/>
              <a:gd name="connsiteX19" fmla="*/ 2330878 w 2336488"/>
              <a:gd name="connsiteY19" fmla="*/ 336589 h 1410869"/>
              <a:gd name="connsiteX20" fmla="*/ 2305634 w 2336488"/>
              <a:gd name="connsiteY20" fmla="*/ 361834 h 1410869"/>
              <a:gd name="connsiteX21" fmla="*/ 2221487 w 2336488"/>
              <a:gd name="connsiteY21" fmla="*/ 552567 h 1410869"/>
              <a:gd name="connsiteX22" fmla="*/ 2084046 w 2336488"/>
              <a:gd name="connsiteY22" fmla="*/ 1152818 h 1410869"/>
              <a:gd name="connsiteX23" fmla="*/ 2055997 w 2336488"/>
              <a:gd name="connsiteY23" fmla="*/ 1262209 h 1410869"/>
              <a:gd name="connsiteX24" fmla="*/ 2011119 w 2336488"/>
              <a:gd name="connsiteY24" fmla="*/ 1368796 h 1410869"/>
              <a:gd name="connsiteX25" fmla="*/ 1991484 w 2336488"/>
              <a:gd name="connsiteY25" fmla="*/ 1394040 h 1410869"/>
              <a:gd name="connsiteX26" fmla="*/ 1974655 w 2336488"/>
              <a:gd name="connsiteY26" fmla="*/ 1402454 h 1410869"/>
              <a:gd name="connsiteX27" fmla="*/ 1940996 w 2336488"/>
              <a:gd name="connsiteY27" fmla="*/ 1410869 h 1410869"/>
              <a:gd name="connsiteX28" fmla="*/ 1901727 w 2336488"/>
              <a:gd name="connsiteY28" fmla="*/ 1402454 h 1410869"/>
              <a:gd name="connsiteX29" fmla="*/ 1876483 w 2336488"/>
              <a:gd name="connsiteY29" fmla="*/ 1382820 h 1410869"/>
              <a:gd name="connsiteX30" fmla="*/ 1870873 w 2336488"/>
              <a:gd name="connsiteY30" fmla="*/ 1349161 h 1410869"/>
              <a:gd name="connsiteX31" fmla="*/ 1837215 w 2336488"/>
              <a:gd name="connsiteY31" fmla="*/ 1077085 h 1410869"/>
              <a:gd name="connsiteX32" fmla="*/ 1918557 w 2336488"/>
              <a:gd name="connsiteY32" fmla="*/ 558177 h 1410869"/>
              <a:gd name="connsiteX33" fmla="*/ 1946606 w 2336488"/>
              <a:gd name="connsiteY33" fmla="*/ 325370 h 1410869"/>
              <a:gd name="connsiteX34" fmla="*/ 1940996 w 2336488"/>
              <a:gd name="connsiteY34" fmla="*/ 291711 h 1410869"/>
              <a:gd name="connsiteX35" fmla="*/ 1926972 w 2336488"/>
              <a:gd name="connsiteY35" fmla="*/ 263662 h 1410869"/>
              <a:gd name="connsiteX36" fmla="*/ 1901727 w 2336488"/>
              <a:gd name="connsiteY36" fmla="*/ 238418 h 1410869"/>
              <a:gd name="connsiteX37" fmla="*/ 1862459 w 2336488"/>
              <a:gd name="connsiteY37" fmla="*/ 230003 h 1410869"/>
              <a:gd name="connsiteX38" fmla="*/ 1750262 w 2336488"/>
              <a:gd name="connsiteY38" fmla="*/ 227198 h 1410869"/>
              <a:gd name="connsiteX39" fmla="*/ 1438918 w 2336488"/>
              <a:gd name="connsiteY39" fmla="*/ 244027 h 1410869"/>
              <a:gd name="connsiteX40" fmla="*/ 628299 w 2336488"/>
              <a:gd name="connsiteY40" fmla="*/ 345004 h 141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336488" h="1410869">
                <a:moveTo>
                  <a:pt x="628299" y="345004"/>
                </a:moveTo>
                <a:lnTo>
                  <a:pt x="356223" y="375858"/>
                </a:lnTo>
                <a:lnTo>
                  <a:pt x="100976" y="384273"/>
                </a:lnTo>
                <a:lnTo>
                  <a:pt x="0" y="199149"/>
                </a:lnTo>
                <a:lnTo>
                  <a:pt x="109391" y="199149"/>
                </a:lnTo>
                <a:lnTo>
                  <a:pt x="373053" y="196344"/>
                </a:lnTo>
                <a:lnTo>
                  <a:pt x="821838" y="154270"/>
                </a:lnTo>
                <a:lnTo>
                  <a:pt x="1060255" y="129026"/>
                </a:lnTo>
                <a:lnTo>
                  <a:pt x="1405259" y="89758"/>
                </a:lnTo>
                <a:lnTo>
                  <a:pt x="1716603" y="67318"/>
                </a:lnTo>
                <a:lnTo>
                  <a:pt x="1834410" y="47684"/>
                </a:lnTo>
                <a:lnTo>
                  <a:pt x="1969045" y="0"/>
                </a:lnTo>
                <a:lnTo>
                  <a:pt x="1997094" y="0"/>
                </a:lnTo>
                <a:lnTo>
                  <a:pt x="2016729" y="5610"/>
                </a:lnTo>
                <a:lnTo>
                  <a:pt x="2182218" y="123416"/>
                </a:lnTo>
                <a:lnTo>
                  <a:pt x="2288805" y="218783"/>
                </a:lnTo>
                <a:lnTo>
                  <a:pt x="2316854" y="252442"/>
                </a:lnTo>
                <a:lnTo>
                  <a:pt x="2330878" y="280491"/>
                </a:lnTo>
                <a:lnTo>
                  <a:pt x="2336488" y="305735"/>
                </a:lnTo>
                <a:lnTo>
                  <a:pt x="2330878" y="336589"/>
                </a:lnTo>
                <a:lnTo>
                  <a:pt x="2305634" y="361834"/>
                </a:lnTo>
                <a:lnTo>
                  <a:pt x="2221487" y="552567"/>
                </a:lnTo>
                <a:lnTo>
                  <a:pt x="2084046" y="1152818"/>
                </a:lnTo>
                <a:lnTo>
                  <a:pt x="2055997" y="1262209"/>
                </a:lnTo>
                <a:lnTo>
                  <a:pt x="2011119" y="1368796"/>
                </a:lnTo>
                <a:lnTo>
                  <a:pt x="1991484" y="1394040"/>
                </a:lnTo>
                <a:lnTo>
                  <a:pt x="1974655" y="1402454"/>
                </a:lnTo>
                <a:lnTo>
                  <a:pt x="1940996" y="1410869"/>
                </a:lnTo>
                <a:lnTo>
                  <a:pt x="1901727" y="1402454"/>
                </a:lnTo>
                <a:lnTo>
                  <a:pt x="1876483" y="1382820"/>
                </a:lnTo>
                <a:lnTo>
                  <a:pt x="1870873" y="1349161"/>
                </a:lnTo>
                <a:lnTo>
                  <a:pt x="1837215" y="1077085"/>
                </a:lnTo>
                <a:lnTo>
                  <a:pt x="1918557" y="558177"/>
                </a:lnTo>
                <a:lnTo>
                  <a:pt x="1946606" y="325370"/>
                </a:lnTo>
                <a:lnTo>
                  <a:pt x="1940996" y="291711"/>
                </a:lnTo>
                <a:lnTo>
                  <a:pt x="1926972" y="263662"/>
                </a:lnTo>
                <a:lnTo>
                  <a:pt x="1901727" y="238418"/>
                </a:lnTo>
                <a:lnTo>
                  <a:pt x="1862459" y="230003"/>
                </a:lnTo>
                <a:lnTo>
                  <a:pt x="1750262" y="227198"/>
                </a:lnTo>
                <a:lnTo>
                  <a:pt x="1438918" y="244027"/>
                </a:lnTo>
                <a:lnTo>
                  <a:pt x="628299" y="34500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9E1BEF26-3498-44CA-913B-D8612584F137}"/>
              </a:ext>
            </a:extLst>
          </p:cNvPr>
          <p:cNvSpPr/>
          <p:nvPr/>
        </p:nvSpPr>
        <p:spPr>
          <a:xfrm>
            <a:off x="5472113" y="5419726"/>
            <a:ext cx="1784350" cy="333375"/>
          </a:xfrm>
          <a:custGeom>
            <a:avLst/>
            <a:gdLst>
              <a:gd name="connsiteX0" fmla="*/ 1357312 w 1783556"/>
              <a:gd name="connsiteY0" fmla="*/ 16669 h 333375"/>
              <a:gd name="connsiteX1" fmla="*/ 1783556 w 1783556"/>
              <a:gd name="connsiteY1" fmla="*/ 0 h 333375"/>
              <a:gd name="connsiteX2" fmla="*/ 1733550 w 1783556"/>
              <a:gd name="connsiteY2" fmla="*/ 266700 h 333375"/>
              <a:gd name="connsiteX3" fmla="*/ 1707356 w 1783556"/>
              <a:gd name="connsiteY3" fmla="*/ 247650 h 333375"/>
              <a:gd name="connsiteX4" fmla="*/ 1685925 w 1783556"/>
              <a:gd name="connsiteY4" fmla="*/ 228600 h 333375"/>
              <a:gd name="connsiteX5" fmla="*/ 1652587 w 1783556"/>
              <a:gd name="connsiteY5" fmla="*/ 214313 h 333375"/>
              <a:gd name="connsiteX6" fmla="*/ 1604962 w 1783556"/>
              <a:gd name="connsiteY6" fmla="*/ 204788 h 333375"/>
              <a:gd name="connsiteX7" fmla="*/ 1543050 w 1783556"/>
              <a:gd name="connsiteY7" fmla="*/ 200025 h 333375"/>
              <a:gd name="connsiteX8" fmla="*/ 1423987 w 1783556"/>
              <a:gd name="connsiteY8" fmla="*/ 190500 h 333375"/>
              <a:gd name="connsiteX9" fmla="*/ 1135856 w 1783556"/>
              <a:gd name="connsiteY9" fmla="*/ 190500 h 333375"/>
              <a:gd name="connsiteX10" fmla="*/ 826293 w 1783556"/>
              <a:gd name="connsiteY10" fmla="*/ 219075 h 333375"/>
              <a:gd name="connsiteX11" fmla="*/ 445293 w 1783556"/>
              <a:gd name="connsiteY11" fmla="*/ 266700 h 333375"/>
              <a:gd name="connsiteX12" fmla="*/ 97631 w 1783556"/>
              <a:gd name="connsiteY12" fmla="*/ 333375 h 333375"/>
              <a:gd name="connsiteX13" fmla="*/ 0 w 1783556"/>
              <a:gd name="connsiteY13" fmla="*/ 123825 h 333375"/>
              <a:gd name="connsiteX14" fmla="*/ 97631 w 1783556"/>
              <a:gd name="connsiteY14" fmla="*/ 126206 h 333375"/>
              <a:gd name="connsiteX15" fmla="*/ 421481 w 1783556"/>
              <a:gd name="connsiteY15" fmla="*/ 92869 h 333375"/>
              <a:gd name="connsiteX16" fmla="*/ 873918 w 1783556"/>
              <a:gd name="connsiteY16" fmla="*/ 52388 h 333375"/>
              <a:gd name="connsiteX17" fmla="*/ 1357312 w 1783556"/>
              <a:gd name="connsiteY17" fmla="*/ 16669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83556" h="333375">
                <a:moveTo>
                  <a:pt x="1357312" y="16669"/>
                </a:moveTo>
                <a:lnTo>
                  <a:pt x="1783556" y="0"/>
                </a:lnTo>
                <a:lnTo>
                  <a:pt x="1733550" y="266700"/>
                </a:lnTo>
                <a:lnTo>
                  <a:pt x="1707356" y="247650"/>
                </a:lnTo>
                <a:lnTo>
                  <a:pt x="1685925" y="228600"/>
                </a:lnTo>
                <a:lnTo>
                  <a:pt x="1652587" y="214313"/>
                </a:lnTo>
                <a:lnTo>
                  <a:pt x="1604962" y="204788"/>
                </a:lnTo>
                <a:lnTo>
                  <a:pt x="1543050" y="200025"/>
                </a:lnTo>
                <a:lnTo>
                  <a:pt x="1423987" y="190500"/>
                </a:lnTo>
                <a:lnTo>
                  <a:pt x="1135856" y="190500"/>
                </a:lnTo>
                <a:lnTo>
                  <a:pt x="826293" y="219075"/>
                </a:lnTo>
                <a:lnTo>
                  <a:pt x="445293" y="266700"/>
                </a:lnTo>
                <a:lnTo>
                  <a:pt x="97631" y="333375"/>
                </a:lnTo>
                <a:lnTo>
                  <a:pt x="0" y="123825"/>
                </a:lnTo>
                <a:lnTo>
                  <a:pt x="97631" y="126206"/>
                </a:lnTo>
                <a:lnTo>
                  <a:pt x="421481" y="92869"/>
                </a:lnTo>
                <a:lnTo>
                  <a:pt x="873918" y="52388"/>
                </a:lnTo>
                <a:lnTo>
                  <a:pt x="1357312" y="166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ABB1C2E-55EF-483D-AE4D-4D0B0570C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551" y="1444495"/>
            <a:ext cx="4279763" cy="442608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51472C7-4BC4-4C0D-A792-8EF0253C0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6893" y="1443038"/>
            <a:ext cx="4279763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9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9" grpId="0" animBg="1"/>
      <p:bldP spid="8" grpId="0" animBg="1"/>
      <p:bldP spid="20" grpId="0" animBg="1"/>
      <p:bldP spid="9" grpId="0" animBg="1"/>
      <p:bldP spid="11" grpId="0" animBg="1"/>
      <p:bldP spid="13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404AE61-85A4-40A9-B6C5-22D107D07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118" y="1215960"/>
            <a:ext cx="4279763" cy="44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4233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914668A4-2086-4CD5-B0E1-51BB8787FD1B}"/>
              </a:ext>
            </a:extLst>
          </p:cNvPr>
          <p:cNvSpPr/>
          <p:nvPr/>
        </p:nvSpPr>
        <p:spPr>
          <a:xfrm>
            <a:off x="3800476" y="1760538"/>
            <a:ext cx="2271713" cy="508000"/>
          </a:xfrm>
          <a:custGeom>
            <a:avLst/>
            <a:gdLst>
              <a:gd name="connsiteX0" fmla="*/ 833438 w 2271713"/>
              <a:gd name="connsiteY0" fmla="*/ 202406 h 509587"/>
              <a:gd name="connsiteX1" fmla="*/ 1076325 w 2271713"/>
              <a:gd name="connsiteY1" fmla="*/ 164306 h 509587"/>
              <a:gd name="connsiteX2" fmla="*/ 1400175 w 2271713"/>
              <a:gd name="connsiteY2" fmla="*/ 104775 h 509587"/>
              <a:gd name="connsiteX3" fmla="*/ 1716881 w 2271713"/>
              <a:gd name="connsiteY3" fmla="*/ 47625 h 509587"/>
              <a:gd name="connsiteX4" fmla="*/ 1831181 w 2271713"/>
              <a:gd name="connsiteY4" fmla="*/ 21431 h 509587"/>
              <a:gd name="connsiteX5" fmla="*/ 1897856 w 2271713"/>
              <a:gd name="connsiteY5" fmla="*/ 0 h 509587"/>
              <a:gd name="connsiteX6" fmla="*/ 1912144 w 2271713"/>
              <a:gd name="connsiteY6" fmla="*/ 0 h 509587"/>
              <a:gd name="connsiteX7" fmla="*/ 1974056 w 2271713"/>
              <a:gd name="connsiteY7" fmla="*/ 14287 h 509587"/>
              <a:gd name="connsiteX8" fmla="*/ 2088356 w 2271713"/>
              <a:gd name="connsiteY8" fmla="*/ 50006 h 509587"/>
              <a:gd name="connsiteX9" fmla="*/ 2190750 w 2271713"/>
              <a:gd name="connsiteY9" fmla="*/ 90487 h 509587"/>
              <a:gd name="connsiteX10" fmla="*/ 2233613 w 2271713"/>
              <a:gd name="connsiteY10" fmla="*/ 114300 h 509587"/>
              <a:gd name="connsiteX11" fmla="*/ 2255044 w 2271713"/>
              <a:gd name="connsiteY11" fmla="*/ 138112 h 509587"/>
              <a:gd name="connsiteX12" fmla="*/ 2269331 w 2271713"/>
              <a:gd name="connsiteY12" fmla="*/ 161925 h 509587"/>
              <a:gd name="connsiteX13" fmla="*/ 2271713 w 2271713"/>
              <a:gd name="connsiteY13" fmla="*/ 176212 h 509587"/>
              <a:gd name="connsiteX14" fmla="*/ 2264569 w 2271713"/>
              <a:gd name="connsiteY14" fmla="*/ 202406 h 509587"/>
              <a:gd name="connsiteX15" fmla="*/ 2250281 w 2271713"/>
              <a:gd name="connsiteY15" fmla="*/ 219075 h 509587"/>
              <a:gd name="connsiteX16" fmla="*/ 2207419 w 2271713"/>
              <a:gd name="connsiteY16" fmla="*/ 233362 h 509587"/>
              <a:gd name="connsiteX17" fmla="*/ 2119313 w 2271713"/>
              <a:gd name="connsiteY17" fmla="*/ 242887 h 509587"/>
              <a:gd name="connsiteX18" fmla="*/ 1883569 w 2271713"/>
              <a:gd name="connsiteY18" fmla="*/ 242887 h 509587"/>
              <a:gd name="connsiteX19" fmla="*/ 1766888 w 2271713"/>
              <a:gd name="connsiteY19" fmla="*/ 238125 h 509587"/>
              <a:gd name="connsiteX20" fmla="*/ 1574006 w 2271713"/>
              <a:gd name="connsiteY20" fmla="*/ 219075 h 509587"/>
              <a:gd name="connsiteX21" fmla="*/ 1262063 w 2271713"/>
              <a:gd name="connsiteY21" fmla="*/ 276225 h 509587"/>
              <a:gd name="connsiteX22" fmla="*/ 981075 w 2271713"/>
              <a:gd name="connsiteY22" fmla="*/ 333375 h 509587"/>
              <a:gd name="connsiteX23" fmla="*/ 704850 w 2271713"/>
              <a:gd name="connsiteY23" fmla="*/ 404812 h 509587"/>
              <a:gd name="connsiteX24" fmla="*/ 521494 w 2271713"/>
              <a:gd name="connsiteY24" fmla="*/ 454819 h 509587"/>
              <a:gd name="connsiteX25" fmla="*/ 402431 w 2271713"/>
              <a:gd name="connsiteY25" fmla="*/ 495300 h 509587"/>
              <a:gd name="connsiteX26" fmla="*/ 369094 w 2271713"/>
              <a:gd name="connsiteY26" fmla="*/ 507206 h 509587"/>
              <a:gd name="connsiteX27" fmla="*/ 338138 w 2271713"/>
              <a:gd name="connsiteY27" fmla="*/ 509587 h 509587"/>
              <a:gd name="connsiteX28" fmla="*/ 295275 w 2271713"/>
              <a:gd name="connsiteY28" fmla="*/ 497681 h 509587"/>
              <a:gd name="connsiteX29" fmla="*/ 226219 w 2271713"/>
              <a:gd name="connsiteY29" fmla="*/ 459581 h 509587"/>
              <a:gd name="connsiteX30" fmla="*/ 188119 w 2271713"/>
              <a:gd name="connsiteY30" fmla="*/ 431006 h 509587"/>
              <a:gd name="connsiteX31" fmla="*/ 130969 w 2271713"/>
              <a:gd name="connsiteY31" fmla="*/ 369094 h 509587"/>
              <a:gd name="connsiteX32" fmla="*/ 52388 w 2271713"/>
              <a:gd name="connsiteY32" fmla="*/ 257175 h 509587"/>
              <a:gd name="connsiteX33" fmla="*/ 7144 w 2271713"/>
              <a:gd name="connsiteY33" fmla="*/ 180975 h 509587"/>
              <a:gd name="connsiteX34" fmla="*/ 0 w 2271713"/>
              <a:gd name="connsiteY34" fmla="*/ 157162 h 509587"/>
              <a:gd name="connsiteX35" fmla="*/ 4763 w 2271713"/>
              <a:gd name="connsiteY35" fmla="*/ 142875 h 509587"/>
              <a:gd name="connsiteX36" fmla="*/ 23813 w 2271713"/>
              <a:gd name="connsiteY36" fmla="*/ 142875 h 509587"/>
              <a:gd name="connsiteX37" fmla="*/ 50006 w 2271713"/>
              <a:gd name="connsiteY37" fmla="*/ 147637 h 509587"/>
              <a:gd name="connsiteX38" fmla="*/ 97631 w 2271713"/>
              <a:gd name="connsiteY38" fmla="*/ 188119 h 509587"/>
              <a:gd name="connsiteX39" fmla="*/ 138113 w 2271713"/>
              <a:gd name="connsiteY39" fmla="*/ 219075 h 509587"/>
              <a:gd name="connsiteX40" fmla="*/ 197644 w 2271713"/>
              <a:gd name="connsiteY40" fmla="*/ 247650 h 509587"/>
              <a:gd name="connsiteX41" fmla="*/ 233363 w 2271713"/>
              <a:gd name="connsiteY41" fmla="*/ 259556 h 509587"/>
              <a:gd name="connsiteX42" fmla="*/ 292894 w 2271713"/>
              <a:gd name="connsiteY42" fmla="*/ 266700 h 509587"/>
              <a:gd name="connsiteX43" fmla="*/ 350044 w 2271713"/>
              <a:gd name="connsiteY43" fmla="*/ 269081 h 509587"/>
              <a:gd name="connsiteX44" fmla="*/ 573881 w 2271713"/>
              <a:gd name="connsiteY44" fmla="*/ 242887 h 509587"/>
              <a:gd name="connsiteX45" fmla="*/ 778669 w 2271713"/>
              <a:gd name="connsiteY45" fmla="*/ 211931 h 509587"/>
              <a:gd name="connsiteX46" fmla="*/ 833438 w 2271713"/>
              <a:gd name="connsiteY46" fmla="*/ 202406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271713" h="509587">
                <a:moveTo>
                  <a:pt x="833438" y="202406"/>
                </a:moveTo>
                <a:lnTo>
                  <a:pt x="1076325" y="164306"/>
                </a:lnTo>
                <a:lnTo>
                  <a:pt x="1400175" y="104775"/>
                </a:lnTo>
                <a:lnTo>
                  <a:pt x="1716881" y="47625"/>
                </a:lnTo>
                <a:lnTo>
                  <a:pt x="1831181" y="21431"/>
                </a:lnTo>
                <a:lnTo>
                  <a:pt x="1897856" y="0"/>
                </a:lnTo>
                <a:lnTo>
                  <a:pt x="1912144" y="0"/>
                </a:lnTo>
                <a:lnTo>
                  <a:pt x="1974056" y="14287"/>
                </a:lnTo>
                <a:lnTo>
                  <a:pt x="2088356" y="50006"/>
                </a:lnTo>
                <a:lnTo>
                  <a:pt x="2190750" y="90487"/>
                </a:lnTo>
                <a:lnTo>
                  <a:pt x="2233613" y="114300"/>
                </a:lnTo>
                <a:lnTo>
                  <a:pt x="2255044" y="138112"/>
                </a:lnTo>
                <a:lnTo>
                  <a:pt x="2269331" y="161925"/>
                </a:lnTo>
                <a:lnTo>
                  <a:pt x="2271713" y="176212"/>
                </a:lnTo>
                <a:lnTo>
                  <a:pt x="2264569" y="202406"/>
                </a:lnTo>
                <a:lnTo>
                  <a:pt x="2250281" y="219075"/>
                </a:lnTo>
                <a:lnTo>
                  <a:pt x="2207419" y="233362"/>
                </a:lnTo>
                <a:lnTo>
                  <a:pt x="2119313" y="242887"/>
                </a:lnTo>
                <a:lnTo>
                  <a:pt x="1883569" y="242887"/>
                </a:lnTo>
                <a:lnTo>
                  <a:pt x="1766888" y="238125"/>
                </a:lnTo>
                <a:lnTo>
                  <a:pt x="1574006" y="219075"/>
                </a:lnTo>
                <a:lnTo>
                  <a:pt x="1262063" y="276225"/>
                </a:lnTo>
                <a:lnTo>
                  <a:pt x="981075" y="333375"/>
                </a:lnTo>
                <a:lnTo>
                  <a:pt x="704850" y="404812"/>
                </a:lnTo>
                <a:lnTo>
                  <a:pt x="521494" y="454819"/>
                </a:lnTo>
                <a:lnTo>
                  <a:pt x="402431" y="495300"/>
                </a:lnTo>
                <a:lnTo>
                  <a:pt x="369094" y="507206"/>
                </a:lnTo>
                <a:lnTo>
                  <a:pt x="338138" y="509587"/>
                </a:lnTo>
                <a:lnTo>
                  <a:pt x="295275" y="497681"/>
                </a:lnTo>
                <a:lnTo>
                  <a:pt x="226219" y="459581"/>
                </a:lnTo>
                <a:lnTo>
                  <a:pt x="188119" y="431006"/>
                </a:lnTo>
                <a:lnTo>
                  <a:pt x="130969" y="369094"/>
                </a:lnTo>
                <a:lnTo>
                  <a:pt x="52388" y="257175"/>
                </a:lnTo>
                <a:lnTo>
                  <a:pt x="7144" y="180975"/>
                </a:lnTo>
                <a:lnTo>
                  <a:pt x="0" y="157162"/>
                </a:lnTo>
                <a:lnTo>
                  <a:pt x="4763" y="142875"/>
                </a:lnTo>
                <a:lnTo>
                  <a:pt x="23813" y="142875"/>
                </a:lnTo>
                <a:lnTo>
                  <a:pt x="50006" y="147637"/>
                </a:lnTo>
                <a:lnTo>
                  <a:pt x="97631" y="188119"/>
                </a:lnTo>
                <a:lnTo>
                  <a:pt x="138113" y="219075"/>
                </a:lnTo>
                <a:lnTo>
                  <a:pt x="197644" y="247650"/>
                </a:lnTo>
                <a:lnTo>
                  <a:pt x="233363" y="259556"/>
                </a:lnTo>
                <a:lnTo>
                  <a:pt x="292894" y="266700"/>
                </a:lnTo>
                <a:lnTo>
                  <a:pt x="350044" y="269081"/>
                </a:lnTo>
                <a:lnTo>
                  <a:pt x="573881" y="242887"/>
                </a:lnTo>
                <a:lnTo>
                  <a:pt x="778669" y="211931"/>
                </a:lnTo>
                <a:lnTo>
                  <a:pt x="833438" y="2024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17CA64BC-A6C3-4488-9730-281E5CA4CE33}"/>
              </a:ext>
            </a:extLst>
          </p:cNvPr>
          <p:cNvSpPr/>
          <p:nvPr/>
        </p:nvSpPr>
        <p:spPr>
          <a:xfrm>
            <a:off x="3998913" y="2500314"/>
            <a:ext cx="487362" cy="771525"/>
          </a:xfrm>
          <a:custGeom>
            <a:avLst/>
            <a:gdLst>
              <a:gd name="connsiteX0" fmla="*/ 400050 w 488156"/>
              <a:gd name="connsiteY0" fmla="*/ 300037 h 771525"/>
              <a:gd name="connsiteX1" fmla="*/ 369094 w 488156"/>
              <a:gd name="connsiteY1" fmla="*/ 173831 h 771525"/>
              <a:gd name="connsiteX2" fmla="*/ 321469 w 488156"/>
              <a:gd name="connsiteY2" fmla="*/ 78581 h 771525"/>
              <a:gd name="connsiteX3" fmla="*/ 195262 w 488156"/>
              <a:gd name="connsiteY3" fmla="*/ 57150 h 771525"/>
              <a:gd name="connsiteX4" fmla="*/ 80962 w 488156"/>
              <a:gd name="connsiteY4" fmla="*/ 23812 h 771525"/>
              <a:gd name="connsiteX5" fmla="*/ 21431 w 488156"/>
              <a:gd name="connsiteY5" fmla="*/ 0 h 771525"/>
              <a:gd name="connsiteX6" fmla="*/ 7144 w 488156"/>
              <a:gd name="connsiteY6" fmla="*/ 0 h 771525"/>
              <a:gd name="connsiteX7" fmla="*/ 0 w 488156"/>
              <a:gd name="connsiteY7" fmla="*/ 19050 h 771525"/>
              <a:gd name="connsiteX8" fmla="*/ 4762 w 488156"/>
              <a:gd name="connsiteY8" fmla="*/ 42862 h 771525"/>
              <a:gd name="connsiteX9" fmla="*/ 26194 w 488156"/>
              <a:gd name="connsiteY9" fmla="*/ 73818 h 771525"/>
              <a:gd name="connsiteX10" fmla="*/ 85725 w 488156"/>
              <a:gd name="connsiteY10" fmla="*/ 133350 h 771525"/>
              <a:gd name="connsiteX11" fmla="*/ 161925 w 488156"/>
              <a:gd name="connsiteY11" fmla="*/ 240506 h 771525"/>
              <a:gd name="connsiteX12" fmla="*/ 173831 w 488156"/>
              <a:gd name="connsiteY12" fmla="*/ 264318 h 771525"/>
              <a:gd name="connsiteX13" fmla="*/ 207169 w 488156"/>
              <a:gd name="connsiteY13" fmla="*/ 433387 h 771525"/>
              <a:gd name="connsiteX14" fmla="*/ 233362 w 488156"/>
              <a:gd name="connsiteY14" fmla="*/ 538162 h 771525"/>
              <a:gd name="connsiteX15" fmla="*/ 266700 w 488156"/>
              <a:gd name="connsiteY15" fmla="*/ 650081 h 771525"/>
              <a:gd name="connsiteX16" fmla="*/ 290512 w 488156"/>
              <a:gd name="connsiteY16" fmla="*/ 707231 h 771525"/>
              <a:gd name="connsiteX17" fmla="*/ 314325 w 488156"/>
              <a:gd name="connsiteY17" fmla="*/ 747712 h 771525"/>
              <a:gd name="connsiteX18" fmla="*/ 330994 w 488156"/>
              <a:gd name="connsiteY18" fmla="*/ 759618 h 771525"/>
              <a:gd name="connsiteX19" fmla="*/ 350044 w 488156"/>
              <a:gd name="connsiteY19" fmla="*/ 766762 h 771525"/>
              <a:gd name="connsiteX20" fmla="*/ 373856 w 488156"/>
              <a:gd name="connsiteY20" fmla="*/ 771525 h 771525"/>
              <a:gd name="connsiteX21" fmla="*/ 402431 w 488156"/>
              <a:gd name="connsiteY21" fmla="*/ 771525 h 771525"/>
              <a:gd name="connsiteX22" fmla="*/ 435769 w 488156"/>
              <a:gd name="connsiteY22" fmla="*/ 764381 h 771525"/>
              <a:gd name="connsiteX23" fmla="*/ 459581 w 488156"/>
              <a:gd name="connsiteY23" fmla="*/ 750093 h 771525"/>
              <a:gd name="connsiteX24" fmla="*/ 473869 w 488156"/>
              <a:gd name="connsiteY24" fmla="*/ 738187 h 771525"/>
              <a:gd name="connsiteX25" fmla="*/ 483394 w 488156"/>
              <a:gd name="connsiteY25" fmla="*/ 721518 h 771525"/>
              <a:gd name="connsiteX26" fmla="*/ 488156 w 488156"/>
              <a:gd name="connsiteY26" fmla="*/ 692943 h 771525"/>
              <a:gd name="connsiteX27" fmla="*/ 485775 w 488156"/>
              <a:gd name="connsiteY27" fmla="*/ 659606 h 771525"/>
              <a:gd name="connsiteX28" fmla="*/ 469106 w 488156"/>
              <a:gd name="connsiteY28" fmla="*/ 564356 h 771525"/>
              <a:gd name="connsiteX29" fmla="*/ 400050 w 488156"/>
              <a:gd name="connsiteY29" fmla="*/ 300037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88156" h="771525">
                <a:moveTo>
                  <a:pt x="400050" y="300037"/>
                </a:moveTo>
                <a:lnTo>
                  <a:pt x="369094" y="173831"/>
                </a:lnTo>
                <a:lnTo>
                  <a:pt x="321469" y="78581"/>
                </a:lnTo>
                <a:lnTo>
                  <a:pt x="195262" y="57150"/>
                </a:lnTo>
                <a:lnTo>
                  <a:pt x="80962" y="23812"/>
                </a:lnTo>
                <a:lnTo>
                  <a:pt x="21431" y="0"/>
                </a:lnTo>
                <a:lnTo>
                  <a:pt x="7144" y="0"/>
                </a:lnTo>
                <a:lnTo>
                  <a:pt x="0" y="19050"/>
                </a:lnTo>
                <a:lnTo>
                  <a:pt x="4762" y="42862"/>
                </a:lnTo>
                <a:lnTo>
                  <a:pt x="26194" y="73818"/>
                </a:lnTo>
                <a:lnTo>
                  <a:pt x="85725" y="133350"/>
                </a:lnTo>
                <a:lnTo>
                  <a:pt x="161925" y="240506"/>
                </a:lnTo>
                <a:lnTo>
                  <a:pt x="173831" y="264318"/>
                </a:lnTo>
                <a:lnTo>
                  <a:pt x="207169" y="433387"/>
                </a:lnTo>
                <a:lnTo>
                  <a:pt x="233362" y="538162"/>
                </a:lnTo>
                <a:lnTo>
                  <a:pt x="266700" y="650081"/>
                </a:lnTo>
                <a:lnTo>
                  <a:pt x="290512" y="707231"/>
                </a:lnTo>
                <a:lnTo>
                  <a:pt x="314325" y="747712"/>
                </a:lnTo>
                <a:lnTo>
                  <a:pt x="330994" y="759618"/>
                </a:lnTo>
                <a:lnTo>
                  <a:pt x="350044" y="766762"/>
                </a:lnTo>
                <a:lnTo>
                  <a:pt x="373856" y="771525"/>
                </a:lnTo>
                <a:lnTo>
                  <a:pt x="402431" y="771525"/>
                </a:lnTo>
                <a:lnTo>
                  <a:pt x="435769" y="764381"/>
                </a:lnTo>
                <a:lnTo>
                  <a:pt x="459581" y="750093"/>
                </a:lnTo>
                <a:lnTo>
                  <a:pt x="473869" y="738187"/>
                </a:lnTo>
                <a:lnTo>
                  <a:pt x="483394" y="721518"/>
                </a:lnTo>
                <a:lnTo>
                  <a:pt x="488156" y="692943"/>
                </a:lnTo>
                <a:lnTo>
                  <a:pt x="485775" y="659606"/>
                </a:lnTo>
                <a:lnTo>
                  <a:pt x="469106" y="564356"/>
                </a:lnTo>
                <a:lnTo>
                  <a:pt x="400050" y="3000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216CEE07-B015-48CF-AEC4-6A666062DF61}"/>
              </a:ext>
            </a:extLst>
          </p:cNvPr>
          <p:cNvSpPr/>
          <p:nvPr/>
        </p:nvSpPr>
        <p:spPr>
          <a:xfrm>
            <a:off x="3976689" y="4106864"/>
            <a:ext cx="434975" cy="865187"/>
          </a:xfrm>
          <a:custGeom>
            <a:avLst/>
            <a:gdLst>
              <a:gd name="connsiteX0" fmla="*/ 150018 w 435768"/>
              <a:gd name="connsiteY0" fmla="*/ 376238 h 864394"/>
              <a:gd name="connsiteX1" fmla="*/ 130968 w 435768"/>
              <a:gd name="connsiteY1" fmla="*/ 302419 h 864394"/>
              <a:gd name="connsiteX2" fmla="*/ 111918 w 435768"/>
              <a:gd name="connsiteY2" fmla="*/ 245269 h 864394"/>
              <a:gd name="connsiteX3" fmla="*/ 80962 w 435768"/>
              <a:gd name="connsiteY3" fmla="*/ 164307 h 864394"/>
              <a:gd name="connsiteX4" fmla="*/ 33337 w 435768"/>
              <a:gd name="connsiteY4" fmla="*/ 88107 h 864394"/>
              <a:gd name="connsiteX5" fmla="*/ 4762 w 435768"/>
              <a:gd name="connsiteY5" fmla="*/ 45244 h 864394"/>
              <a:gd name="connsiteX6" fmla="*/ 0 w 435768"/>
              <a:gd name="connsiteY6" fmla="*/ 19050 h 864394"/>
              <a:gd name="connsiteX7" fmla="*/ 7143 w 435768"/>
              <a:gd name="connsiteY7" fmla="*/ 0 h 864394"/>
              <a:gd name="connsiteX8" fmla="*/ 40481 w 435768"/>
              <a:gd name="connsiteY8" fmla="*/ 4763 h 864394"/>
              <a:gd name="connsiteX9" fmla="*/ 147637 w 435768"/>
              <a:gd name="connsiteY9" fmla="*/ 45244 h 864394"/>
              <a:gd name="connsiteX10" fmla="*/ 240506 w 435768"/>
              <a:gd name="connsiteY10" fmla="*/ 83344 h 864394"/>
              <a:gd name="connsiteX11" fmla="*/ 288131 w 435768"/>
              <a:gd name="connsiteY11" fmla="*/ 104775 h 864394"/>
              <a:gd name="connsiteX12" fmla="*/ 330993 w 435768"/>
              <a:gd name="connsiteY12" fmla="*/ 223838 h 864394"/>
              <a:gd name="connsiteX13" fmla="*/ 385762 w 435768"/>
              <a:gd name="connsiteY13" fmla="*/ 464344 h 864394"/>
              <a:gd name="connsiteX14" fmla="*/ 419100 w 435768"/>
              <a:gd name="connsiteY14" fmla="*/ 616744 h 864394"/>
              <a:gd name="connsiteX15" fmla="*/ 435768 w 435768"/>
              <a:gd name="connsiteY15" fmla="*/ 726282 h 864394"/>
              <a:gd name="connsiteX16" fmla="*/ 428625 w 435768"/>
              <a:gd name="connsiteY16" fmla="*/ 769144 h 864394"/>
              <a:gd name="connsiteX17" fmla="*/ 414337 w 435768"/>
              <a:gd name="connsiteY17" fmla="*/ 816769 h 864394"/>
              <a:gd name="connsiteX18" fmla="*/ 390525 w 435768"/>
              <a:gd name="connsiteY18" fmla="*/ 847725 h 864394"/>
              <a:gd name="connsiteX19" fmla="*/ 361950 w 435768"/>
              <a:gd name="connsiteY19" fmla="*/ 864394 h 864394"/>
              <a:gd name="connsiteX20" fmla="*/ 335756 w 435768"/>
              <a:gd name="connsiteY20" fmla="*/ 862013 h 864394"/>
              <a:gd name="connsiteX21" fmla="*/ 300037 w 435768"/>
              <a:gd name="connsiteY21" fmla="*/ 845344 h 864394"/>
              <a:gd name="connsiteX22" fmla="*/ 276225 w 435768"/>
              <a:gd name="connsiteY22" fmla="*/ 816769 h 864394"/>
              <a:gd name="connsiteX23" fmla="*/ 252412 w 435768"/>
              <a:gd name="connsiteY23" fmla="*/ 771525 h 864394"/>
              <a:gd name="connsiteX24" fmla="*/ 230981 w 435768"/>
              <a:gd name="connsiteY24" fmla="*/ 714375 h 864394"/>
              <a:gd name="connsiteX25" fmla="*/ 185737 w 435768"/>
              <a:gd name="connsiteY25" fmla="*/ 509588 h 864394"/>
              <a:gd name="connsiteX26" fmla="*/ 150018 w 435768"/>
              <a:gd name="connsiteY26" fmla="*/ 376238 h 86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35768" h="864394">
                <a:moveTo>
                  <a:pt x="150018" y="376238"/>
                </a:moveTo>
                <a:lnTo>
                  <a:pt x="130968" y="302419"/>
                </a:lnTo>
                <a:lnTo>
                  <a:pt x="111918" y="245269"/>
                </a:lnTo>
                <a:lnTo>
                  <a:pt x="80962" y="164307"/>
                </a:lnTo>
                <a:lnTo>
                  <a:pt x="33337" y="88107"/>
                </a:lnTo>
                <a:lnTo>
                  <a:pt x="4762" y="45244"/>
                </a:lnTo>
                <a:lnTo>
                  <a:pt x="0" y="19050"/>
                </a:lnTo>
                <a:lnTo>
                  <a:pt x="7143" y="0"/>
                </a:lnTo>
                <a:lnTo>
                  <a:pt x="40481" y="4763"/>
                </a:lnTo>
                <a:lnTo>
                  <a:pt x="147637" y="45244"/>
                </a:lnTo>
                <a:lnTo>
                  <a:pt x="240506" y="83344"/>
                </a:lnTo>
                <a:lnTo>
                  <a:pt x="288131" y="104775"/>
                </a:lnTo>
                <a:lnTo>
                  <a:pt x="330993" y="223838"/>
                </a:lnTo>
                <a:lnTo>
                  <a:pt x="385762" y="464344"/>
                </a:lnTo>
                <a:lnTo>
                  <a:pt x="419100" y="616744"/>
                </a:lnTo>
                <a:lnTo>
                  <a:pt x="435768" y="726282"/>
                </a:lnTo>
                <a:lnTo>
                  <a:pt x="428625" y="769144"/>
                </a:lnTo>
                <a:lnTo>
                  <a:pt x="414337" y="816769"/>
                </a:lnTo>
                <a:lnTo>
                  <a:pt x="390525" y="847725"/>
                </a:lnTo>
                <a:lnTo>
                  <a:pt x="361950" y="864394"/>
                </a:lnTo>
                <a:lnTo>
                  <a:pt x="335756" y="862013"/>
                </a:lnTo>
                <a:lnTo>
                  <a:pt x="300037" y="845344"/>
                </a:lnTo>
                <a:lnTo>
                  <a:pt x="276225" y="816769"/>
                </a:lnTo>
                <a:lnTo>
                  <a:pt x="252412" y="771525"/>
                </a:lnTo>
                <a:lnTo>
                  <a:pt x="230981" y="714375"/>
                </a:lnTo>
                <a:lnTo>
                  <a:pt x="185737" y="509588"/>
                </a:lnTo>
                <a:lnTo>
                  <a:pt x="150018" y="3762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F020E203-7E27-491F-948D-0187FEF7B81C}"/>
              </a:ext>
            </a:extLst>
          </p:cNvPr>
          <p:cNvSpPr/>
          <p:nvPr/>
        </p:nvSpPr>
        <p:spPr>
          <a:xfrm>
            <a:off x="4192588" y="2446338"/>
            <a:ext cx="1046162" cy="723900"/>
          </a:xfrm>
          <a:custGeom>
            <a:avLst/>
            <a:gdLst>
              <a:gd name="connsiteX0" fmla="*/ 311944 w 1045369"/>
              <a:gd name="connsiteY0" fmla="*/ 102394 h 723900"/>
              <a:gd name="connsiteX1" fmla="*/ 145257 w 1045369"/>
              <a:gd name="connsiteY1" fmla="*/ 133350 h 723900"/>
              <a:gd name="connsiteX2" fmla="*/ 71438 w 1045369"/>
              <a:gd name="connsiteY2" fmla="*/ 138112 h 723900"/>
              <a:gd name="connsiteX3" fmla="*/ 0 w 1045369"/>
              <a:gd name="connsiteY3" fmla="*/ 180975 h 723900"/>
              <a:gd name="connsiteX4" fmla="*/ 169069 w 1045369"/>
              <a:gd name="connsiteY4" fmla="*/ 247650 h 723900"/>
              <a:gd name="connsiteX5" fmla="*/ 338138 w 1045369"/>
              <a:gd name="connsiteY5" fmla="*/ 219075 h 723900"/>
              <a:gd name="connsiteX6" fmla="*/ 573882 w 1045369"/>
              <a:gd name="connsiteY6" fmla="*/ 173831 h 723900"/>
              <a:gd name="connsiteX7" fmla="*/ 650082 w 1045369"/>
              <a:gd name="connsiteY7" fmla="*/ 161925 h 723900"/>
              <a:gd name="connsiteX8" fmla="*/ 688182 w 1045369"/>
              <a:gd name="connsiteY8" fmla="*/ 159544 h 723900"/>
              <a:gd name="connsiteX9" fmla="*/ 716757 w 1045369"/>
              <a:gd name="connsiteY9" fmla="*/ 166687 h 723900"/>
              <a:gd name="connsiteX10" fmla="*/ 735807 w 1045369"/>
              <a:gd name="connsiteY10" fmla="*/ 178594 h 723900"/>
              <a:gd name="connsiteX11" fmla="*/ 747713 w 1045369"/>
              <a:gd name="connsiteY11" fmla="*/ 197644 h 723900"/>
              <a:gd name="connsiteX12" fmla="*/ 757238 w 1045369"/>
              <a:gd name="connsiteY12" fmla="*/ 240506 h 723900"/>
              <a:gd name="connsiteX13" fmla="*/ 683419 w 1045369"/>
              <a:gd name="connsiteY13" fmla="*/ 557212 h 723900"/>
              <a:gd name="connsiteX14" fmla="*/ 669132 w 1045369"/>
              <a:gd name="connsiteY14" fmla="*/ 628650 h 723900"/>
              <a:gd name="connsiteX15" fmla="*/ 669132 w 1045369"/>
              <a:gd name="connsiteY15" fmla="*/ 673894 h 723900"/>
              <a:gd name="connsiteX16" fmla="*/ 700088 w 1045369"/>
              <a:gd name="connsiteY16" fmla="*/ 702469 h 723900"/>
              <a:gd name="connsiteX17" fmla="*/ 735807 w 1045369"/>
              <a:gd name="connsiteY17" fmla="*/ 719137 h 723900"/>
              <a:gd name="connsiteX18" fmla="*/ 764382 w 1045369"/>
              <a:gd name="connsiteY18" fmla="*/ 723900 h 723900"/>
              <a:gd name="connsiteX19" fmla="*/ 797719 w 1045369"/>
              <a:gd name="connsiteY19" fmla="*/ 719137 h 723900"/>
              <a:gd name="connsiteX20" fmla="*/ 807244 w 1045369"/>
              <a:gd name="connsiteY20" fmla="*/ 707231 h 723900"/>
              <a:gd name="connsiteX21" fmla="*/ 847725 w 1045369"/>
              <a:gd name="connsiteY21" fmla="*/ 585787 h 723900"/>
              <a:gd name="connsiteX22" fmla="*/ 909638 w 1045369"/>
              <a:gd name="connsiteY22" fmla="*/ 440531 h 723900"/>
              <a:gd name="connsiteX23" fmla="*/ 976313 w 1045369"/>
              <a:gd name="connsiteY23" fmla="*/ 283369 h 723900"/>
              <a:gd name="connsiteX24" fmla="*/ 990600 w 1045369"/>
              <a:gd name="connsiteY24" fmla="*/ 261937 h 723900"/>
              <a:gd name="connsiteX25" fmla="*/ 1035844 w 1045369"/>
              <a:gd name="connsiteY25" fmla="*/ 209550 h 723900"/>
              <a:gd name="connsiteX26" fmla="*/ 1045369 w 1045369"/>
              <a:gd name="connsiteY26" fmla="*/ 188119 h 723900"/>
              <a:gd name="connsiteX27" fmla="*/ 1042988 w 1045369"/>
              <a:gd name="connsiteY27" fmla="*/ 169069 h 723900"/>
              <a:gd name="connsiteX28" fmla="*/ 1019175 w 1045369"/>
              <a:gd name="connsiteY28" fmla="*/ 133350 h 723900"/>
              <a:gd name="connsiteX29" fmla="*/ 971550 w 1045369"/>
              <a:gd name="connsiteY29" fmla="*/ 85725 h 723900"/>
              <a:gd name="connsiteX30" fmla="*/ 904875 w 1045369"/>
              <a:gd name="connsiteY30" fmla="*/ 42862 h 723900"/>
              <a:gd name="connsiteX31" fmla="*/ 840582 w 1045369"/>
              <a:gd name="connsiteY31" fmla="*/ 11906 h 723900"/>
              <a:gd name="connsiteX32" fmla="*/ 781050 w 1045369"/>
              <a:gd name="connsiteY32" fmla="*/ 0 h 723900"/>
              <a:gd name="connsiteX33" fmla="*/ 728663 w 1045369"/>
              <a:gd name="connsiteY33" fmla="*/ 4762 h 723900"/>
              <a:gd name="connsiteX34" fmla="*/ 654844 w 1045369"/>
              <a:gd name="connsiteY34" fmla="*/ 28575 h 723900"/>
              <a:gd name="connsiteX35" fmla="*/ 621507 w 1045369"/>
              <a:gd name="connsiteY35" fmla="*/ 45244 h 723900"/>
              <a:gd name="connsiteX36" fmla="*/ 454819 w 1045369"/>
              <a:gd name="connsiteY36" fmla="*/ 78581 h 723900"/>
              <a:gd name="connsiteX37" fmla="*/ 311944 w 1045369"/>
              <a:gd name="connsiteY37" fmla="*/ 102394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45369" h="723900">
                <a:moveTo>
                  <a:pt x="311944" y="102394"/>
                </a:moveTo>
                <a:lnTo>
                  <a:pt x="145257" y="133350"/>
                </a:lnTo>
                <a:lnTo>
                  <a:pt x="71438" y="138112"/>
                </a:lnTo>
                <a:lnTo>
                  <a:pt x="0" y="180975"/>
                </a:lnTo>
                <a:lnTo>
                  <a:pt x="169069" y="247650"/>
                </a:lnTo>
                <a:lnTo>
                  <a:pt x="338138" y="219075"/>
                </a:lnTo>
                <a:lnTo>
                  <a:pt x="573882" y="173831"/>
                </a:lnTo>
                <a:lnTo>
                  <a:pt x="650082" y="161925"/>
                </a:lnTo>
                <a:lnTo>
                  <a:pt x="688182" y="159544"/>
                </a:lnTo>
                <a:lnTo>
                  <a:pt x="716757" y="166687"/>
                </a:lnTo>
                <a:lnTo>
                  <a:pt x="735807" y="178594"/>
                </a:lnTo>
                <a:lnTo>
                  <a:pt x="747713" y="197644"/>
                </a:lnTo>
                <a:lnTo>
                  <a:pt x="757238" y="240506"/>
                </a:lnTo>
                <a:lnTo>
                  <a:pt x="683419" y="557212"/>
                </a:lnTo>
                <a:lnTo>
                  <a:pt x="669132" y="628650"/>
                </a:lnTo>
                <a:lnTo>
                  <a:pt x="669132" y="673894"/>
                </a:lnTo>
                <a:lnTo>
                  <a:pt x="700088" y="702469"/>
                </a:lnTo>
                <a:lnTo>
                  <a:pt x="735807" y="719137"/>
                </a:lnTo>
                <a:lnTo>
                  <a:pt x="764382" y="723900"/>
                </a:lnTo>
                <a:lnTo>
                  <a:pt x="797719" y="719137"/>
                </a:lnTo>
                <a:lnTo>
                  <a:pt x="807244" y="707231"/>
                </a:lnTo>
                <a:lnTo>
                  <a:pt x="847725" y="585787"/>
                </a:lnTo>
                <a:lnTo>
                  <a:pt x="909638" y="440531"/>
                </a:lnTo>
                <a:lnTo>
                  <a:pt x="976313" y="283369"/>
                </a:lnTo>
                <a:lnTo>
                  <a:pt x="990600" y="261937"/>
                </a:lnTo>
                <a:lnTo>
                  <a:pt x="1035844" y="209550"/>
                </a:lnTo>
                <a:lnTo>
                  <a:pt x="1045369" y="188119"/>
                </a:lnTo>
                <a:lnTo>
                  <a:pt x="1042988" y="169069"/>
                </a:lnTo>
                <a:lnTo>
                  <a:pt x="1019175" y="133350"/>
                </a:lnTo>
                <a:lnTo>
                  <a:pt x="971550" y="85725"/>
                </a:lnTo>
                <a:lnTo>
                  <a:pt x="904875" y="42862"/>
                </a:lnTo>
                <a:lnTo>
                  <a:pt x="840582" y="11906"/>
                </a:lnTo>
                <a:lnTo>
                  <a:pt x="781050" y="0"/>
                </a:lnTo>
                <a:lnTo>
                  <a:pt x="728663" y="4762"/>
                </a:lnTo>
                <a:lnTo>
                  <a:pt x="654844" y="28575"/>
                </a:lnTo>
                <a:lnTo>
                  <a:pt x="621507" y="45244"/>
                </a:lnTo>
                <a:lnTo>
                  <a:pt x="454819" y="78581"/>
                </a:lnTo>
                <a:lnTo>
                  <a:pt x="311944" y="1023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7FE4B156-5686-4E9C-863E-EC621FBCAE97}"/>
              </a:ext>
            </a:extLst>
          </p:cNvPr>
          <p:cNvSpPr/>
          <p:nvPr/>
        </p:nvSpPr>
        <p:spPr>
          <a:xfrm>
            <a:off x="4351338" y="2986089"/>
            <a:ext cx="622300" cy="200025"/>
          </a:xfrm>
          <a:custGeom>
            <a:avLst/>
            <a:gdLst>
              <a:gd name="connsiteX0" fmla="*/ 269081 w 623887"/>
              <a:gd name="connsiteY0" fmla="*/ 38100 h 200025"/>
              <a:gd name="connsiteX1" fmla="*/ 78581 w 623887"/>
              <a:gd name="connsiteY1" fmla="*/ 69056 h 200025"/>
              <a:gd name="connsiteX2" fmla="*/ 0 w 623887"/>
              <a:gd name="connsiteY2" fmla="*/ 121443 h 200025"/>
              <a:gd name="connsiteX3" fmla="*/ 128587 w 623887"/>
              <a:gd name="connsiteY3" fmla="*/ 200025 h 200025"/>
              <a:gd name="connsiteX4" fmla="*/ 276225 w 623887"/>
              <a:gd name="connsiteY4" fmla="*/ 173831 h 200025"/>
              <a:gd name="connsiteX5" fmla="*/ 507206 w 623887"/>
              <a:gd name="connsiteY5" fmla="*/ 135731 h 200025"/>
              <a:gd name="connsiteX6" fmla="*/ 547687 w 623887"/>
              <a:gd name="connsiteY6" fmla="*/ 130968 h 200025"/>
              <a:gd name="connsiteX7" fmla="*/ 623887 w 623887"/>
              <a:gd name="connsiteY7" fmla="*/ 57150 h 200025"/>
              <a:gd name="connsiteX8" fmla="*/ 535781 w 623887"/>
              <a:gd name="connsiteY8" fmla="*/ 0 h 200025"/>
              <a:gd name="connsiteX9" fmla="*/ 269081 w 623887"/>
              <a:gd name="connsiteY9" fmla="*/ 3810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3887" h="200025">
                <a:moveTo>
                  <a:pt x="269081" y="38100"/>
                </a:moveTo>
                <a:lnTo>
                  <a:pt x="78581" y="69056"/>
                </a:lnTo>
                <a:lnTo>
                  <a:pt x="0" y="121443"/>
                </a:lnTo>
                <a:lnTo>
                  <a:pt x="128587" y="200025"/>
                </a:lnTo>
                <a:lnTo>
                  <a:pt x="276225" y="173831"/>
                </a:lnTo>
                <a:lnTo>
                  <a:pt x="507206" y="135731"/>
                </a:lnTo>
                <a:lnTo>
                  <a:pt x="547687" y="130968"/>
                </a:lnTo>
                <a:lnTo>
                  <a:pt x="623887" y="57150"/>
                </a:lnTo>
                <a:lnTo>
                  <a:pt x="535781" y="0"/>
                </a:lnTo>
                <a:lnTo>
                  <a:pt x="269081" y="381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84B2E9B6-4152-4CDA-94A1-6CF957826902}"/>
              </a:ext>
            </a:extLst>
          </p:cNvPr>
          <p:cNvSpPr/>
          <p:nvPr/>
        </p:nvSpPr>
        <p:spPr>
          <a:xfrm>
            <a:off x="5310189" y="1890714"/>
            <a:ext cx="471487" cy="1660525"/>
          </a:xfrm>
          <a:custGeom>
            <a:avLst/>
            <a:gdLst>
              <a:gd name="connsiteX0" fmla="*/ 197643 w 471487"/>
              <a:gd name="connsiteY0" fmla="*/ 464343 h 1659731"/>
              <a:gd name="connsiteX1" fmla="*/ 200025 w 471487"/>
              <a:gd name="connsiteY1" fmla="*/ 276225 h 1659731"/>
              <a:gd name="connsiteX2" fmla="*/ 197643 w 471487"/>
              <a:gd name="connsiteY2" fmla="*/ 252412 h 1659731"/>
              <a:gd name="connsiteX3" fmla="*/ 188118 w 471487"/>
              <a:gd name="connsiteY3" fmla="*/ 233362 h 1659731"/>
              <a:gd name="connsiteX4" fmla="*/ 150018 w 471487"/>
              <a:gd name="connsiteY4" fmla="*/ 190500 h 1659731"/>
              <a:gd name="connsiteX5" fmla="*/ 83343 w 471487"/>
              <a:gd name="connsiteY5" fmla="*/ 107156 h 1659731"/>
              <a:gd name="connsiteX6" fmla="*/ 61912 w 471487"/>
              <a:gd name="connsiteY6" fmla="*/ 83343 h 1659731"/>
              <a:gd name="connsiteX7" fmla="*/ 0 w 471487"/>
              <a:gd name="connsiteY7" fmla="*/ 0 h 1659731"/>
              <a:gd name="connsiteX8" fmla="*/ 285750 w 471487"/>
              <a:gd name="connsiteY8" fmla="*/ 100012 h 1659731"/>
              <a:gd name="connsiteX9" fmla="*/ 354806 w 471487"/>
              <a:gd name="connsiteY9" fmla="*/ 180975 h 1659731"/>
              <a:gd name="connsiteX10" fmla="*/ 414337 w 471487"/>
              <a:gd name="connsiteY10" fmla="*/ 240506 h 1659731"/>
              <a:gd name="connsiteX11" fmla="*/ 450056 w 471487"/>
              <a:gd name="connsiteY11" fmla="*/ 276225 h 1659731"/>
              <a:gd name="connsiteX12" fmla="*/ 466725 w 471487"/>
              <a:gd name="connsiteY12" fmla="*/ 297656 h 1659731"/>
              <a:gd name="connsiteX13" fmla="*/ 471487 w 471487"/>
              <a:gd name="connsiteY13" fmla="*/ 316706 h 1659731"/>
              <a:gd name="connsiteX14" fmla="*/ 471487 w 471487"/>
              <a:gd name="connsiteY14" fmla="*/ 350043 h 1659731"/>
              <a:gd name="connsiteX15" fmla="*/ 461962 w 471487"/>
              <a:gd name="connsiteY15" fmla="*/ 397668 h 1659731"/>
              <a:gd name="connsiteX16" fmla="*/ 442912 w 471487"/>
              <a:gd name="connsiteY16" fmla="*/ 431006 h 1659731"/>
              <a:gd name="connsiteX17" fmla="*/ 423862 w 471487"/>
              <a:gd name="connsiteY17" fmla="*/ 471487 h 1659731"/>
              <a:gd name="connsiteX18" fmla="*/ 416718 w 471487"/>
              <a:gd name="connsiteY18" fmla="*/ 666750 h 1659731"/>
              <a:gd name="connsiteX19" fmla="*/ 404812 w 471487"/>
              <a:gd name="connsiteY19" fmla="*/ 1421606 h 1659731"/>
              <a:gd name="connsiteX20" fmla="*/ 402431 w 471487"/>
              <a:gd name="connsiteY20" fmla="*/ 1528762 h 1659731"/>
              <a:gd name="connsiteX21" fmla="*/ 300037 w 471487"/>
              <a:gd name="connsiteY21" fmla="*/ 1659731 h 1659731"/>
              <a:gd name="connsiteX22" fmla="*/ 197643 w 471487"/>
              <a:gd name="connsiteY22" fmla="*/ 1583531 h 1659731"/>
              <a:gd name="connsiteX23" fmla="*/ 200025 w 471487"/>
              <a:gd name="connsiteY23" fmla="*/ 1223962 h 1659731"/>
              <a:gd name="connsiteX24" fmla="*/ 197643 w 471487"/>
              <a:gd name="connsiteY24" fmla="*/ 464343 h 165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71487" h="1659731">
                <a:moveTo>
                  <a:pt x="197643" y="464343"/>
                </a:moveTo>
                <a:lnTo>
                  <a:pt x="200025" y="276225"/>
                </a:lnTo>
                <a:lnTo>
                  <a:pt x="197643" y="252412"/>
                </a:lnTo>
                <a:lnTo>
                  <a:pt x="188118" y="233362"/>
                </a:lnTo>
                <a:lnTo>
                  <a:pt x="150018" y="190500"/>
                </a:lnTo>
                <a:lnTo>
                  <a:pt x="83343" y="107156"/>
                </a:lnTo>
                <a:lnTo>
                  <a:pt x="61912" y="83343"/>
                </a:lnTo>
                <a:lnTo>
                  <a:pt x="0" y="0"/>
                </a:lnTo>
                <a:lnTo>
                  <a:pt x="285750" y="100012"/>
                </a:lnTo>
                <a:lnTo>
                  <a:pt x="354806" y="180975"/>
                </a:lnTo>
                <a:lnTo>
                  <a:pt x="414337" y="240506"/>
                </a:lnTo>
                <a:lnTo>
                  <a:pt x="450056" y="276225"/>
                </a:lnTo>
                <a:lnTo>
                  <a:pt x="466725" y="297656"/>
                </a:lnTo>
                <a:lnTo>
                  <a:pt x="471487" y="316706"/>
                </a:lnTo>
                <a:lnTo>
                  <a:pt x="471487" y="350043"/>
                </a:lnTo>
                <a:lnTo>
                  <a:pt x="461962" y="397668"/>
                </a:lnTo>
                <a:lnTo>
                  <a:pt x="442912" y="431006"/>
                </a:lnTo>
                <a:lnTo>
                  <a:pt x="423862" y="471487"/>
                </a:lnTo>
                <a:lnTo>
                  <a:pt x="416718" y="666750"/>
                </a:lnTo>
                <a:lnTo>
                  <a:pt x="404812" y="1421606"/>
                </a:lnTo>
                <a:cubicBezTo>
                  <a:pt x="404018" y="1457325"/>
                  <a:pt x="403225" y="1493043"/>
                  <a:pt x="402431" y="1528762"/>
                </a:cubicBezTo>
                <a:lnTo>
                  <a:pt x="300037" y="1659731"/>
                </a:lnTo>
                <a:lnTo>
                  <a:pt x="197643" y="1583531"/>
                </a:lnTo>
                <a:lnTo>
                  <a:pt x="200025" y="1223962"/>
                </a:lnTo>
                <a:lnTo>
                  <a:pt x="197643" y="4643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E3F0C622-04BF-4E45-ADD3-6271BF196544}"/>
              </a:ext>
            </a:extLst>
          </p:cNvPr>
          <p:cNvSpPr/>
          <p:nvPr/>
        </p:nvSpPr>
        <p:spPr>
          <a:xfrm>
            <a:off x="3627438" y="3390900"/>
            <a:ext cx="2506662" cy="552450"/>
          </a:xfrm>
          <a:custGeom>
            <a:avLst/>
            <a:gdLst>
              <a:gd name="connsiteX0" fmla="*/ 1290637 w 2507456"/>
              <a:gd name="connsiteY0" fmla="*/ 147638 h 552450"/>
              <a:gd name="connsiteX1" fmla="*/ 1547812 w 2507456"/>
              <a:gd name="connsiteY1" fmla="*/ 109538 h 552450"/>
              <a:gd name="connsiteX2" fmla="*/ 1816894 w 2507456"/>
              <a:gd name="connsiteY2" fmla="*/ 71438 h 552450"/>
              <a:gd name="connsiteX3" fmla="*/ 1895475 w 2507456"/>
              <a:gd name="connsiteY3" fmla="*/ 59531 h 552450"/>
              <a:gd name="connsiteX4" fmla="*/ 2078831 w 2507456"/>
              <a:gd name="connsiteY4" fmla="*/ 19050 h 552450"/>
              <a:gd name="connsiteX5" fmla="*/ 2224087 w 2507456"/>
              <a:gd name="connsiteY5" fmla="*/ 4763 h 552450"/>
              <a:gd name="connsiteX6" fmla="*/ 2302669 w 2507456"/>
              <a:gd name="connsiteY6" fmla="*/ 0 h 552450"/>
              <a:gd name="connsiteX7" fmla="*/ 2331244 w 2507456"/>
              <a:gd name="connsiteY7" fmla="*/ 4763 h 552450"/>
              <a:gd name="connsiteX8" fmla="*/ 2397919 w 2507456"/>
              <a:gd name="connsiteY8" fmla="*/ 35719 h 552450"/>
              <a:gd name="connsiteX9" fmla="*/ 2447925 w 2507456"/>
              <a:gd name="connsiteY9" fmla="*/ 47625 h 552450"/>
              <a:gd name="connsiteX10" fmla="*/ 2469356 w 2507456"/>
              <a:gd name="connsiteY10" fmla="*/ 57150 h 552450"/>
              <a:gd name="connsiteX11" fmla="*/ 2488406 w 2507456"/>
              <a:gd name="connsiteY11" fmla="*/ 71438 h 552450"/>
              <a:gd name="connsiteX12" fmla="*/ 2500312 w 2507456"/>
              <a:gd name="connsiteY12" fmla="*/ 88106 h 552450"/>
              <a:gd name="connsiteX13" fmla="*/ 2505075 w 2507456"/>
              <a:gd name="connsiteY13" fmla="*/ 109538 h 552450"/>
              <a:gd name="connsiteX14" fmla="*/ 2507456 w 2507456"/>
              <a:gd name="connsiteY14" fmla="*/ 123825 h 552450"/>
              <a:gd name="connsiteX15" fmla="*/ 2502694 w 2507456"/>
              <a:gd name="connsiteY15" fmla="*/ 154781 h 552450"/>
              <a:gd name="connsiteX16" fmla="*/ 2488406 w 2507456"/>
              <a:gd name="connsiteY16" fmla="*/ 173831 h 552450"/>
              <a:gd name="connsiteX17" fmla="*/ 2447925 w 2507456"/>
              <a:gd name="connsiteY17" fmla="*/ 200025 h 552450"/>
              <a:gd name="connsiteX18" fmla="*/ 2395537 w 2507456"/>
              <a:gd name="connsiteY18" fmla="*/ 216694 h 552450"/>
              <a:gd name="connsiteX19" fmla="*/ 1943100 w 2507456"/>
              <a:gd name="connsiteY19" fmla="*/ 238125 h 552450"/>
              <a:gd name="connsiteX20" fmla="*/ 1769269 w 2507456"/>
              <a:gd name="connsiteY20" fmla="*/ 242888 h 552450"/>
              <a:gd name="connsiteX21" fmla="*/ 1281112 w 2507456"/>
              <a:gd name="connsiteY21" fmla="*/ 307181 h 552450"/>
              <a:gd name="connsiteX22" fmla="*/ 962025 w 2507456"/>
              <a:gd name="connsiteY22" fmla="*/ 357188 h 552450"/>
              <a:gd name="connsiteX23" fmla="*/ 707231 w 2507456"/>
              <a:gd name="connsiteY23" fmla="*/ 426244 h 552450"/>
              <a:gd name="connsiteX24" fmla="*/ 471487 w 2507456"/>
              <a:gd name="connsiteY24" fmla="*/ 507206 h 552450"/>
              <a:gd name="connsiteX25" fmla="*/ 438150 w 2507456"/>
              <a:gd name="connsiteY25" fmla="*/ 526256 h 552450"/>
              <a:gd name="connsiteX26" fmla="*/ 390525 w 2507456"/>
              <a:gd name="connsiteY26" fmla="*/ 547688 h 552450"/>
              <a:gd name="connsiteX27" fmla="*/ 357187 w 2507456"/>
              <a:gd name="connsiteY27" fmla="*/ 552450 h 552450"/>
              <a:gd name="connsiteX28" fmla="*/ 321469 w 2507456"/>
              <a:gd name="connsiteY28" fmla="*/ 545306 h 552450"/>
              <a:gd name="connsiteX29" fmla="*/ 290512 w 2507456"/>
              <a:gd name="connsiteY29" fmla="*/ 531019 h 552450"/>
              <a:gd name="connsiteX30" fmla="*/ 202406 w 2507456"/>
              <a:gd name="connsiteY30" fmla="*/ 445294 h 552450"/>
              <a:gd name="connsiteX31" fmla="*/ 95250 w 2507456"/>
              <a:gd name="connsiteY31" fmla="*/ 338138 h 552450"/>
              <a:gd name="connsiteX32" fmla="*/ 11906 w 2507456"/>
              <a:gd name="connsiteY32" fmla="*/ 245269 h 552450"/>
              <a:gd name="connsiteX33" fmla="*/ 0 w 2507456"/>
              <a:gd name="connsiteY33" fmla="*/ 216694 h 552450"/>
              <a:gd name="connsiteX34" fmla="*/ 4762 w 2507456"/>
              <a:gd name="connsiteY34" fmla="*/ 207169 h 552450"/>
              <a:gd name="connsiteX35" fmla="*/ 16669 w 2507456"/>
              <a:gd name="connsiteY35" fmla="*/ 200025 h 552450"/>
              <a:gd name="connsiteX36" fmla="*/ 38100 w 2507456"/>
              <a:gd name="connsiteY36" fmla="*/ 200025 h 552450"/>
              <a:gd name="connsiteX37" fmla="*/ 61912 w 2507456"/>
              <a:gd name="connsiteY37" fmla="*/ 204788 h 552450"/>
              <a:gd name="connsiteX38" fmla="*/ 128587 w 2507456"/>
              <a:gd name="connsiteY38" fmla="*/ 247650 h 552450"/>
              <a:gd name="connsiteX39" fmla="*/ 195262 w 2507456"/>
              <a:gd name="connsiteY39" fmla="*/ 280988 h 552450"/>
              <a:gd name="connsiteX40" fmla="*/ 271462 w 2507456"/>
              <a:gd name="connsiteY40" fmla="*/ 302419 h 552450"/>
              <a:gd name="connsiteX41" fmla="*/ 321469 w 2507456"/>
              <a:gd name="connsiteY41" fmla="*/ 307181 h 552450"/>
              <a:gd name="connsiteX42" fmla="*/ 521494 w 2507456"/>
              <a:gd name="connsiteY42" fmla="*/ 271463 h 552450"/>
              <a:gd name="connsiteX43" fmla="*/ 902494 w 2507456"/>
              <a:gd name="connsiteY43" fmla="*/ 209550 h 552450"/>
              <a:gd name="connsiteX44" fmla="*/ 1290637 w 2507456"/>
              <a:gd name="connsiteY44" fmla="*/ 147638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507456" h="552450">
                <a:moveTo>
                  <a:pt x="1290637" y="147638"/>
                </a:moveTo>
                <a:lnTo>
                  <a:pt x="1547812" y="109538"/>
                </a:lnTo>
                <a:lnTo>
                  <a:pt x="1816894" y="71438"/>
                </a:lnTo>
                <a:lnTo>
                  <a:pt x="1895475" y="59531"/>
                </a:lnTo>
                <a:lnTo>
                  <a:pt x="2078831" y="19050"/>
                </a:lnTo>
                <a:lnTo>
                  <a:pt x="2224087" y="4763"/>
                </a:lnTo>
                <a:lnTo>
                  <a:pt x="2302669" y="0"/>
                </a:lnTo>
                <a:lnTo>
                  <a:pt x="2331244" y="4763"/>
                </a:lnTo>
                <a:lnTo>
                  <a:pt x="2397919" y="35719"/>
                </a:lnTo>
                <a:lnTo>
                  <a:pt x="2447925" y="47625"/>
                </a:lnTo>
                <a:lnTo>
                  <a:pt x="2469356" y="57150"/>
                </a:lnTo>
                <a:lnTo>
                  <a:pt x="2488406" y="71438"/>
                </a:lnTo>
                <a:lnTo>
                  <a:pt x="2500312" y="88106"/>
                </a:lnTo>
                <a:lnTo>
                  <a:pt x="2505075" y="109538"/>
                </a:lnTo>
                <a:lnTo>
                  <a:pt x="2507456" y="123825"/>
                </a:lnTo>
                <a:lnTo>
                  <a:pt x="2502694" y="154781"/>
                </a:lnTo>
                <a:lnTo>
                  <a:pt x="2488406" y="173831"/>
                </a:lnTo>
                <a:lnTo>
                  <a:pt x="2447925" y="200025"/>
                </a:lnTo>
                <a:lnTo>
                  <a:pt x="2395537" y="216694"/>
                </a:lnTo>
                <a:lnTo>
                  <a:pt x="1943100" y="238125"/>
                </a:lnTo>
                <a:lnTo>
                  <a:pt x="1769269" y="242888"/>
                </a:lnTo>
                <a:lnTo>
                  <a:pt x="1281112" y="307181"/>
                </a:lnTo>
                <a:lnTo>
                  <a:pt x="962025" y="357188"/>
                </a:lnTo>
                <a:lnTo>
                  <a:pt x="707231" y="426244"/>
                </a:lnTo>
                <a:lnTo>
                  <a:pt x="471487" y="507206"/>
                </a:lnTo>
                <a:lnTo>
                  <a:pt x="438150" y="526256"/>
                </a:lnTo>
                <a:lnTo>
                  <a:pt x="390525" y="547688"/>
                </a:lnTo>
                <a:lnTo>
                  <a:pt x="357187" y="552450"/>
                </a:lnTo>
                <a:lnTo>
                  <a:pt x="321469" y="545306"/>
                </a:lnTo>
                <a:lnTo>
                  <a:pt x="290512" y="531019"/>
                </a:lnTo>
                <a:lnTo>
                  <a:pt x="202406" y="445294"/>
                </a:lnTo>
                <a:lnTo>
                  <a:pt x="95250" y="338138"/>
                </a:lnTo>
                <a:lnTo>
                  <a:pt x="11906" y="245269"/>
                </a:lnTo>
                <a:lnTo>
                  <a:pt x="0" y="216694"/>
                </a:lnTo>
                <a:lnTo>
                  <a:pt x="4762" y="207169"/>
                </a:lnTo>
                <a:lnTo>
                  <a:pt x="16669" y="200025"/>
                </a:lnTo>
                <a:lnTo>
                  <a:pt x="38100" y="200025"/>
                </a:lnTo>
                <a:lnTo>
                  <a:pt x="61912" y="204788"/>
                </a:lnTo>
                <a:lnTo>
                  <a:pt x="128587" y="247650"/>
                </a:lnTo>
                <a:lnTo>
                  <a:pt x="195262" y="280988"/>
                </a:lnTo>
                <a:lnTo>
                  <a:pt x="271462" y="302419"/>
                </a:lnTo>
                <a:lnTo>
                  <a:pt x="321469" y="307181"/>
                </a:lnTo>
                <a:lnTo>
                  <a:pt x="521494" y="271463"/>
                </a:lnTo>
                <a:lnTo>
                  <a:pt x="902494" y="209550"/>
                </a:lnTo>
                <a:lnTo>
                  <a:pt x="1290637" y="1476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AAADE5C0-C0F6-44C5-B650-A092B8F0E1B0}"/>
              </a:ext>
            </a:extLst>
          </p:cNvPr>
          <p:cNvSpPr/>
          <p:nvPr/>
        </p:nvSpPr>
        <p:spPr>
          <a:xfrm>
            <a:off x="4151313" y="4037014"/>
            <a:ext cx="1077912" cy="777875"/>
          </a:xfrm>
          <a:custGeom>
            <a:avLst/>
            <a:gdLst>
              <a:gd name="connsiteX0" fmla="*/ 523875 w 1078706"/>
              <a:gd name="connsiteY0" fmla="*/ 88106 h 778669"/>
              <a:gd name="connsiteX1" fmla="*/ 169069 w 1078706"/>
              <a:gd name="connsiteY1" fmla="*/ 161925 h 778669"/>
              <a:gd name="connsiteX2" fmla="*/ 66675 w 1078706"/>
              <a:gd name="connsiteY2" fmla="*/ 188119 h 778669"/>
              <a:gd name="connsiteX3" fmla="*/ 0 w 1078706"/>
              <a:gd name="connsiteY3" fmla="*/ 221456 h 778669"/>
              <a:gd name="connsiteX4" fmla="*/ 147637 w 1078706"/>
              <a:gd name="connsiteY4" fmla="*/ 288131 h 778669"/>
              <a:gd name="connsiteX5" fmla="*/ 311944 w 1078706"/>
              <a:gd name="connsiteY5" fmla="*/ 254794 h 778669"/>
              <a:gd name="connsiteX6" fmla="*/ 576262 w 1078706"/>
              <a:gd name="connsiteY6" fmla="*/ 202406 h 778669"/>
              <a:gd name="connsiteX7" fmla="*/ 673894 w 1078706"/>
              <a:gd name="connsiteY7" fmla="*/ 183356 h 778669"/>
              <a:gd name="connsiteX8" fmla="*/ 709612 w 1078706"/>
              <a:gd name="connsiteY8" fmla="*/ 176212 h 778669"/>
              <a:gd name="connsiteX9" fmla="*/ 733425 w 1078706"/>
              <a:gd name="connsiteY9" fmla="*/ 178594 h 778669"/>
              <a:gd name="connsiteX10" fmla="*/ 750094 w 1078706"/>
              <a:gd name="connsiteY10" fmla="*/ 183356 h 778669"/>
              <a:gd name="connsiteX11" fmla="*/ 764381 w 1078706"/>
              <a:gd name="connsiteY11" fmla="*/ 197644 h 778669"/>
              <a:gd name="connsiteX12" fmla="*/ 771525 w 1078706"/>
              <a:gd name="connsiteY12" fmla="*/ 211931 h 778669"/>
              <a:gd name="connsiteX13" fmla="*/ 773906 w 1078706"/>
              <a:gd name="connsiteY13" fmla="*/ 247650 h 778669"/>
              <a:gd name="connsiteX14" fmla="*/ 707231 w 1078706"/>
              <a:gd name="connsiteY14" fmla="*/ 604837 h 778669"/>
              <a:gd name="connsiteX15" fmla="*/ 704850 w 1078706"/>
              <a:gd name="connsiteY15" fmla="*/ 719137 h 778669"/>
              <a:gd name="connsiteX16" fmla="*/ 752475 w 1078706"/>
              <a:gd name="connsiteY16" fmla="*/ 740569 h 778669"/>
              <a:gd name="connsiteX17" fmla="*/ 785812 w 1078706"/>
              <a:gd name="connsiteY17" fmla="*/ 754856 h 778669"/>
              <a:gd name="connsiteX18" fmla="*/ 823912 w 1078706"/>
              <a:gd name="connsiteY18" fmla="*/ 778669 h 778669"/>
              <a:gd name="connsiteX19" fmla="*/ 842962 w 1078706"/>
              <a:gd name="connsiteY19" fmla="*/ 762000 h 778669"/>
              <a:gd name="connsiteX20" fmla="*/ 888206 w 1078706"/>
              <a:gd name="connsiteY20" fmla="*/ 685800 h 778669"/>
              <a:gd name="connsiteX21" fmla="*/ 945356 w 1078706"/>
              <a:gd name="connsiteY21" fmla="*/ 523875 h 778669"/>
              <a:gd name="connsiteX22" fmla="*/ 1009650 w 1078706"/>
              <a:gd name="connsiteY22" fmla="*/ 340519 h 778669"/>
              <a:gd name="connsiteX23" fmla="*/ 1023937 w 1078706"/>
              <a:gd name="connsiteY23" fmla="*/ 309562 h 778669"/>
              <a:gd name="connsiteX24" fmla="*/ 1047750 w 1078706"/>
              <a:gd name="connsiteY24" fmla="*/ 288131 h 778669"/>
              <a:gd name="connsiteX25" fmla="*/ 1069181 w 1078706"/>
              <a:gd name="connsiteY25" fmla="*/ 264319 h 778669"/>
              <a:gd name="connsiteX26" fmla="*/ 1076325 w 1078706"/>
              <a:gd name="connsiteY26" fmla="*/ 242887 h 778669"/>
              <a:gd name="connsiteX27" fmla="*/ 1078706 w 1078706"/>
              <a:gd name="connsiteY27" fmla="*/ 214312 h 778669"/>
              <a:gd name="connsiteX28" fmla="*/ 1071562 w 1078706"/>
              <a:gd name="connsiteY28" fmla="*/ 180975 h 778669"/>
              <a:gd name="connsiteX29" fmla="*/ 1050131 w 1078706"/>
              <a:gd name="connsiteY29" fmla="*/ 154781 h 778669"/>
              <a:gd name="connsiteX30" fmla="*/ 990600 w 1078706"/>
              <a:gd name="connsiteY30" fmla="*/ 107156 h 778669"/>
              <a:gd name="connsiteX31" fmla="*/ 878681 w 1078706"/>
              <a:gd name="connsiteY31" fmla="*/ 38100 h 778669"/>
              <a:gd name="connsiteX32" fmla="*/ 814387 w 1078706"/>
              <a:gd name="connsiteY32" fmla="*/ 4762 h 778669"/>
              <a:gd name="connsiteX33" fmla="*/ 800100 w 1078706"/>
              <a:gd name="connsiteY33" fmla="*/ 0 h 778669"/>
              <a:gd name="connsiteX34" fmla="*/ 776287 w 1078706"/>
              <a:gd name="connsiteY34" fmla="*/ 7144 h 778669"/>
              <a:gd name="connsiteX35" fmla="*/ 652462 w 1078706"/>
              <a:gd name="connsiteY35" fmla="*/ 61912 h 778669"/>
              <a:gd name="connsiteX36" fmla="*/ 523875 w 1078706"/>
              <a:gd name="connsiteY36" fmla="*/ 88106 h 77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78706" h="778669">
                <a:moveTo>
                  <a:pt x="523875" y="88106"/>
                </a:moveTo>
                <a:lnTo>
                  <a:pt x="169069" y="161925"/>
                </a:lnTo>
                <a:lnTo>
                  <a:pt x="66675" y="188119"/>
                </a:lnTo>
                <a:lnTo>
                  <a:pt x="0" y="221456"/>
                </a:lnTo>
                <a:lnTo>
                  <a:pt x="147637" y="288131"/>
                </a:lnTo>
                <a:lnTo>
                  <a:pt x="311944" y="254794"/>
                </a:lnTo>
                <a:lnTo>
                  <a:pt x="576262" y="202406"/>
                </a:lnTo>
                <a:lnTo>
                  <a:pt x="673894" y="183356"/>
                </a:lnTo>
                <a:lnTo>
                  <a:pt x="709612" y="176212"/>
                </a:lnTo>
                <a:lnTo>
                  <a:pt x="733425" y="178594"/>
                </a:lnTo>
                <a:lnTo>
                  <a:pt x="750094" y="183356"/>
                </a:lnTo>
                <a:lnTo>
                  <a:pt x="764381" y="197644"/>
                </a:lnTo>
                <a:lnTo>
                  <a:pt x="771525" y="211931"/>
                </a:lnTo>
                <a:lnTo>
                  <a:pt x="773906" y="247650"/>
                </a:lnTo>
                <a:lnTo>
                  <a:pt x="707231" y="604837"/>
                </a:lnTo>
                <a:cubicBezTo>
                  <a:pt x="706437" y="642937"/>
                  <a:pt x="705644" y="681037"/>
                  <a:pt x="704850" y="719137"/>
                </a:cubicBezTo>
                <a:lnTo>
                  <a:pt x="752475" y="740569"/>
                </a:lnTo>
                <a:lnTo>
                  <a:pt x="785812" y="754856"/>
                </a:lnTo>
                <a:lnTo>
                  <a:pt x="823912" y="778669"/>
                </a:lnTo>
                <a:lnTo>
                  <a:pt x="842962" y="762000"/>
                </a:lnTo>
                <a:lnTo>
                  <a:pt x="888206" y="685800"/>
                </a:lnTo>
                <a:lnTo>
                  <a:pt x="945356" y="523875"/>
                </a:lnTo>
                <a:lnTo>
                  <a:pt x="1009650" y="340519"/>
                </a:lnTo>
                <a:lnTo>
                  <a:pt x="1023937" y="309562"/>
                </a:lnTo>
                <a:lnTo>
                  <a:pt x="1047750" y="288131"/>
                </a:lnTo>
                <a:lnTo>
                  <a:pt x="1069181" y="264319"/>
                </a:lnTo>
                <a:lnTo>
                  <a:pt x="1076325" y="242887"/>
                </a:lnTo>
                <a:lnTo>
                  <a:pt x="1078706" y="214312"/>
                </a:lnTo>
                <a:lnTo>
                  <a:pt x="1071562" y="180975"/>
                </a:lnTo>
                <a:lnTo>
                  <a:pt x="1050131" y="154781"/>
                </a:lnTo>
                <a:lnTo>
                  <a:pt x="990600" y="107156"/>
                </a:lnTo>
                <a:lnTo>
                  <a:pt x="878681" y="38100"/>
                </a:lnTo>
                <a:lnTo>
                  <a:pt x="814387" y="4762"/>
                </a:lnTo>
                <a:lnTo>
                  <a:pt x="800100" y="0"/>
                </a:lnTo>
                <a:lnTo>
                  <a:pt x="776287" y="7144"/>
                </a:lnTo>
                <a:lnTo>
                  <a:pt x="652462" y="61912"/>
                </a:lnTo>
                <a:lnTo>
                  <a:pt x="523875" y="881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4627E355-19AC-4CA8-9E78-4C661E3559D4}"/>
              </a:ext>
            </a:extLst>
          </p:cNvPr>
          <p:cNvSpPr/>
          <p:nvPr/>
        </p:nvSpPr>
        <p:spPr>
          <a:xfrm>
            <a:off x="4276726" y="4611688"/>
            <a:ext cx="709613" cy="227012"/>
          </a:xfrm>
          <a:custGeom>
            <a:avLst/>
            <a:gdLst>
              <a:gd name="connsiteX0" fmla="*/ 326231 w 709613"/>
              <a:gd name="connsiteY0" fmla="*/ 50007 h 226219"/>
              <a:gd name="connsiteX1" fmla="*/ 95250 w 709613"/>
              <a:gd name="connsiteY1" fmla="*/ 92869 h 226219"/>
              <a:gd name="connsiteX2" fmla="*/ 0 w 709613"/>
              <a:gd name="connsiteY2" fmla="*/ 147638 h 226219"/>
              <a:gd name="connsiteX3" fmla="*/ 128588 w 709613"/>
              <a:gd name="connsiteY3" fmla="*/ 226219 h 226219"/>
              <a:gd name="connsiteX4" fmla="*/ 547688 w 709613"/>
              <a:gd name="connsiteY4" fmla="*/ 152400 h 226219"/>
              <a:gd name="connsiteX5" fmla="*/ 588169 w 709613"/>
              <a:gd name="connsiteY5" fmla="*/ 154782 h 226219"/>
              <a:gd name="connsiteX6" fmla="*/ 645319 w 709613"/>
              <a:gd name="connsiteY6" fmla="*/ 161925 h 226219"/>
              <a:gd name="connsiteX7" fmla="*/ 709613 w 709613"/>
              <a:gd name="connsiteY7" fmla="*/ 73819 h 226219"/>
              <a:gd name="connsiteX8" fmla="*/ 590550 w 709613"/>
              <a:gd name="connsiteY8" fmla="*/ 0 h 226219"/>
              <a:gd name="connsiteX9" fmla="*/ 326231 w 709613"/>
              <a:gd name="connsiteY9" fmla="*/ 50007 h 22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613" h="226219">
                <a:moveTo>
                  <a:pt x="326231" y="50007"/>
                </a:moveTo>
                <a:lnTo>
                  <a:pt x="95250" y="92869"/>
                </a:lnTo>
                <a:lnTo>
                  <a:pt x="0" y="147638"/>
                </a:lnTo>
                <a:lnTo>
                  <a:pt x="128588" y="226219"/>
                </a:lnTo>
                <a:lnTo>
                  <a:pt x="547688" y="152400"/>
                </a:lnTo>
                <a:lnTo>
                  <a:pt x="588169" y="154782"/>
                </a:lnTo>
                <a:lnTo>
                  <a:pt x="645319" y="161925"/>
                </a:lnTo>
                <a:lnTo>
                  <a:pt x="709613" y="73819"/>
                </a:lnTo>
                <a:lnTo>
                  <a:pt x="590550" y="0"/>
                </a:lnTo>
                <a:lnTo>
                  <a:pt x="326231" y="5000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7E776EC6-A9FF-4E41-B653-25449AE02672}"/>
              </a:ext>
            </a:extLst>
          </p:cNvPr>
          <p:cNvSpPr/>
          <p:nvPr/>
        </p:nvSpPr>
        <p:spPr>
          <a:xfrm>
            <a:off x="5372100" y="3524250"/>
            <a:ext cx="427038" cy="2274888"/>
          </a:xfrm>
          <a:custGeom>
            <a:avLst/>
            <a:gdLst>
              <a:gd name="connsiteX0" fmla="*/ 137011 w 425926"/>
              <a:gd name="connsiteY0" fmla="*/ 1113960 h 2275576"/>
              <a:gd name="connsiteX1" fmla="*/ 134033 w 425926"/>
              <a:gd name="connsiteY1" fmla="*/ 1662004 h 2275576"/>
              <a:gd name="connsiteX2" fmla="*/ 131054 w 425926"/>
              <a:gd name="connsiteY2" fmla="*/ 1691789 h 2275576"/>
              <a:gd name="connsiteX3" fmla="*/ 122119 w 425926"/>
              <a:gd name="connsiteY3" fmla="*/ 1718596 h 2275576"/>
              <a:gd name="connsiteX4" fmla="*/ 98291 w 425926"/>
              <a:gd name="connsiteY4" fmla="*/ 1760295 h 2275576"/>
              <a:gd name="connsiteX5" fmla="*/ 41699 w 425926"/>
              <a:gd name="connsiteY5" fmla="*/ 1939005 h 2275576"/>
              <a:gd name="connsiteX6" fmla="*/ 53613 w 425926"/>
              <a:gd name="connsiteY6" fmla="*/ 2201113 h 2275576"/>
              <a:gd name="connsiteX7" fmla="*/ 65527 w 425926"/>
              <a:gd name="connsiteY7" fmla="*/ 2230898 h 2275576"/>
              <a:gd name="connsiteX8" fmla="*/ 80420 w 425926"/>
              <a:gd name="connsiteY8" fmla="*/ 2251748 h 2275576"/>
              <a:gd name="connsiteX9" fmla="*/ 95312 w 425926"/>
              <a:gd name="connsiteY9" fmla="*/ 2266640 h 2275576"/>
              <a:gd name="connsiteX10" fmla="*/ 122119 w 425926"/>
              <a:gd name="connsiteY10" fmla="*/ 2275576 h 2275576"/>
              <a:gd name="connsiteX11" fmla="*/ 151904 w 425926"/>
              <a:gd name="connsiteY11" fmla="*/ 2272597 h 2275576"/>
              <a:gd name="connsiteX12" fmla="*/ 181689 w 425926"/>
              <a:gd name="connsiteY12" fmla="*/ 2254726 h 2275576"/>
              <a:gd name="connsiteX13" fmla="*/ 208495 w 425926"/>
              <a:gd name="connsiteY13" fmla="*/ 2224941 h 2275576"/>
              <a:gd name="connsiteX14" fmla="*/ 247216 w 425926"/>
              <a:gd name="connsiteY14" fmla="*/ 2162393 h 2275576"/>
              <a:gd name="connsiteX15" fmla="*/ 279979 w 425926"/>
              <a:gd name="connsiteY15" fmla="*/ 2096866 h 2275576"/>
              <a:gd name="connsiteX16" fmla="*/ 309764 w 425926"/>
              <a:gd name="connsiteY16" fmla="*/ 2010489 h 2275576"/>
              <a:gd name="connsiteX17" fmla="*/ 342528 w 425926"/>
              <a:gd name="connsiteY17" fmla="*/ 1900284 h 2275576"/>
              <a:gd name="connsiteX18" fmla="*/ 369335 w 425926"/>
              <a:gd name="connsiteY18" fmla="*/ 1790080 h 2275576"/>
              <a:gd name="connsiteX19" fmla="*/ 381249 w 425926"/>
              <a:gd name="connsiteY19" fmla="*/ 1694768 h 2275576"/>
              <a:gd name="connsiteX20" fmla="*/ 375292 w 425926"/>
              <a:gd name="connsiteY20" fmla="*/ 1593499 h 2275576"/>
              <a:gd name="connsiteX21" fmla="*/ 366356 w 425926"/>
              <a:gd name="connsiteY21" fmla="*/ 1408832 h 2275576"/>
              <a:gd name="connsiteX22" fmla="*/ 360399 w 425926"/>
              <a:gd name="connsiteY22" fmla="*/ 1197358 h 2275576"/>
              <a:gd name="connsiteX23" fmla="*/ 360399 w 425926"/>
              <a:gd name="connsiteY23" fmla="*/ 929293 h 2275576"/>
              <a:gd name="connsiteX24" fmla="*/ 369335 w 425926"/>
              <a:gd name="connsiteY24" fmla="*/ 750583 h 2275576"/>
              <a:gd name="connsiteX25" fmla="*/ 384227 w 425926"/>
              <a:gd name="connsiteY25" fmla="*/ 527195 h 2275576"/>
              <a:gd name="connsiteX26" fmla="*/ 419969 w 425926"/>
              <a:gd name="connsiteY26" fmla="*/ 321679 h 2275576"/>
              <a:gd name="connsiteX27" fmla="*/ 425926 w 425926"/>
              <a:gd name="connsiteY27" fmla="*/ 259130 h 2275576"/>
              <a:gd name="connsiteX28" fmla="*/ 416991 w 425926"/>
              <a:gd name="connsiteY28" fmla="*/ 238281 h 2275576"/>
              <a:gd name="connsiteX29" fmla="*/ 366356 w 425926"/>
              <a:gd name="connsiteY29" fmla="*/ 196582 h 2275576"/>
              <a:gd name="connsiteX30" fmla="*/ 262108 w 425926"/>
              <a:gd name="connsiteY30" fmla="*/ 139990 h 2275576"/>
              <a:gd name="connsiteX31" fmla="*/ 193603 w 425926"/>
              <a:gd name="connsiteY31" fmla="*/ 98291 h 2275576"/>
              <a:gd name="connsiteX32" fmla="*/ 0 w 425926"/>
              <a:gd name="connsiteY32" fmla="*/ 0 h 2275576"/>
              <a:gd name="connsiteX33" fmla="*/ 44678 w 425926"/>
              <a:gd name="connsiteY33" fmla="*/ 104248 h 2275576"/>
              <a:gd name="connsiteX34" fmla="*/ 125097 w 425926"/>
              <a:gd name="connsiteY34" fmla="*/ 187646 h 2275576"/>
              <a:gd name="connsiteX35" fmla="*/ 137011 w 425926"/>
              <a:gd name="connsiteY35" fmla="*/ 208496 h 2275576"/>
              <a:gd name="connsiteX36" fmla="*/ 137011 w 425926"/>
              <a:gd name="connsiteY36" fmla="*/ 262109 h 2275576"/>
              <a:gd name="connsiteX37" fmla="*/ 137011 w 425926"/>
              <a:gd name="connsiteY37" fmla="*/ 1113960 h 2275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25926" h="2275576">
                <a:moveTo>
                  <a:pt x="137011" y="1113960"/>
                </a:moveTo>
                <a:cubicBezTo>
                  <a:pt x="136018" y="1296641"/>
                  <a:pt x="136019" y="1558749"/>
                  <a:pt x="134033" y="1662004"/>
                </a:cubicBezTo>
                <a:lnTo>
                  <a:pt x="131054" y="1691789"/>
                </a:lnTo>
                <a:lnTo>
                  <a:pt x="122119" y="1718596"/>
                </a:lnTo>
                <a:lnTo>
                  <a:pt x="98291" y="1760295"/>
                </a:lnTo>
                <a:lnTo>
                  <a:pt x="41699" y="1939005"/>
                </a:lnTo>
                <a:lnTo>
                  <a:pt x="53613" y="2201113"/>
                </a:lnTo>
                <a:lnTo>
                  <a:pt x="65527" y="2230898"/>
                </a:lnTo>
                <a:lnTo>
                  <a:pt x="80420" y="2251748"/>
                </a:lnTo>
                <a:lnTo>
                  <a:pt x="95312" y="2266640"/>
                </a:lnTo>
                <a:lnTo>
                  <a:pt x="122119" y="2275576"/>
                </a:lnTo>
                <a:lnTo>
                  <a:pt x="151904" y="2272597"/>
                </a:lnTo>
                <a:lnTo>
                  <a:pt x="181689" y="2254726"/>
                </a:lnTo>
                <a:lnTo>
                  <a:pt x="208495" y="2224941"/>
                </a:lnTo>
                <a:lnTo>
                  <a:pt x="247216" y="2162393"/>
                </a:lnTo>
                <a:lnTo>
                  <a:pt x="279979" y="2096866"/>
                </a:lnTo>
                <a:lnTo>
                  <a:pt x="309764" y="2010489"/>
                </a:lnTo>
                <a:lnTo>
                  <a:pt x="342528" y="1900284"/>
                </a:lnTo>
                <a:lnTo>
                  <a:pt x="369335" y="1790080"/>
                </a:lnTo>
                <a:lnTo>
                  <a:pt x="381249" y="1694768"/>
                </a:lnTo>
                <a:lnTo>
                  <a:pt x="375292" y="1593499"/>
                </a:lnTo>
                <a:lnTo>
                  <a:pt x="366356" y="1408832"/>
                </a:lnTo>
                <a:lnTo>
                  <a:pt x="360399" y="1197358"/>
                </a:lnTo>
                <a:lnTo>
                  <a:pt x="360399" y="929293"/>
                </a:lnTo>
                <a:lnTo>
                  <a:pt x="369335" y="750583"/>
                </a:lnTo>
                <a:lnTo>
                  <a:pt x="384227" y="527195"/>
                </a:lnTo>
                <a:lnTo>
                  <a:pt x="419969" y="321679"/>
                </a:lnTo>
                <a:lnTo>
                  <a:pt x="425926" y="259130"/>
                </a:lnTo>
                <a:lnTo>
                  <a:pt x="416991" y="238281"/>
                </a:lnTo>
                <a:lnTo>
                  <a:pt x="366356" y="196582"/>
                </a:lnTo>
                <a:lnTo>
                  <a:pt x="262108" y="139990"/>
                </a:lnTo>
                <a:lnTo>
                  <a:pt x="193603" y="98291"/>
                </a:lnTo>
                <a:lnTo>
                  <a:pt x="0" y="0"/>
                </a:lnTo>
                <a:lnTo>
                  <a:pt x="44678" y="104248"/>
                </a:lnTo>
                <a:lnTo>
                  <a:pt x="125097" y="187646"/>
                </a:lnTo>
                <a:lnTo>
                  <a:pt x="137011" y="208496"/>
                </a:lnTo>
                <a:lnTo>
                  <a:pt x="137011" y="262109"/>
                </a:lnTo>
                <a:lnTo>
                  <a:pt x="137011" y="111396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92181413-9827-497A-AA09-CC3E2CDF2B57}"/>
              </a:ext>
            </a:extLst>
          </p:cNvPr>
          <p:cNvSpPr/>
          <p:nvPr/>
        </p:nvSpPr>
        <p:spPr>
          <a:xfrm>
            <a:off x="4856163" y="5153026"/>
            <a:ext cx="647700" cy="601663"/>
          </a:xfrm>
          <a:custGeom>
            <a:avLst/>
            <a:gdLst>
              <a:gd name="connsiteX0" fmla="*/ 373856 w 647700"/>
              <a:gd name="connsiteY0" fmla="*/ 304800 h 602456"/>
              <a:gd name="connsiteX1" fmla="*/ 450056 w 647700"/>
              <a:gd name="connsiteY1" fmla="*/ 376238 h 602456"/>
              <a:gd name="connsiteX2" fmla="*/ 469106 w 647700"/>
              <a:gd name="connsiteY2" fmla="*/ 407194 h 602456"/>
              <a:gd name="connsiteX3" fmla="*/ 521494 w 647700"/>
              <a:gd name="connsiteY3" fmla="*/ 495300 h 602456"/>
              <a:gd name="connsiteX4" fmla="*/ 557212 w 647700"/>
              <a:gd name="connsiteY4" fmla="*/ 545306 h 602456"/>
              <a:gd name="connsiteX5" fmla="*/ 583406 w 647700"/>
              <a:gd name="connsiteY5" fmla="*/ 602456 h 602456"/>
              <a:gd name="connsiteX6" fmla="*/ 647700 w 647700"/>
              <a:gd name="connsiteY6" fmla="*/ 71438 h 602456"/>
              <a:gd name="connsiteX7" fmla="*/ 604837 w 647700"/>
              <a:gd name="connsiteY7" fmla="*/ 138113 h 602456"/>
              <a:gd name="connsiteX8" fmla="*/ 585787 w 647700"/>
              <a:gd name="connsiteY8" fmla="*/ 147638 h 602456"/>
              <a:gd name="connsiteX9" fmla="*/ 550069 w 647700"/>
              <a:gd name="connsiteY9" fmla="*/ 154781 h 602456"/>
              <a:gd name="connsiteX10" fmla="*/ 471487 w 647700"/>
              <a:gd name="connsiteY10" fmla="*/ 150019 h 602456"/>
              <a:gd name="connsiteX11" fmla="*/ 302419 w 647700"/>
              <a:gd name="connsiteY11" fmla="*/ 104775 h 602456"/>
              <a:gd name="connsiteX12" fmla="*/ 107156 w 647700"/>
              <a:gd name="connsiteY12" fmla="*/ 33338 h 602456"/>
              <a:gd name="connsiteX13" fmla="*/ 57150 w 647700"/>
              <a:gd name="connsiteY13" fmla="*/ 14288 h 602456"/>
              <a:gd name="connsiteX14" fmla="*/ 35719 w 647700"/>
              <a:gd name="connsiteY14" fmla="*/ 0 h 602456"/>
              <a:gd name="connsiteX15" fmla="*/ 14287 w 647700"/>
              <a:gd name="connsiteY15" fmla="*/ 2381 h 602456"/>
              <a:gd name="connsiteX16" fmla="*/ 0 w 647700"/>
              <a:gd name="connsiteY16" fmla="*/ 14288 h 602456"/>
              <a:gd name="connsiteX17" fmla="*/ 4762 w 647700"/>
              <a:gd name="connsiteY17" fmla="*/ 30956 h 602456"/>
              <a:gd name="connsiteX18" fmla="*/ 19050 w 647700"/>
              <a:gd name="connsiteY18" fmla="*/ 54769 h 602456"/>
              <a:gd name="connsiteX19" fmla="*/ 40481 w 647700"/>
              <a:gd name="connsiteY19" fmla="*/ 73819 h 602456"/>
              <a:gd name="connsiteX20" fmla="*/ 90487 w 647700"/>
              <a:gd name="connsiteY20" fmla="*/ 95250 h 602456"/>
              <a:gd name="connsiteX21" fmla="*/ 157162 w 647700"/>
              <a:gd name="connsiteY21" fmla="*/ 135731 h 602456"/>
              <a:gd name="connsiteX22" fmla="*/ 261937 w 647700"/>
              <a:gd name="connsiteY22" fmla="*/ 214313 h 602456"/>
              <a:gd name="connsiteX23" fmla="*/ 373856 w 647700"/>
              <a:gd name="connsiteY23" fmla="*/ 304800 h 60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47700" h="602456">
                <a:moveTo>
                  <a:pt x="373856" y="304800"/>
                </a:moveTo>
                <a:lnTo>
                  <a:pt x="450056" y="376238"/>
                </a:lnTo>
                <a:lnTo>
                  <a:pt x="469106" y="407194"/>
                </a:lnTo>
                <a:lnTo>
                  <a:pt x="521494" y="495300"/>
                </a:lnTo>
                <a:lnTo>
                  <a:pt x="557212" y="545306"/>
                </a:lnTo>
                <a:lnTo>
                  <a:pt x="583406" y="602456"/>
                </a:lnTo>
                <a:lnTo>
                  <a:pt x="647700" y="71438"/>
                </a:lnTo>
                <a:lnTo>
                  <a:pt x="604837" y="138113"/>
                </a:lnTo>
                <a:lnTo>
                  <a:pt x="585787" y="147638"/>
                </a:lnTo>
                <a:lnTo>
                  <a:pt x="550069" y="154781"/>
                </a:lnTo>
                <a:lnTo>
                  <a:pt x="471487" y="150019"/>
                </a:lnTo>
                <a:lnTo>
                  <a:pt x="302419" y="104775"/>
                </a:lnTo>
                <a:lnTo>
                  <a:pt x="107156" y="33338"/>
                </a:lnTo>
                <a:lnTo>
                  <a:pt x="57150" y="14288"/>
                </a:lnTo>
                <a:lnTo>
                  <a:pt x="35719" y="0"/>
                </a:lnTo>
                <a:lnTo>
                  <a:pt x="14287" y="2381"/>
                </a:lnTo>
                <a:lnTo>
                  <a:pt x="0" y="14288"/>
                </a:lnTo>
                <a:lnTo>
                  <a:pt x="4762" y="30956"/>
                </a:lnTo>
                <a:lnTo>
                  <a:pt x="19050" y="54769"/>
                </a:lnTo>
                <a:lnTo>
                  <a:pt x="40481" y="73819"/>
                </a:lnTo>
                <a:lnTo>
                  <a:pt x="90487" y="95250"/>
                </a:lnTo>
                <a:lnTo>
                  <a:pt x="157162" y="135731"/>
                </a:lnTo>
                <a:lnTo>
                  <a:pt x="261937" y="214313"/>
                </a:lnTo>
                <a:lnTo>
                  <a:pt x="373856" y="3048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81036A70-F611-4625-8DA2-F18DE6A5B6AE}"/>
              </a:ext>
            </a:extLst>
          </p:cNvPr>
          <p:cNvSpPr/>
          <p:nvPr/>
        </p:nvSpPr>
        <p:spPr>
          <a:xfrm>
            <a:off x="5856288" y="1666876"/>
            <a:ext cx="1028700" cy="1846263"/>
          </a:xfrm>
          <a:custGeom>
            <a:avLst/>
            <a:gdLst>
              <a:gd name="connsiteX0" fmla="*/ 816769 w 1028700"/>
              <a:gd name="connsiteY0" fmla="*/ 683419 h 1845469"/>
              <a:gd name="connsiteX1" fmla="*/ 897731 w 1028700"/>
              <a:gd name="connsiteY1" fmla="*/ 511969 h 1845469"/>
              <a:gd name="connsiteX2" fmla="*/ 916781 w 1028700"/>
              <a:gd name="connsiteY2" fmla="*/ 464344 h 1845469"/>
              <a:gd name="connsiteX3" fmla="*/ 926306 w 1028700"/>
              <a:gd name="connsiteY3" fmla="*/ 450056 h 1845469"/>
              <a:gd name="connsiteX4" fmla="*/ 952500 w 1028700"/>
              <a:gd name="connsiteY4" fmla="*/ 433388 h 1845469"/>
              <a:gd name="connsiteX5" fmla="*/ 1002506 w 1028700"/>
              <a:gd name="connsiteY5" fmla="*/ 397669 h 1845469"/>
              <a:gd name="connsiteX6" fmla="*/ 1016794 w 1028700"/>
              <a:gd name="connsiteY6" fmla="*/ 378619 h 1845469"/>
              <a:gd name="connsiteX7" fmla="*/ 1026319 w 1028700"/>
              <a:gd name="connsiteY7" fmla="*/ 357188 h 1845469"/>
              <a:gd name="connsiteX8" fmla="*/ 1028700 w 1028700"/>
              <a:gd name="connsiteY8" fmla="*/ 333375 h 1845469"/>
              <a:gd name="connsiteX9" fmla="*/ 1021556 w 1028700"/>
              <a:gd name="connsiteY9" fmla="*/ 307181 h 1845469"/>
              <a:gd name="connsiteX10" fmla="*/ 1004887 w 1028700"/>
              <a:gd name="connsiteY10" fmla="*/ 273844 h 1845469"/>
              <a:gd name="connsiteX11" fmla="*/ 973931 w 1028700"/>
              <a:gd name="connsiteY11" fmla="*/ 242888 h 1845469"/>
              <a:gd name="connsiteX12" fmla="*/ 900112 w 1028700"/>
              <a:gd name="connsiteY12" fmla="*/ 185738 h 1845469"/>
              <a:gd name="connsiteX13" fmla="*/ 783431 w 1028700"/>
              <a:gd name="connsiteY13" fmla="*/ 109538 h 1845469"/>
              <a:gd name="connsiteX14" fmla="*/ 697706 w 1028700"/>
              <a:gd name="connsiteY14" fmla="*/ 59531 h 1845469"/>
              <a:gd name="connsiteX15" fmla="*/ 616744 w 1028700"/>
              <a:gd name="connsiteY15" fmla="*/ 21431 h 1845469"/>
              <a:gd name="connsiteX16" fmla="*/ 581025 w 1028700"/>
              <a:gd name="connsiteY16" fmla="*/ 4763 h 1845469"/>
              <a:gd name="connsiteX17" fmla="*/ 552450 w 1028700"/>
              <a:gd name="connsiteY17" fmla="*/ 0 h 1845469"/>
              <a:gd name="connsiteX18" fmla="*/ 514350 w 1028700"/>
              <a:gd name="connsiteY18" fmla="*/ 9525 h 1845469"/>
              <a:gd name="connsiteX19" fmla="*/ 502444 w 1028700"/>
              <a:gd name="connsiteY19" fmla="*/ 21431 h 1845469"/>
              <a:gd name="connsiteX20" fmla="*/ 502444 w 1028700"/>
              <a:gd name="connsiteY20" fmla="*/ 40481 h 1845469"/>
              <a:gd name="connsiteX21" fmla="*/ 523875 w 1028700"/>
              <a:gd name="connsiteY21" fmla="*/ 66675 h 1845469"/>
              <a:gd name="connsiteX22" fmla="*/ 583406 w 1028700"/>
              <a:gd name="connsiteY22" fmla="*/ 126206 h 1845469"/>
              <a:gd name="connsiteX23" fmla="*/ 616744 w 1028700"/>
              <a:gd name="connsiteY23" fmla="*/ 169069 h 1845469"/>
              <a:gd name="connsiteX24" fmla="*/ 642937 w 1028700"/>
              <a:gd name="connsiteY24" fmla="*/ 226219 h 1845469"/>
              <a:gd name="connsiteX25" fmla="*/ 654844 w 1028700"/>
              <a:gd name="connsiteY25" fmla="*/ 271463 h 1845469"/>
              <a:gd name="connsiteX26" fmla="*/ 657225 w 1028700"/>
              <a:gd name="connsiteY26" fmla="*/ 321469 h 1845469"/>
              <a:gd name="connsiteX27" fmla="*/ 645319 w 1028700"/>
              <a:gd name="connsiteY27" fmla="*/ 442913 h 1845469"/>
              <a:gd name="connsiteX28" fmla="*/ 631031 w 1028700"/>
              <a:gd name="connsiteY28" fmla="*/ 514350 h 1845469"/>
              <a:gd name="connsiteX29" fmla="*/ 573881 w 1028700"/>
              <a:gd name="connsiteY29" fmla="*/ 719138 h 1845469"/>
              <a:gd name="connsiteX30" fmla="*/ 481012 w 1028700"/>
              <a:gd name="connsiteY30" fmla="*/ 971550 h 1845469"/>
              <a:gd name="connsiteX31" fmla="*/ 390525 w 1028700"/>
              <a:gd name="connsiteY31" fmla="*/ 1173956 h 1845469"/>
              <a:gd name="connsiteX32" fmla="*/ 261937 w 1028700"/>
              <a:gd name="connsiteY32" fmla="*/ 1426369 h 1845469"/>
              <a:gd name="connsiteX33" fmla="*/ 78581 w 1028700"/>
              <a:gd name="connsiteY33" fmla="*/ 1724025 h 1845469"/>
              <a:gd name="connsiteX34" fmla="*/ 0 w 1028700"/>
              <a:gd name="connsiteY34" fmla="*/ 1845469 h 1845469"/>
              <a:gd name="connsiteX35" fmla="*/ 150019 w 1028700"/>
              <a:gd name="connsiteY35" fmla="*/ 1757363 h 1845469"/>
              <a:gd name="connsiteX36" fmla="*/ 238125 w 1028700"/>
              <a:gd name="connsiteY36" fmla="*/ 1671638 h 1845469"/>
              <a:gd name="connsiteX37" fmla="*/ 333375 w 1028700"/>
              <a:gd name="connsiteY37" fmla="*/ 1562100 h 1845469"/>
              <a:gd name="connsiteX38" fmla="*/ 445294 w 1028700"/>
              <a:gd name="connsiteY38" fmla="*/ 1412081 h 1845469"/>
              <a:gd name="connsiteX39" fmla="*/ 540544 w 1028700"/>
              <a:gd name="connsiteY39" fmla="*/ 1247775 h 1845469"/>
              <a:gd name="connsiteX40" fmla="*/ 588169 w 1028700"/>
              <a:gd name="connsiteY40" fmla="*/ 1169194 h 1845469"/>
              <a:gd name="connsiteX41" fmla="*/ 754856 w 1028700"/>
              <a:gd name="connsiteY41" fmla="*/ 823913 h 1845469"/>
              <a:gd name="connsiteX42" fmla="*/ 816769 w 1028700"/>
              <a:gd name="connsiteY42" fmla="*/ 683419 h 184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28700" h="1845469">
                <a:moveTo>
                  <a:pt x="816769" y="683419"/>
                </a:moveTo>
                <a:lnTo>
                  <a:pt x="897731" y="511969"/>
                </a:lnTo>
                <a:lnTo>
                  <a:pt x="916781" y="464344"/>
                </a:lnTo>
                <a:lnTo>
                  <a:pt x="926306" y="450056"/>
                </a:lnTo>
                <a:lnTo>
                  <a:pt x="952500" y="433388"/>
                </a:lnTo>
                <a:lnTo>
                  <a:pt x="1002506" y="397669"/>
                </a:lnTo>
                <a:lnTo>
                  <a:pt x="1016794" y="378619"/>
                </a:lnTo>
                <a:lnTo>
                  <a:pt x="1026319" y="357188"/>
                </a:lnTo>
                <a:lnTo>
                  <a:pt x="1028700" y="333375"/>
                </a:lnTo>
                <a:lnTo>
                  <a:pt x="1021556" y="307181"/>
                </a:lnTo>
                <a:lnTo>
                  <a:pt x="1004887" y="273844"/>
                </a:lnTo>
                <a:lnTo>
                  <a:pt x="973931" y="242888"/>
                </a:lnTo>
                <a:lnTo>
                  <a:pt x="900112" y="185738"/>
                </a:lnTo>
                <a:lnTo>
                  <a:pt x="783431" y="109538"/>
                </a:lnTo>
                <a:lnTo>
                  <a:pt x="697706" y="59531"/>
                </a:lnTo>
                <a:lnTo>
                  <a:pt x="616744" y="21431"/>
                </a:lnTo>
                <a:lnTo>
                  <a:pt x="581025" y="4763"/>
                </a:lnTo>
                <a:lnTo>
                  <a:pt x="552450" y="0"/>
                </a:lnTo>
                <a:lnTo>
                  <a:pt x="514350" y="9525"/>
                </a:lnTo>
                <a:lnTo>
                  <a:pt x="502444" y="21431"/>
                </a:lnTo>
                <a:lnTo>
                  <a:pt x="502444" y="40481"/>
                </a:lnTo>
                <a:lnTo>
                  <a:pt x="523875" y="66675"/>
                </a:lnTo>
                <a:lnTo>
                  <a:pt x="583406" y="126206"/>
                </a:lnTo>
                <a:lnTo>
                  <a:pt x="616744" y="169069"/>
                </a:lnTo>
                <a:lnTo>
                  <a:pt x="642937" y="226219"/>
                </a:lnTo>
                <a:lnTo>
                  <a:pt x="654844" y="271463"/>
                </a:lnTo>
                <a:lnTo>
                  <a:pt x="657225" y="321469"/>
                </a:lnTo>
                <a:lnTo>
                  <a:pt x="645319" y="442913"/>
                </a:lnTo>
                <a:lnTo>
                  <a:pt x="631031" y="514350"/>
                </a:lnTo>
                <a:lnTo>
                  <a:pt x="573881" y="719138"/>
                </a:lnTo>
                <a:lnTo>
                  <a:pt x="481012" y="971550"/>
                </a:lnTo>
                <a:lnTo>
                  <a:pt x="390525" y="1173956"/>
                </a:lnTo>
                <a:lnTo>
                  <a:pt x="261937" y="1426369"/>
                </a:lnTo>
                <a:lnTo>
                  <a:pt x="78581" y="1724025"/>
                </a:lnTo>
                <a:lnTo>
                  <a:pt x="0" y="1845469"/>
                </a:lnTo>
                <a:lnTo>
                  <a:pt x="150019" y="1757363"/>
                </a:lnTo>
                <a:lnTo>
                  <a:pt x="238125" y="1671638"/>
                </a:lnTo>
                <a:lnTo>
                  <a:pt x="333375" y="1562100"/>
                </a:lnTo>
                <a:lnTo>
                  <a:pt x="445294" y="1412081"/>
                </a:lnTo>
                <a:lnTo>
                  <a:pt x="540544" y="1247775"/>
                </a:lnTo>
                <a:lnTo>
                  <a:pt x="588169" y="1169194"/>
                </a:lnTo>
                <a:lnTo>
                  <a:pt x="754856" y="823913"/>
                </a:lnTo>
                <a:lnTo>
                  <a:pt x="816769" y="68341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D8EF24A4-118D-44F9-98B0-806BE8D881C2}"/>
              </a:ext>
            </a:extLst>
          </p:cNvPr>
          <p:cNvSpPr/>
          <p:nvPr/>
        </p:nvSpPr>
        <p:spPr>
          <a:xfrm>
            <a:off x="6315076" y="2519364"/>
            <a:ext cx="1789113" cy="509587"/>
          </a:xfrm>
          <a:custGeom>
            <a:avLst/>
            <a:gdLst>
              <a:gd name="connsiteX0" fmla="*/ 473869 w 1788319"/>
              <a:gd name="connsiteY0" fmla="*/ 304800 h 509587"/>
              <a:gd name="connsiteX1" fmla="*/ 366713 w 1788319"/>
              <a:gd name="connsiteY1" fmla="*/ 330993 h 509587"/>
              <a:gd name="connsiteX2" fmla="*/ 314325 w 1788319"/>
              <a:gd name="connsiteY2" fmla="*/ 340518 h 509587"/>
              <a:gd name="connsiteX3" fmla="*/ 269081 w 1788319"/>
              <a:gd name="connsiteY3" fmla="*/ 342900 h 509587"/>
              <a:gd name="connsiteX4" fmla="*/ 197644 w 1788319"/>
              <a:gd name="connsiteY4" fmla="*/ 333375 h 509587"/>
              <a:gd name="connsiteX5" fmla="*/ 128588 w 1788319"/>
              <a:gd name="connsiteY5" fmla="*/ 311943 h 509587"/>
              <a:gd name="connsiteX6" fmla="*/ 0 w 1788319"/>
              <a:gd name="connsiteY6" fmla="*/ 285750 h 509587"/>
              <a:gd name="connsiteX7" fmla="*/ 59531 w 1788319"/>
              <a:gd name="connsiteY7" fmla="*/ 419100 h 509587"/>
              <a:gd name="connsiteX8" fmla="*/ 119063 w 1788319"/>
              <a:gd name="connsiteY8" fmla="*/ 459581 h 509587"/>
              <a:gd name="connsiteX9" fmla="*/ 169069 w 1788319"/>
              <a:gd name="connsiteY9" fmla="*/ 488156 h 509587"/>
              <a:gd name="connsiteX10" fmla="*/ 216694 w 1788319"/>
              <a:gd name="connsiteY10" fmla="*/ 502443 h 509587"/>
              <a:gd name="connsiteX11" fmla="*/ 264319 w 1788319"/>
              <a:gd name="connsiteY11" fmla="*/ 509587 h 509587"/>
              <a:gd name="connsiteX12" fmla="*/ 300038 w 1788319"/>
              <a:gd name="connsiteY12" fmla="*/ 507206 h 509587"/>
              <a:gd name="connsiteX13" fmla="*/ 492919 w 1788319"/>
              <a:gd name="connsiteY13" fmla="*/ 450056 h 509587"/>
              <a:gd name="connsiteX14" fmla="*/ 866775 w 1788319"/>
              <a:gd name="connsiteY14" fmla="*/ 333375 h 509587"/>
              <a:gd name="connsiteX15" fmla="*/ 1159669 w 1788319"/>
              <a:gd name="connsiteY15" fmla="*/ 245268 h 509587"/>
              <a:gd name="connsiteX16" fmla="*/ 1281113 w 1788319"/>
              <a:gd name="connsiteY16" fmla="*/ 209550 h 509587"/>
              <a:gd name="connsiteX17" fmla="*/ 1307306 w 1788319"/>
              <a:gd name="connsiteY17" fmla="*/ 207168 h 509587"/>
              <a:gd name="connsiteX18" fmla="*/ 1328738 w 1788319"/>
              <a:gd name="connsiteY18" fmla="*/ 211931 h 509587"/>
              <a:gd name="connsiteX19" fmla="*/ 1352550 w 1788319"/>
              <a:gd name="connsiteY19" fmla="*/ 228600 h 509587"/>
              <a:gd name="connsiteX20" fmla="*/ 1693069 w 1788319"/>
              <a:gd name="connsiteY20" fmla="*/ 421481 h 509587"/>
              <a:gd name="connsiteX21" fmla="*/ 1719263 w 1788319"/>
              <a:gd name="connsiteY21" fmla="*/ 416718 h 509587"/>
              <a:gd name="connsiteX22" fmla="*/ 1745456 w 1788319"/>
              <a:gd name="connsiteY22" fmla="*/ 404812 h 509587"/>
              <a:gd name="connsiteX23" fmla="*/ 1771650 w 1788319"/>
              <a:gd name="connsiteY23" fmla="*/ 388143 h 509587"/>
              <a:gd name="connsiteX24" fmla="*/ 1785938 w 1788319"/>
              <a:gd name="connsiteY24" fmla="*/ 366712 h 509587"/>
              <a:gd name="connsiteX25" fmla="*/ 1788319 w 1788319"/>
              <a:gd name="connsiteY25" fmla="*/ 345281 h 509587"/>
              <a:gd name="connsiteX26" fmla="*/ 1781175 w 1788319"/>
              <a:gd name="connsiteY26" fmla="*/ 323850 h 509587"/>
              <a:gd name="connsiteX27" fmla="*/ 1676400 w 1788319"/>
              <a:gd name="connsiteY27" fmla="*/ 221456 h 509587"/>
              <a:gd name="connsiteX28" fmla="*/ 1574006 w 1788319"/>
              <a:gd name="connsiteY28" fmla="*/ 123825 h 509587"/>
              <a:gd name="connsiteX29" fmla="*/ 1435894 w 1788319"/>
              <a:gd name="connsiteY29" fmla="*/ 26193 h 509587"/>
              <a:gd name="connsiteX30" fmla="*/ 1388269 w 1788319"/>
              <a:gd name="connsiteY30" fmla="*/ 0 h 509587"/>
              <a:gd name="connsiteX31" fmla="*/ 1371600 w 1788319"/>
              <a:gd name="connsiteY31" fmla="*/ 4762 h 509587"/>
              <a:gd name="connsiteX32" fmla="*/ 1312069 w 1788319"/>
              <a:gd name="connsiteY32" fmla="*/ 47625 h 509587"/>
              <a:gd name="connsiteX33" fmla="*/ 1214438 w 1788319"/>
              <a:gd name="connsiteY33" fmla="*/ 92868 h 509587"/>
              <a:gd name="connsiteX34" fmla="*/ 1028700 w 1788319"/>
              <a:gd name="connsiteY34" fmla="*/ 150018 h 509587"/>
              <a:gd name="connsiteX35" fmla="*/ 700088 w 1788319"/>
              <a:gd name="connsiteY35" fmla="*/ 245268 h 509587"/>
              <a:gd name="connsiteX36" fmla="*/ 473869 w 1788319"/>
              <a:gd name="connsiteY36" fmla="*/ 30480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88319" h="509587">
                <a:moveTo>
                  <a:pt x="473869" y="304800"/>
                </a:moveTo>
                <a:lnTo>
                  <a:pt x="366713" y="330993"/>
                </a:lnTo>
                <a:lnTo>
                  <a:pt x="314325" y="340518"/>
                </a:lnTo>
                <a:lnTo>
                  <a:pt x="269081" y="342900"/>
                </a:lnTo>
                <a:lnTo>
                  <a:pt x="197644" y="333375"/>
                </a:lnTo>
                <a:lnTo>
                  <a:pt x="128588" y="311943"/>
                </a:lnTo>
                <a:lnTo>
                  <a:pt x="0" y="285750"/>
                </a:lnTo>
                <a:lnTo>
                  <a:pt x="59531" y="419100"/>
                </a:lnTo>
                <a:lnTo>
                  <a:pt x="119063" y="459581"/>
                </a:lnTo>
                <a:lnTo>
                  <a:pt x="169069" y="488156"/>
                </a:lnTo>
                <a:lnTo>
                  <a:pt x="216694" y="502443"/>
                </a:lnTo>
                <a:lnTo>
                  <a:pt x="264319" y="509587"/>
                </a:lnTo>
                <a:lnTo>
                  <a:pt x="300038" y="507206"/>
                </a:lnTo>
                <a:lnTo>
                  <a:pt x="492919" y="450056"/>
                </a:lnTo>
                <a:lnTo>
                  <a:pt x="866775" y="333375"/>
                </a:lnTo>
                <a:lnTo>
                  <a:pt x="1159669" y="245268"/>
                </a:lnTo>
                <a:lnTo>
                  <a:pt x="1281113" y="209550"/>
                </a:lnTo>
                <a:lnTo>
                  <a:pt x="1307306" y="207168"/>
                </a:lnTo>
                <a:lnTo>
                  <a:pt x="1328738" y="211931"/>
                </a:lnTo>
                <a:lnTo>
                  <a:pt x="1352550" y="228600"/>
                </a:lnTo>
                <a:lnTo>
                  <a:pt x="1693069" y="421481"/>
                </a:lnTo>
                <a:lnTo>
                  <a:pt x="1719263" y="416718"/>
                </a:lnTo>
                <a:lnTo>
                  <a:pt x="1745456" y="404812"/>
                </a:lnTo>
                <a:lnTo>
                  <a:pt x="1771650" y="388143"/>
                </a:lnTo>
                <a:lnTo>
                  <a:pt x="1785938" y="366712"/>
                </a:lnTo>
                <a:lnTo>
                  <a:pt x="1788319" y="345281"/>
                </a:lnTo>
                <a:lnTo>
                  <a:pt x="1781175" y="323850"/>
                </a:lnTo>
                <a:lnTo>
                  <a:pt x="1676400" y="221456"/>
                </a:lnTo>
                <a:lnTo>
                  <a:pt x="1574006" y="123825"/>
                </a:lnTo>
                <a:lnTo>
                  <a:pt x="1435894" y="26193"/>
                </a:lnTo>
                <a:lnTo>
                  <a:pt x="1388269" y="0"/>
                </a:lnTo>
                <a:lnTo>
                  <a:pt x="1371600" y="4762"/>
                </a:lnTo>
                <a:lnTo>
                  <a:pt x="1312069" y="47625"/>
                </a:lnTo>
                <a:lnTo>
                  <a:pt x="1214438" y="92868"/>
                </a:lnTo>
                <a:lnTo>
                  <a:pt x="1028700" y="150018"/>
                </a:lnTo>
                <a:lnTo>
                  <a:pt x="700088" y="245268"/>
                </a:lnTo>
                <a:lnTo>
                  <a:pt x="473869" y="3048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F11F00BA-C2EF-4DAA-A037-912E31AA1BC4}"/>
              </a:ext>
            </a:extLst>
          </p:cNvPr>
          <p:cNvSpPr/>
          <p:nvPr/>
        </p:nvSpPr>
        <p:spPr>
          <a:xfrm>
            <a:off x="7253289" y="2714626"/>
            <a:ext cx="790575" cy="842963"/>
          </a:xfrm>
          <a:custGeom>
            <a:avLst/>
            <a:gdLst>
              <a:gd name="connsiteX0" fmla="*/ 211931 w 790575"/>
              <a:gd name="connsiteY0" fmla="*/ 431006 h 842963"/>
              <a:gd name="connsiteX1" fmla="*/ 316706 w 790575"/>
              <a:gd name="connsiteY1" fmla="*/ 240506 h 842963"/>
              <a:gd name="connsiteX2" fmla="*/ 369093 w 790575"/>
              <a:gd name="connsiteY2" fmla="*/ 150019 h 842963"/>
              <a:gd name="connsiteX3" fmla="*/ 400050 w 790575"/>
              <a:gd name="connsiteY3" fmla="*/ 90488 h 842963"/>
              <a:gd name="connsiteX4" fmla="*/ 404812 w 790575"/>
              <a:gd name="connsiteY4" fmla="*/ 76200 h 842963"/>
              <a:gd name="connsiteX5" fmla="*/ 407193 w 790575"/>
              <a:gd name="connsiteY5" fmla="*/ 57150 h 842963"/>
              <a:gd name="connsiteX6" fmla="*/ 402431 w 790575"/>
              <a:gd name="connsiteY6" fmla="*/ 38100 h 842963"/>
              <a:gd name="connsiteX7" fmla="*/ 373856 w 790575"/>
              <a:gd name="connsiteY7" fmla="*/ 0 h 842963"/>
              <a:gd name="connsiteX8" fmla="*/ 790575 w 790575"/>
              <a:gd name="connsiteY8" fmla="*/ 214313 h 842963"/>
              <a:gd name="connsiteX9" fmla="*/ 738187 w 790575"/>
              <a:gd name="connsiteY9" fmla="*/ 230981 h 842963"/>
              <a:gd name="connsiteX10" fmla="*/ 697706 w 790575"/>
              <a:gd name="connsiteY10" fmla="*/ 240506 h 842963"/>
              <a:gd name="connsiteX11" fmla="*/ 645318 w 790575"/>
              <a:gd name="connsiteY11" fmla="*/ 257175 h 842963"/>
              <a:gd name="connsiteX12" fmla="*/ 616743 w 790575"/>
              <a:gd name="connsiteY12" fmla="*/ 271463 h 842963"/>
              <a:gd name="connsiteX13" fmla="*/ 214312 w 790575"/>
              <a:gd name="connsiteY13" fmla="*/ 676275 h 842963"/>
              <a:gd name="connsiteX14" fmla="*/ 66675 w 790575"/>
              <a:gd name="connsiteY14" fmla="*/ 823913 h 842963"/>
              <a:gd name="connsiteX15" fmla="*/ 50006 w 790575"/>
              <a:gd name="connsiteY15" fmla="*/ 833438 h 842963"/>
              <a:gd name="connsiteX16" fmla="*/ 23812 w 790575"/>
              <a:gd name="connsiteY16" fmla="*/ 842963 h 842963"/>
              <a:gd name="connsiteX17" fmla="*/ 4762 w 790575"/>
              <a:gd name="connsiteY17" fmla="*/ 838200 h 842963"/>
              <a:gd name="connsiteX18" fmla="*/ 0 w 790575"/>
              <a:gd name="connsiteY18" fmla="*/ 812006 h 842963"/>
              <a:gd name="connsiteX19" fmla="*/ 59531 w 790575"/>
              <a:gd name="connsiteY19" fmla="*/ 709613 h 842963"/>
              <a:gd name="connsiteX20" fmla="*/ 211931 w 790575"/>
              <a:gd name="connsiteY20" fmla="*/ 431006 h 84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90575" h="842963">
                <a:moveTo>
                  <a:pt x="211931" y="431006"/>
                </a:moveTo>
                <a:lnTo>
                  <a:pt x="316706" y="240506"/>
                </a:lnTo>
                <a:lnTo>
                  <a:pt x="369093" y="150019"/>
                </a:lnTo>
                <a:lnTo>
                  <a:pt x="400050" y="90488"/>
                </a:lnTo>
                <a:lnTo>
                  <a:pt x="404812" y="76200"/>
                </a:lnTo>
                <a:lnTo>
                  <a:pt x="407193" y="57150"/>
                </a:lnTo>
                <a:lnTo>
                  <a:pt x="402431" y="38100"/>
                </a:lnTo>
                <a:lnTo>
                  <a:pt x="373856" y="0"/>
                </a:lnTo>
                <a:lnTo>
                  <a:pt x="790575" y="214313"/>
                </a:lnTo>
                <a:lnTo>
                  <a:pt x="738187" y="230981"/>
                </a:lnTo>
                <a:lnTo>
                  <a:pt x="697706" y="240506"/>
                </a:lnTo>
                <a:lnTo>
                  <a:pt x="645318" y="257175"/>
                </a:lnTo>
                <a:lnTo>
                  <a:pt x="616743" y="271463"/>
                </a:lnTo>
                <a:lnTo>
                  <a:pt x="214312" y="676275"/>
                </a:lnTo>
                <a:lnTo>
                  <a:pt x="66675" y="823913"/>
                </a:lnTo>
                <a:lnTo>
                  <a:pt x="50006" y="833438"/>
                </a:lnTo>
                <a:lnTo>
                  <a:pt x="23812" y="842963"/>
                </a:lnTo>
                <a:lnTo>
                  <a:pt x="4762" y="838200"/>
                </a:lnTo>
                <a:lnTo>
                  <a:pt x="0" y="812006"/>
                </a:lnTo>
                <a:lnTo>
                  <a:pt x="59531" y="709613"/>
                </a:lnTo>
                <a:lnTo>
                  <a:pt x="211931" y="43100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D2914A35-2A73-4EA8-B2DD-251F1A044771}"/>
              </a:ext>
            </a:extLst>
          </p:cNvPr>
          <p:cNvSpPr/>
          <p:nvPr/>
        </p:nvSpPr>
        <p:spPr>
          <a:xfrm>
            <a:off x="5738814" y="3089275"/>
            <a:ext cx="1222375" cy="2565400"/>
          </a:xfrm>
          <a:custGeom>
            <a:avLst/>
            <a:gdLst>
              <a:gd name="connsiteX0" fmla="*/ 924268 w 1223586"/>
              <a:gd name="connsiteY0" fmla="*/ 661131 h 2565583"/>
              <a:gd name="connsiteX1" fmla="*/ 947293 w 1223586"/>
              <a:gd name="connsiteY1" fmla="*/ 486803 h 2565583"/>
              <a:gd name="connsiteX2" fmla="*/ 960449 w 1223586"/>
              <a:gd name="connsiteY2" fmla="*/ 391416 h 2565583"/>
              <a:gd name="connsiteX3" fmla="*/ 960449 w 1223586"/>
              <a:gd name="connsiteY3" fmla="*/ 309186 h 2565583"/>
              <a:gd name="connsiteX4" fmla="*/ 947293 w 1223586"/>
              <a:gd name="connsiteY4" fmla="*/ 230245 h 2565583"/>
              <a:gd name="connsiteX5" fmla="*/ 934136 w 1223586"/>
              <a:gd name="connsiteY5" fmla="*/ 187485 h 2565583"/>
              <a:gd name="connsiteX6" fmla="*/ 914400 w 1223586"/>
              <a:gd name="connsiteY6" fmla="*/ 171039 h 2565583"/>
              <a:gd name="connsiteX7" fmla="*/ 861773 w 1223586"/>
              <a:gd name="connsiteY7" fmla="*/ 121701 h 2565583"/>
              <a:gd name="connsiteX8" fmla="*/ 832170 w 1223586"/>
              <a:gd name="connsiteY8" fmla="*/ 82230 h 2565583"/>
              <a:gd name="connsiteX9" fmla="*/ 819013 w 1223586"/>
              <a:gd name="connsiteY9" fmla="*/ 55916 h 2565583"/>
              <a:gd name="connsiteX10" fmla="*/ 812435 w 1223586"/>
              <a:gd name="connsiteY10" fmla="*/ 39470 h 2565583"/>
              <a:gd name="connsiteX11" fmla="*/ 812435 w 1223586"/>
              <a:gd name="connsiteY11" fmla="*/ 23024 h 2565583"/>
              <a:gd name="connsiteX12" fmla="*/ 828881 w 1223586"/>
              <a:gd name="connsiteY12" fmla="*/ 9868 h 2565583"/>
              <a:gd name="connsiteX13" fmla="*/ 865062 w 1223586"/>
              <a:gd name="connsiteY13" fmla="*/ 0 h 2565583"/>
              <a:gd name="connsiteX14" fmla="*/ 911111 w 1223586"/>
              <a:gd name="connsiteY14" fmla="*/ 6578 h 2565583"/>
              <a:gd name="connsiteX15" fmla="*/ 1049258 w 1223586"/>
              <a:gd name="connsiteY15" fmla="*/ 52627 h 2565583"/>
              <a:gd name="connsiteX16" fmla="*/ 1128199 w 1223586"/>
              <a:gd name="connsiteY16" fmla="*/ 88809 h 2565583"/>
              <a:gd name="connsiteX17" fmla="*/ 1174248 w 1223586"/>
              <a:gd name="connsiteY17" fmla="*/ 121701 h 2565583"/>
              <a:gd name="connsiteX18" fmla="*/ 1203851 w 1223586"/>
              <a:gd name="connsiteY18" fmla="*/ 157882 h 2565583"/>
              <a:gd name="connsiteX19" fmla="*/ 1217008 w 1223586"/>
              <a:gd name="connsiteY19" fmla="*/ 190774 h 2565583"/>
              <a:gd name="connsiteX20" fmla="*/ 1223586 w 1223586"/>
              <a:gd name="connsiteY20" fmla="*/ 220377 h 2565583"/>
              <a:gd name="connsiteX21" fmla="*/ 1220297 w 1223586"/>
              <a:gd name="connsiteY21" fmla="*/ 256558 h 2565583"/>
              <a:gd name="connsiteX22" fmla="*/ 1200562 w 1223586"/>
              <a:gd name="connsiteY22" fmla="*/ 332210 h 2565583"/>
              <a:gd name="connsiteX23" fmla="*/ 1184116 w 1223586"/>
              <a:gd name="connsiteY23" fmla="*/ 401283 h 2565583"/>
              <a:gd name="connsiteX24" fmla="*/ 1124910 w 1223586"/>
              <a:gd name="connsiteY24" fmla="*/ 759807 h 2565583"/>
              <a:gd name="connsiteX25" fmla="*/ 1082150 w 1223586"/>
              <a:gd name="connsiteY25" fmla="*/ 950581 h 2565583"/>
              <a:gd name="connsiteX26" fmla="*/ 1022944 w 1223586"/>
              <a:gd name="connsiteY26" fmla="*/ 1187404 h 2565583"/>
              <a:gd name="connsiteX27" fmla="*/ 957160 w 1223586"/>
              <a:gd name="connsiteY27" fmla="*/ 1388046 h 2565583"/>
              <a:gd name="connsiteX28" fmla="*/ 868352 w 1223586"/>
              <a:gd name="connsiteY28" fmla="*/ 1598555 h 2565583"/>
              <a:gd name="connsiteX29" fmla="*/ 799278 w 1223586"/>
              <a:gd name="connsiteY29" fmla="*/ 1723545 h 2565583"/>
              <a:gd name="connsiteX30" fmla="*/ 684156 w 1223586"/>
              <a:gd name="connsiteY30" fmla="*/ 1897873 h 2565583"/>
              <a:gd name="connsiteX31" fmla="*/ 516406 w 1223586"/>
              <a:gd name="connsiteY31" fmla="*/ 2108383 h 2565583"/>
              <a:gd name="connsiteX32" fmla="*/ 309186 w 1223586"/>
              <a:gd name="connsiteY32" fmla="*/ 2332049 h 2565583"/>
              <a:gd name="connsiteX33" fmla="*/ 65785 w 1223586"/>
              <a:gd name="connsiteY33" fmla="*/ 2552426 h 2565583"/>
              <a:gd name="connsiteX34" fmla="*/ 39471 w 1223586"/>
              <a:gd name="connsiteY34" fmla="*/ 2565583 h 2565583"/>
              <a:gd name="connsiteX35" fmla="*/ 13157 w 1223586"/>
              <a:gd name="connsiteY35" fmla="*/ 2565583 h 2565583"/>
              <a:gd name="connsiteX36" fmla="*/ 0 w 1223586"/>
              <a:gd name="connsiteY36" fmla="*/ 2552426 h 2565583"/>
              <a:gd name="connsiteX37" fmla="*/ 9868 w 1223586"/>
              <a:gd name="connsiteY37" fmla="*/ 2522823 h 2565583"/>
              <a:gd name="connsiteX38" fmla="*/ 65785 w 1223586"/>
              <a:gd name="connsiteY38" fmla="*/ 2457039 h 2565583"/>
              <a:gd name="connsiteX39" fmla="*/ 200642 w 1223586"/>
              <a:gd name="connsiteY39" fmla="*/ 2309024 h 2565583"/>
              <a:gd name="connsiteX40" fmla="*/ 325632 w 1223586"/>
              <a:gd name="connsiteY40" fmla="*/ 2161010 h 2565583"/>
              <a:gd name="connsiteX41" fmla="*/ 444044 w 1223586"/>
              <a:gd name="connsiteY41" fmla="*/ 2009706 h 2565583"/>
              <a:gd name="connsiteX42" fmla="*/ 539431 w 1223586"/>
              <a:gd name="connsiteY42" fmla="*/ 1868270 h 2565583"/>
              <a:gd name="connsiteX43" fmla="*/ 618372 w 1223586"/>
              <a:gd name="connsiteY43" fmla="*/ 1743280 h 2565583"/>
              <a:gd name="connsiteX44" fmla="*/ 674288 w 1223586"/>
              <a:gd name="connsiteY44" fmla="*/ 1644604 h 2565583"/>
              <a:gd name="connsiteX45" fmla="*/ 700602 w 1223586"/>
              <a:gd name="connsiteY45" fmla="*/ 1585398 h 2565583"/>
              <a:gd name="connsiteX46" fmla="*/ 730205 w 1223586"/>
              <a:gd name="connsiteY46" fmla="*/ 1506457 h 2565583"/>
              <a:gd name="connsiteX47" fmla="*/ 763097 w 1223586"/>
              <a:gd name="connsiteY47" fmla="*/ 1420938 h 2565583"/>
              <a:gd name="connsiteX48" fmla="*/ 802567 w 1223586"/>
              <a:gd name="connsiteY48" fmla="*/ 1282791 h 2565583"/>
              <a:gd name="connsiteX49" fmla="*/ 845327 w 1223586"/>
              <a:gd name="connsiteY49" fmla="*/ 1101885 h 2565583"/>
              <a:gd name="connsiteX50" fmla="*/ 871641 w 1223586"/>
              <a:gd name="connsiteY50" fmla="*/ 990052 h 2565583"/>
              <a:gd name="connsiteX51" fmla="*/ 907822 w 1223586"/>
              <a:gd name="connsiteY51" fmla="*/ 779542 h 2565583"/>
              <a:gd name="connsiteX52" fmla="*/ 924268 w 1223586"/>
              <a:gd name="connsiteY52" fmla="*/ 661131 h 256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23586" h="2565583">
                <a:moveTo>
                  <a:pt x="924268" y="661131"/>
                </a:moveTo>
                <a:lnTo>
                  <a:pt x="947293" y="486803"/>
                </a:lnTo>
                <a:lnTo>
                  <a:pt x="960449" y="391416"/>
                </a:lnTo>
                <a:lnTo>
                  <a:pt x="960449" y="309186"/>
                </a:lnTo>
                <a:lnTo>
                  <a:pt x="947293" y="230245"/>
                </a:lnTo>
                <a:lnTo>
                  <a:pt x="934136" y="187485"/>
                </a:lnTo>
                <a:lnTo>
                  <a:pt x="914400" y="171039"/>
                </a:lnTo>
                <a:lnTo>
                  <a:pt x="861773" y="121701"/>
                </a:lnTo>
                <a:lnTo>
                  <a:pt x="832170" y="82230"/>
                </a:lnTo>
                <a:lnTo>
                  <a:pt x="819013" y="55916"/>
                </a:lnTo>
                <a:lnTo>
                  <a:pt x="812435" y="39470"/>
                </a:lnTo>
                <a:lnTo>
                  <a:pt x="812435" y="23024"/>
                </a:lnTo>
                <a:lnTo>
                  <a:pt x="828881" y="9868"/>
                </a:lnTo>
                <a:lnTo>
                  <a:pt x="865062" y="0"/>
                </a:lnTo>
                <a:lnTo>
                  <a:pt x="911111" y="6578"/>
                </a:lnTo>
                <a:lnTo>
                  <a:pt x="1049258" y="52627"/>
                </a:lnTo>
                <a:lnTo>
                  <a:pt x="1128199" y="88809"/>
                </a:lnTo>
                <a:lnTo>
                  <a:pt x="1174248" y="121701"/>
                </a:lnTo>
                <a:lnTo>
                  <a:pt x="1203851" y="157882"/>
                </a:lnTo>
                <a:lnTo>
                  <a:pt x="1217008" y="190774"/>
                </a:lnTo>
                <a:lnTo>
                  <a:pt x="1223586" y="220377"/>
                </a:lnTo>
                <a:lnTo>
                  <a:pt x="1220297" y="256558"/>
                </a:lnTo>
                <a:lnTo>
                  <a:pt x="1200562" y="332210"/>
                </a:lnTo>
                <a:lnTo>
                  <a:pt x="1184116" y="401283"/>
                </a:lnTo>
                <a:lnTo>
                  <a:pt x="1124910" y="759807"/>
                </a:lnTo>
                <a:lnTo>
                  <a:pt x="1082150" y="950581"/>
                </a:lnTo>
                <a:lnTo>
                  <a:pt x="1022944" y="1187404"/>
                </a:lnTo>
                <a:lnTo>
                  <a:pt x="957160" y="1388046"/>
                </a:lnTo>
                <a:lnTo>
                  <a:pt x="868352" y="1598555"/>
                </a:lnTo>
                <a:lnTo>
                  <a:pt x="799278" y="1723545"/>
                </a:lnTo>
                <a:lnTo>
                  <a:pt x="684156" y="1897873"/>
                </a:lnTo>
                <a:lnTo>
                  <a:pt x="516406" y="2108383"/>
                </a:lnTo>
                <a:lnTo>
                  <a:pt x="309186" y="2332049"/>
                </a:lnTo>
                <a:lnTo>
                  <a:pt x="65785" y="2552426"/>
                </a:lnTo>
                <a:lnTo>
                  <a:pt x="39471" y="2565583"/>
                </a:lnTo>
                <a:lnTo>
                  <a:pt x="13157" y="2565583"/>
                </a:lnTo>
                <a:lnTo>
                  <a:pt x="0" y="2552426"/>
                </a:lnTo>
                <a:lnTo>
                  <a:pt x="9868" y="2522823"/>
                </a:lnTo>
                <a:lnTo>
                  <a:pt x="65785" y="2457039"/>
                </a:lnTo>
                <a:lnTo>
                  <a:pt x="200642" y="2309024"/>
                </a:lnTo>
                <a:lnTo>
                  <a:pt x="325632" y="2161010"/>
                </a:lnTo>
                <a:lnTo>
                  <a:pt x="444044" y="2009706"/>
                </a:lnTo>
                <a:lnTo>
                  <a:pt x="539431" y="1868270"/>
                </a:lnTo>
                <a:lnTo>
                  <a:pt x="618372" y="1743280"/>
                </a:lnTo>
                <a:lnTo>
                  <a:pt x="674288" y="1644604"/>
                </a:lnTo>
                <a:lnTo>
                  <a:pt x="700602" y="1585398"/>
                </a:lnTo>
                <a:lnTo>
                  <a:pt x="730205" y="1506457"/>
                </a:lnTo>
                <a:lnTo>
                  <a:pt x="763097" y="1420938"/>
                </a:lnTo>
                <a:lnTo>
                  <a:pt x="802567" y="1282791"/>
                </a:lnTo>
                <a:lnTo>
                  <a:pt x="845327" y="1101885"/>
                </a:lnTo>
                <a:lnTo>
                  <a:pt x="871641" y="990052"/>
                </a:lnTo>
                <a:lnTo>
                  <a:pt x="907822" y="779542"/>
                </a:lnTo>
                <a:lnTo>
                  <a:pt x="924268" y="66113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96D0CB9C-D89A-44C2-A114-9755C3EB661E}"/>
              </a:ext>
            </a:extLst>
          </p:cNvPr>
          <p:cNvSpPr/>
          <p:nvPr/>
        </p:nvSpPr>
        <p:spPr>
          <a:xfrm>
            <a:off x="6721476" y="3705226"/>
            <a:ext cx="1825625" cy="1933575"/>
          </a:xfrm>
          <a:custGeom>
            <a:avLst/>
            <a:gdLst>
              <a:gd name="connsiteX0" fmla="*/ 314325 w 1825625"/>
              <a:gd name="connsiteY0" fmla="*/ 704850 h 1933575"/>
              <a:gd name="connsiteX1" fmla="*/ 222250 w 1825625"/>
              <a:gd name="connsiteY1" fmla="*/ 527050 h 1933575"/>
              <a:gd name="connsiteX2" fmla="*/ 120650 w 1825625"/>
              <a:gd name="connsiteY2" fmla="*/ 333375 h 1933575"/>
              <a:gd name="connsiteX3" fmla="*/ 92075 w 1825625"/>
              <a:gd name="connsiteY3" fmla="*/ 273050 h 1933575"/>
              <a:gd name="connsiteX4" fmla="*/ 0 w 1825625"/>
              <a:gd name="connsiteY4" fmla="*/ 0 h 1933575"/>
              <a:gd name="connsiteX5" fmla="*/ 142875 w 1825625"/>
              <a:gd name="connsiteY5" fmla="*/ 98425 h 1933575"/>
              <a:gd name="connsiteX6" fmla="*/ 225425 w 1825625"/>
              <a:gd name="connsiteY6" fmla="*/ 238125 h 1933575"/>
              <a:gd name="connsiteX7" fmla="*/ 365125 w 1825625"/>
              <a:gd name="connsiteY7" fmla="*/ 479425 h 1933575"/>
              <a:gd name="connsiteX8" fmla="*/ 492125 w 1825625"/>
              <a:gd name="connsiteY8" fmla="*/ 685800 h 1933575"/>
              <a:gd name="connsiteX9" fmla="*/ 603250 w 1825625"/>
              <a:gd name="connsiteY9" fmla="*/ 854075 h 1933575"/>
              <a:gd name="connsiteX10" fmla="*/ 765175 w 1825625"/>
              <a:gd name="connsiteY10" fmla="*/ 1092200 h 1933575"/>
              <a:gd name="connsiteX11" fmla="*/ 873125 w 1825625"/>
              <a:gd name="connsiteY11" fmla="*/ 1222375 h 1933575"/>
              <a:gd name="connsiteX12" fmla="*/ 958850 w 1825625"/>
              <a:gd name="connsiteY12" fmla="*/ 1314450 h 1933575"/>
              <a:gd name="connsiteX13" fmla="*/ 1095375 w 1825625"/>
              <a:gd name="connsiteY13" fmla="*/ 1444625 h 1933575"/>
              <a:gd name="connsiteX14" fmla="*/ 1298575 w 1825625"/>
              <a:gd name="connsiteY14" fmla="*/ 1593850 h 1933575"/>
              <a:gd name="connsiteX15" fmla="*/ 1511300 w 1825625"/>
              <a:gd name="connsiteY15" fmla="*/ 1717675 h 1933575"/>
              <a:gd name="connsiteX16" fmla="*/ 1733550 w 1825625"/>
              <a:gd name="connsiteY16" fmla="*/ 1831975 h 1933575"/>
              <a:gd name="connsiteX17" fmla="*/ 1790700 w 1825625"/>
              <a:gd name="connsiteY17" fmla="*/ 1863725 h 1933575"/>
              <a:gd name="connsiteX18" fmla="*/ 1806575 w 1825625"/>
              <a:gd name="connsiteY18" fmla="*/ 1876425 h 1933575"/>
              <a:gd name="connsiteX19" fmla="*/ 1819275 w 1825625"/>
              <a:gd name="connsiteY19" fmla="*/ 1892300 h 1933575"/>
              <a:gd name="connsiteX20" fmla="*/ 1825625 w 1825625"/>
              <a:gd name="connsiteY20" fmla="*/ 1911350 h 1933575"/>
              <a:gd name="connsiteX21" fmla="*/ 1816100 w 1825625"/>
              <a:gd name="connsiteY21" fmla="*/ 1930400 h 1933575"/>
              <a:gd name="connsiteX22" fmla="*/ 1635125 w 1825625"/>
              <a:gd name="connsiteY22" fmla="*/ 1933575 h 1933575"/>
              <a:gd name="connsiteX23" fmla="*/ 1200150 w 1825625"/>
              <a:gd name="connsiteY23" fmla="*/ 1933575 h 1933575"/>
              <a:gd name="connsiteX24" fmla="*/ 1076325 w 1825625"/>
              <a:gd name="connsiteY24" fmla="*/ 1933575 h 1933575"/>
              <a:gd name="connsiteX25" fmla="*/ 1035050 w 1825625"/>
              <a:gd name="connsiteY25" fmla="*/ 1927225 h 1933575"/>
              <a:gd name="connsiteX26" fmla="*/ 993775 w 1825625"/>
              <a:gd name="connsiteY26" fmla="*/ 1911350 h 1933575"/>
              <a:gd name="connsiteX27" fmla="*/ 955675 w 1825625"/>
              <a:gd name="connsiteY27" fmla="*/ 1889125 h 1933575"/>
              <a:gd name="connsiteX28" fmla="*/ 939800 w 1825625"/>
              <a:gd name="connsiteY28" fmla="*/ 1866900 h 1933575"/>
              <a:gd name="connsiteX29" fmla="*/ 914400 w 1825625"/>
              <a:gd name="connsiteY29" fmla="*/ 1825625 h 1933575"/>
              <a:gd name="connsiteX30" fmla="*/ 815975 w 1825625"/>
              <a:gd name="connsiteY30" fmla="*/ 1622425 h 1933575"/>
              <a:gd name="connsiteX31" fmla="*/ 476250 w 1825625"/>
              <a:gd name="connsiteY31" fmla="*/ 1000125 h 1933575"/>
              <a:gd name="connsiteX32" fmla="*/ 314325 w 1825625"/>
              <a:gd name="connsiteY32" fmla="*/ 704850 h 19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825625" h="1933575">
                <a:moveTo>
                  <a:pt x="314325" y="704850"/>
                </a:moveTo>
                <a:lnTo>
                  <a:pt x="222250" y="527050"/>
                </a:lnTo>
                <a:lnTo>
                  <a:pt x="120650" y="333375"/>
                </a:lnTo>
                <a:lnTo>
                  <a:pt x="92075" y="273050"/>
                </a:lnTo>
                <a:lnTo>
                  <a:pt x="0" y="0"/>
                </a:lnTo>
                <a:lnTo>
                  <a:pt x="142875" y="98425"/>
                </a:lnTo>
                <a:lnTo>
                  <a:pt x="225425" y="238125"/>
                </a:lnTo>
                <a:lnTo>
                  <a:pt x="365125" y="479425"/>
                </a:lnTo>
                <a:lnTo>
                  <a:pt x="492125" y="685800"/>
                </a:lnTo>
                <a:lnTo>
                  <a:pt x="603250" y="854075"/>
                </a:lnTo>
                <a:lnTo>
                  <a:pt x="765175" y="1092200"/>
                </a:lnTo>
                <a:lnTo>
                  <a:pt x="873125" y="1222375"/>
                </a:lnTo>
                <a:lnTo>
                  <a:pt x="958850" y="1314450"/>
                </a:lnTo>
                <a:lnTo>
                  <a:pt x="1095375" y="1444625"/>
                </a:lnTo>
                <a:lnTo>
                  <a:pt x="1298575" y="1593850"/>
                </a:lnTo>
                <a:lnTo>
                  <a:pt x="1511300" y="1717675"/>
                </a:lnTo>
                <a:lnTo>
                  <a:pt x="1733550" y="1831975"/>
                </a:lnTo>
                <a:lnTo>
                  <a:pt x="1790700" y="1863725"/>
                </a:lnTo>
                <a:lnTo>
                  <a:pt x="1806575" y="1876425"/>
                </a:lnTo>
                <a:lnTo>
                  <a:pt x="1819275" y="1892300"/>
                </a:lnTo>
                <a:lnTo>
                  <a:pt x="1825625" y="1911350"/>
                </a:lnTo>
                <a:lnTo>
                  <a:pt x="1816100" y="1930400"/>
                </a:lnTo>
                <a:lnTo>
                  <a:pt x="1635125" y="1933575"/>
                </a:lnTo>
                <a:lnTo>
                  <a:pt x="1200150" y="1933575"/>
                </a:lnTo>
                <a:lnTo>
                  <a:pt x="1076325" y="1933575"/>
                </a:lnTo>
                <a:lnTo>
                  <a:pt x="1035050" y="1927225"/>
                </a:lnTo>
                <a:lnTo>
                  <a:pt x="993775" y="1911350"/>
                </a:lnTo>
                <a:lnTo>
                  <a:pt x="955675" y="1889125"/>
                </a:lnTo>
                <a:lnTo>
                  <a:pt x="939800" y="1866900"/>
                </a:lnTo>
                <a:lnTo>
                  <a:pt x="914400" y="1825625"/>
                </a:lnTo>
                <a:lnTo>
                  <a:pt x="815975" y="1622425"/>
                </a:lnTo>
                <a:lnTo>
                  <a:pt x="476250" y="1000125"/>
                </a:lnTo>
                <a:lnTo>
                  <a:pt x="314325" y="7048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AA436BC-3710-4828-9C35-EC6266262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240" y="1638503"/>
            <a:ext cx="4919898" cy="413344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D64BC56-CB89-4908-8384-EA809BB93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8650" y="1632406"/>
            <a:ext cx="4925995" cy="4139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70" grpId="0" animBg="1"/>
      <p:bldP spid="61" grpId="0" animBg="1"/>
      <p:bldP spid="62" grpId="0" animBg="1"/>
      <p:bldP spid="59" grpId="0" animBg="1"/>
      <p:bldP spid="66" grpId="0" animBg="1"/>
      <p:bldP spid="71" grpId="0" animBg="1"/>
      <p:bldP spid="72" grpId="0" animBg="1"/>
      <p:bldP spid="68" grpId="0" animBg="1"/>
      <p:bldP spid="69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BB7F20F7-D85B-4336-AE54-EC9CEA21198F}"/>
              </a:ext>
            </a:extLst>
          </p:cNvPr>
          <p:cNvSpPr/>
          <p:nvPr/>
        </p:nvSpPr>
        <p:spPr>
          <a:xfrm rot="16200000">
            <a:off x="2917032" y="3109119"/>
            <a:ext cx="2520950" cy="398463"/>
          </a:xfrm>
          <a:custGeom>
            <a:avLst/>
            <a:gdLst>
              <a:gd name="connsiteX0" fmla="*/ 1413673 w 2521612"/>
              <a:gd name="connsiteY0" fmla="*/ 154270 h 398297"/>
              <a:gd name="connsiteX1" fmla="*/ 1935386 w 2521612"/>
              <a:gd name="connsiteY1" fmla="*/ 145856 h 398297"/>
              <a:gd name="connsiteX2" fmla="*/ 2128925 w 2521612"/>
              <a:gd name="connsiteY2" fmla="*/ 137441 h 398297"/>
              <a:gd name="connsiteX3" fmla="*/ 2260755 w 2521612"/>
              <a:gd name="connsiteY3" fmla="*/ 115002 h 398297"/>
              <a:gd name="connsiteX4" fmla="*/ 2406611 w 2521612"/>
              <a:gd name="connsiteY4" fmla="*/ 61708 h 398297"/>
              <a:gd name="connsiteX5" fmla="*/ 2459904 w 2521612"/>
              <a:gd name="connsiteY5" fmla="*/ 22440 h 398297"/>
              <a:gd name="connsiteX6" fmla="*/ 2487953 w 2521612"/>
              <a:gd name="connsiteY6" fmla="*/ 0 h 398297"/>
              <a:gd name="connsiteX7" fmla="*/ 2507587 w 2521612"/>
              <a:gd name="connsiteY7" fmla="*/ 0 h 398297"/>
              <a:gd name="connsiteX8" fmla="*/ 2518807 w 2521612"/>
              <a:gd name="connsiteY8" fmla="*/ 5610 h 398297"/>
              <a:gd name="connsiteX9" fmla="*/ 2521612 w 2521612"/>
              <a:gd name="connsiteY9" fmla="*/ 19635 h 398297"/>
              <a:gd name="connsiteX10" fmla="*/ 2473928 w 2521612"/>
              <a:gd name="connsiteY10" fmla="*/ 123416 h 398297"/>
              <a:gd name="connsiteX11" fmla="*/ 2409416 w 2521612"/>
              <a:gd name="connsiteY11" fmla="*/ 272076 h 398297"/>
              <a:gd name="connsiteX12" fmla="*/ 2389781 w 2521612"/>
              <a:gd name="connsiteY12" fmla="*/ 311345 h 398297"/>
              <a:gd name="connsiteX13" fmla="*/ 2227097 w 2521612"/>
              <a:gd name="connsiteY13" fmla="*/ 370248 h 398297"/>
              <a:gd name="connsiteX14" fmla="*/ 1873678 w 2521612"/>
              <a:gd name="connsiteY14" fmla="*/ 367443 h 398297"/>
              <a:gd name="connsiteX15" fmla="*/ 1416478 w 2521612"/>
              <a:gd name="connsiteY15" fmla="*/ 370248 h 398297"/>
              <a:gd name="connsiteX16" fmla="*/ 1265013 w 2521612"/>
              <a:gd name="connsiteY16" fmla="*/ 370248 h 398297"/>
              <a:gd name="connsiteX17" fmla="*/ 768544 w 2521612"/>
              <a:gd name="connsiteY17" fmla="*/ 387078 h 398297"/>
              <a:gd name="connsiteX18" fmla="*/ 440370 w 2521612"/>
              <a:gd name="connsiteY18" fmla="*/ 389883 h 398297"/>
              <a:gd name="connsiteX19" fmla="*/ 266466 w 2521612"/>
              <a:gd name="connsiteY19" fmla="*/ 398297 h 398297"/>
              <a:gd name="connsiteX20" fmla="*/ 129025 w 2521612"/>
              <a:gd name="connsiteY20" fmla="*/ 392688 h 398297"/>
              <a:gd name="connsiteX21" fmla="*/ 75732 w 2521612"/>
              <a:gd name="connsiteY21" fmla="*/ 384273 h 398297"/>
              <a:gd name="connsiteX22" fmla="*/ 50488 w 2521612"/>
              <a:gd name="connsiteY22" fmla="*/ 373053 h 398297"/>
              <a:gd name="connsiteX23" fmla="*/ 16829 w 2521612"/>
              <a:gd name="connsiteY23" fmla="*/ 347809 h 398297"/>
              <a:gd name="connsiteX24" fmla="*/ 0 w 2521612"/>
              <a:gd name="connsiteY24" fmla="*/ 311345 h 398297"/>
              <a:gd name="connsiteX25" fmla="*/ 11219 w 2521612"/>
              <a:gd name="connsiteY25" fmla="*/ 255247 h 398297"/>
              <a:gd name="connsiteX26" fmla="*/ 33658 w 2521612"/>
              <a:gd name="connsiteY26" fmla="*/ 215978 h 398297"/>
              <a:gd name="connsiteX27" fmla="*/ 56098 w 2521612"/>
              <a:gd name="connsiteY27" fmla="*/ 199149 h 398297"/>
              <a:gd name="connsiteX28" fmla="*/ 100976 w 2521612"/>
              <a:gd name="connsiteY28" fmla="*/ 179515 h 398297"/>
              <a:gd name="connsiteX29" fmla="*/ 182319 w 2521612"/>
              <a:gd name="connsiteY29" fmla="*/ 159880 h 398297"/>
              <a:gd name="connsiteX30" fmla="*/ 294515 w 2521612"/>
              <a:gd name="connsiteY30" fmla="*/ 143051 h 398297"/>
              <a:gd name="connsiteX31" fmla="*/ 474029 w 2521612"/>
              <a:gd name="connsiteY31" fmla="*/ 148661 h 398297"/>
              <a:gd name="connsiteX32" fmla="*/ 998547 w 2521612"/>
              <a:gd name="connsiteY32" fmla="*/ 154270 h 398297"/>
              <a:gd name="connsiteX33" fmla="*/ 1413673 w 2521612"/>
              <a:gd name="connsiteY33" fmla="*/ 154270 h 39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521612" h="398297">
                <a:moveTo>
                  <a:pt x="1413673" y="154270"/>
                </a:moveTo>
                <a:lnTo>
                  <a:pt x="1935386" y="145856"/>
                </a:lnTo>
                <a:lnTo>
                  <a:pt x="2128925" y="137441"/>
                </a:lnTo>
                <a:lnTo>
                  <a:pt x="2260755" y="115002"/>
                </a:lnTo>
                <a:lnTo>
                  <a:pt x="2406611" y="61708"/>
                </a:lnTo>
                <a:lnTo>
                  <a:pt x="2459904" y="22440"/>
                </a:lnTo>
                <a:lnTo>
                  <a:pt x="2487953" y="0"/>
                </a:lnTo>
                <a:lnTo>
                  <a:pt x="2507587" y="0"/>
                </a:lnTo>
                <a:lnTo>
                  <a:pt x="2518807" y="5610"/>
                </a:lnTo>
                <a:lnTo>
                  <a:pt x="2521612" y="19635"/>
                </a:lnTo>
                <a:lnTo>
                  <a:pt x="2473928" y="123416"/>
                </a:lnTo>
                <a:lnTo>
                  <a:pt x="2409416" y="272076"/>
                </a:lnTo>
                <a:lnTo>
                  <a:pt x="2389781" y="311345"/>
                </a:lnTo>
                <a:lnTo>
                  <a:pt x="2227097" y="370248"/>
                </a:lnTo>
                <a:lnTo>
                  <a:pt x="1873678" y="367443"/>
                </a:lnTo>
                <a:lnTo>
                  <a:pt x="1416478" y="370248"/>
                </a:lnTo>
                <a:lnTo>
                  <a:pt x="1265013" y="370248"/>
                </a:lnTo>
                <a:lnTo>
                  <a:pt x="768544" y="387078"/>
                </a:lnTo>
                <a:lnTo>
                  <a:pt x="440370" y="389883"/>
                </a:lnTo>
                <a:lnTo>
                  <a:pt x="266466" y="398297"/>
                </a:lnTo>
                <a:lnTo>
                  <a:pt x="129025" y="392688"/>
                </a:lnTo>
                <a:lnTo>
                  <a:pt x="75732" y="384273"/>
                </a:lnTo>
                <a:lnTo>
                  <a:pt x="50488" y="373053"/>
                </a:lnTo>
                <a:lnTo>
                  <a:pt x="16829" y="347809"/>
                </a:lnTo>
                <a:lnTo>
                  <a:pt x="0" y="311345"/>
                </a:lnTo>
                <a:lnTo>
                  <a:pt x="11219" y="255247"/>
                </a:lnTo>
                <a:lnTo>
                  <a:pt x="33658" y="215978"/>
                </a:lnTo>
                <a:lnTo>
                  <a:pt x="56098" y="199149"/>
                </a:lnTo>
                <a:lnTo>
                  <a:pt x="100976" y="179515"/>
                </a:lnTo>
                <a:lnTo>
                  <a:pt x="182319" y="159880"/>
                </a:lnTo>
                <a:lnTo>
                  <a:pt x="294515" y="143051"/>
                </a:lnTo>
                <a:lnTo>
                  <a:pt x="474029" y="148661"/>
                </a:lnTo>
                <a:lnTo>
                  <a:pt x="998547" y="154270"/>
                </a:lnTo>
                <a:lnTo>
                  <a:pt x="1413673" y="15427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59C4DBD9-594F-4D2D-8267-83E2DC2E776E}"/>
              </a:ext>
            </a:extLst>
          </p:cNvPr>
          <p:cNvSpPr/>
          <p:nvPr/>
        </p:nvSpPr>
        <p:spPr>
          <a:xfrm rot="16200000">
            <a:off x="3806032" y="3231357"/>
            <a:ext cx="4133850" cy="1192213"/>
          </a:xfrm>
          <a:custGeom>
            <a:avLst/>
            <a:gdLst>
              <a:gd name="connsiteX0" fmla="*/ 2431177 w 4134301"/>
              <a:gd name="connsiteY0" fmla="*/ 927401 h 1191753"/>
              <a:gd name="connsiteX1" fmla="*/ 2764868 w 4134301"/>
              <a:gd name="connsiteY1" fmla="*/ 944735 h 1191753"/>
              <a:gd name="connsiteX2" fmla="*/ 3362912 w 4134301"/>
              <a:gd name="connsiteY2" fmla="*/ 944735 h 1191753"/>
              <a:gd name="connsiteX3" fmla="*/ 3757274 w 4134301"/>
              <a:gd name="connsiteY3" fmla="*/ 927401 h 1191753"/>
              <a:gd name="connsiteX4" fmla="*/ 3865615 w 4134301"/>
              <a:gd name="connsiteY4" fmla="*/ 910066 h 1191753"/>
              <a:gd name="connsiteX5" fmla="*/ 3926286 w 4134301"/>
              <a:gd name="connsiteY5" fmla="*/ 879731 h 1191753"/>
              <a:gd name="connsiteX6" fmla="*/ 4012959 w 4134301"/>
              <a:gd name="connsiteY6" fmla="*/ 810392 h 1191753"/>
              <a:gd name="connsiteX7" fmla="*/ 4073630 w 4134301"/>
              <a:gd name="connsiteY7" fmla="*/ 723719 h 1191753"/>
              <a:gd name="connsiteX8" fmla="*/ 4095298 w 4134301"/>
              <a:gd name="connsiteY8" fmla="*/ 706385 h 1191753"/>
              <a:gd name="connsiteX9" fmla="*/ 4116967 w 4134301"/>
              <a:gd name="connsiteY9" fmla="*/ 706385 h 1191753"/>
              <a:gd name="connsiteX10" fmla="*/ 4134301 w 4134301"/>
              <a:gd name="connsiteY10" fmla="*/ 723719 h 1191753"/>
              <a:gd name="connsiteX11" fmla="*/ 4116967 w 4134301"/>
              <a:gd name="connsiteY11" fmla="*/ 819060 h 1191753"/>
              <a:gd name="connsiteX12" fmla="*/ 4073630 w 4134301"/>
              <a:gd name="connsiteY12" fmla="*/ 962070 h 1191753"/>
              <a:gd name="connsiteX13" fmla="*/ 4004292 w 4134301"/>
              <a:gd name="connsiteY13" fmla="*/ 1131082 h 1191753"/>
              <a:gd name="connsiteX14" fmla="*/ 3848280 w 4134301"/>
              <a:gd name="connsiteY14" fmla="*/ 1191753 h 1191753"/>
              <a:gd name="connsiteX15" fmla="*/ 2994552 w 4134301"/>
              <a:gd name="connsiteY15" fmla="*/ 1191753 h 1191753"/>
              <a:gd name="connsiteX16" fmla="*/ 2777869 w 4134301"/>
              <a:gd name="connsiteY16" fmla="*/ 1187420 h 1191753"/>
              <a:gd name="connsiteX17" fmla="*/ 2483181 w 4134301"/>
              <a:gd name="connsiteY17" fmla="*/ 1183086 h 1191753"/>
              <a:gd name="connsiteX18" fmla="*/ 2279499 w 4134301"/>
              <a:gd name="connsiteY18" fmla="*/ 1170085 h 1191753"/>
              <a:gd name="connsiteX19" fmla="*/ 2028148 w 4134301"/>
              <a:gd name="connsiteY19" fmla="*/ 1148417 h 1191753"/>
              <a:gd name="connsiteX20" fmla="*/ 1802798 w 4134301"/>
              <a:gd name="connsiteY20" fmla="*/ 1118081 h 1191753"/>
              <a:gd name="connsiteX21" fmla="*/ 1620785 w 4134301"/>
              <a:gd name="connsiteY21" fmla="*/ 1070411 h 1191753"/>
              <a:gd name="connsiteX22" fmla="*/ 1482108 w 4134301"/>
              <a:gd name="connsiteY22" fmla="*/ 1035742 h 1191753"/>
              <a:gd name="connsiteX23" fmla="*/ 1261092 w 4134301"/>
              <a:gd name="connsiteY23" fmla="*/ 957736 h 1191753"/>
              <a:gd name="connsiteX24" fmla="*/ 1022741 w 4134301"/>
              <a:gd name="connsiteY24" fmla="*/ 858062 h 1191753"/>
              <a:gd name="connsiteX25" fmla="*/ 871063 w 4134301"/>
              <a:gd name="connsiteY25" fmla="*/ 775723 h 1191753"/>
              <a:gd name="connsiteX26" fmla="*/ 671716 w 4134301"/>
              <a:gd name="connsiteY26" fmla="*/ 654381 h 1191753"/>
              <a:gd name="connsiteX27" fmla="*/ 468034 w 4134301"/>
              <a:gd name="connsiteY27" fmla="*/ 494036 h 1191753"/>
              <a:gd name="connsiteX28" fmla="*/ 303355 w 4134301"/>
              <a:gd name="connsiteY28" fmla="*/ 355359 h 1191753"/>
              <a:gd name="connsiteX29" fmla="*/ 143010 w 4134301"/>
              <a:gd name="connsiteY29" fmla="*/ 199348 h 1191753"/>
              <a:gd name="connsiteX30" fmla="*/ 34669 w 4134301"/>
              <a:gd name="connsiteY30" fmla="*/ 82339 h 1191753"/>
              <a:gd name="connsiteX31" fmla="*/ 13001 w 4134301"/>
              <a:gd name="connsiteY31" fmla="*/ 56337 h 1191753"/>
              <a:gd name="connsiteX32" fmla="*/ 0 w 4134301"/>
              <a:gd name="connsiteY32" fmla="*/ 34669 h 1191753"/>
              <a:gd name="connsiteX33" fmla="*/ 0 w 4134301"/>
              <a:gd name="connsiteY33" fmla="*/ 4333 h 1191753"/>
              <a:gd name="connsiteX34" fmla="*/ 21668 w 4134301"/>
              <a:gd name="connsiteY34" fmla="*/ 0 h 1191753"/>
              <a:gd name="connsiteX35" fmla="*/ 69338 w 4134301"/>
              <a:gd name="connsiteY35" fmla="*/ 17334 h 1191753"/>
              <a:gd name="connsiteX36" fmla="*/ 247018 w 4134301"/>
              <a:gd name="connsiteY36" fmla="*/ 169012 h 1191753"/>
              <a:gd name="connsiteX37" fmla="*/ 455033 w 4134301"/>
              <a:gd name="connsiteY37" fmla="*/ 316356 h 1191753"/>
              <a:gd name="connsiteX38" fmla="*/ 715052 w 4134301"/>
              <a:gd name="connsiteY38" fmla="*/ 476701 h 1191753"/>
              <a:gd name="connsiteX39" fmla="*/ 923067 w 4134301"/>
              <a:gd name="connsiteY39" fmla="*/ 589376 h 1191753"/>
              <a:gd name="connsiteX40" fmla="*/ 1079079 w 4134301"/>
              <a:gd name="connsiteY40" fmla="*/ 654381 h 1191753"/>
              <a:gd name="connsiteX41" fmla="*/ 1395435 w 4134301"/>
              <a:gd name="connsiteY41" fmla="*/ 767056 h 1191753"/>
              <a:gd name="connsiteX42" fmla="*/ 1659788 w 4134301"/>
              <a:gd name="connsiteY42" fmla="*/ 827727 h 1191753"/>
              <a:gd name="connsiteX43" fmla="*/ 1859135 w 4134301"/>
              <a:gd name="connsiteY43" fmla="*/ 866730 h 1191753"/>
              <a:gd name="connsiteX44" fmla="*/ 2114821 w 4134301"/>
              <a:gd name="connsiteY44" fmla="*/ 901399 h 1191753"/>
              <a:gd name="connsiteX45" fmla="*/ 2431177 w 4134301"/>
              <a:gd name="connsiteY45" fmla="*/ 927401 h 119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134301" h="1191753">
                <a:moveTo>
                  <a:pt x="2431177" y="927401"/>
                </a:moveTo>
                <a:lnTo>
                  <a:pt x="2764868" y="944735"/>
                </a:lnTo>
                <a:lnTo>
                  <a:pt x="3362912" y="944735"/>
                </a:lnTo>
                <a:lnTo>
                  <a:pt x="3757274" y="927401"/>
                </a:lnTo>
                <a:lnTo>
                  <a:pt x="3865615" y="910066"/>
                </a:lnTo>
                <a:lnTo>
                  <a:pt x="3926286" y="879731"/>
                </a:lnTo>
                <a:lnTo>
                  <a:pt x="4012959" y="810392"/>
                </a:lnTo>
                <a:lnTo>
                  <a:pt x="4073630" y="723719"/>
                </a:lnTo>
                <a:lnTo>
                  <a:pt x="4095298" y="706385"/>
                </a:lnTo>
                <a:lnTo>
                  <a:pt x="4116967" y="706385"/>
                </a:lnTo>
                <a:lnTo>
                  <a:pt x="4134301" y="723719"/>
                </a:lnTo>
                <a:lnTo>
                  <a:pt x="4116967" y="819060"/>
                </a:lnTo>
                <a:lnTo>
                  <a:pt x="4073630" y="962070"/>
                </a:lnTo>
                <a:lnTo>
                  <a:pt x="4004292" y="1131082"/>
                </a:lnTo>
                <a:lnTo>
                  <a:pt x="3848280" y="1191753"/>
                </a:lnTo>
                <a:lnTo>
                  <a:pt x="2994552" y="1191753"/>
                </a:lnTo>
                <a:lnTo>
                  <a:pt x="2777869" y="1187420"/>
                </a:lnTo>
                <a:lnTo>
                  <a:pt x="2483181" y="1183086"/>
                </a:lnTo>
                <a:lnTo>
                  <a:pt x="2279499" y="1170085"/>
                </a:lnTo>
                <a:lnTo>
                  <a:pt x="2028148" y="1148417"/>
                </a:lnTo>
                <a:lnTo>
                  <a:pt x="1802798" y="1118081"/>
                </a:lnTo>
                <a:lnTo>
                  <a:pt x="1620785" y="1070411"/>
                </a:lnTo>
                <a:lnTo>
                  <a:pt x="1482108" y="1035742"/>
                </a:lnTo>
                <a:lnTo>
                  <a:pt x="1261092" y="957736"/>
                </a:lnTo>
                <a:lnTo>
                  <a:pt x="1022741" y="858062"/>
                </a:lnTo>
                <a:lnTo>
                  <a:pt x="871063" y="775723"/>
                </a:lnTo>
                <a:lnTo>
                  <a:pt x="671716" y="654381"/>
                </a:lnTo>
                <a:lnTo>
                  <a:pt x="468034" y="494036"/>
                </a:lnTo>
                <a:lnTo>
                  <a:pt x="303355" y="355359"/>
                </a:lnTo>
                <a:lnTo>
                  <a:pt x="143010" y="199348"/>
                </a:lnTo>
                <a:lnTo>
                  <a:pt x="34669" y="82339"/>
                </a:lnTo>
                <a:lnTo>
                  <a:pt x="13001" y="56337"/>
                </a:lnTo>
                <a:lnTo>
                  <a:pt x="0" y="34669"/>
                </a:lnTo>
                <a:lnTo>
                  <a:pt x="0" y="4333"/>
                </a:lnTo>
                <a:lnTo>
                  <a:pt x="21668" y="0"/>
                </a:lnTo>
                <a:lnTo>
                  <a:pt x="69338" y="17334"/>
                </a:lnTo>
                <a:lnTo>
                  <a:pt x="247018" y="169012"/>
                </a:lnTo>
                <a:lnTo>
                  <a:pt x="455033" y="316356"/>
                </a:lnTo>
                <a:lnTo>
                  <a:pt x="715052" y="476701"/>
                </a:lnTo>
                <a:lnTo>
                  <a:pt x="923067" y="589376"/>
                </a:lnTo>
                <a:lnTo>
                  <a:pt x="1079079" y="654381"/>
                </a:lnTo>
                <a:lnTo>
                  <a:pt x="1395435" y="767056"/>
                </a:lnTo>
                <a:lnTo>
                  <a:pt x="1659788" y="827727"/>
                </a:lnTo>
                <a:lnTo>
                  <a:pt x="1859135" y="866730"/>
                </a:lnTo>
                <a:lnTo>
                  <a:pt x="2114821" y="901399"/>
                </a:lnTo>
                <a:lnTo>
                  <a:pt x="2431177" y="92740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5A7096CA-5C6E-4EBD-8114-0B8F765E948F}"/>
              </a:ext>
            </a:extLst>
          </p:cNvPr>
          <p:cNvSpPr/>
          <p:nvPr/>
        </p:nvSpPr>
        <p:spPr>
          <a:xfrm rot="16200000">
            <a:off x="3758407" y="2386807"/>
            <a:ext cx="2292350" cy="1398587"/>
          </a:xfrm>
          <a:custGeom>
            <a:avLst/>
            <a:gdLst>
              <a:gd name="connsiteX0" fmla="*/ 906236 w 2291443"/>
              <a:gd name="connsiteY0" fmla="*/ 1053192 h 1398814"/>
              <a:gd name="connsiteX1" fmla="*/ 1314450 w 2291443"/>
              <a:gd name="connsiteY1" fmla="*/ 1058635 h 1398814"/>
              <a:gd name="connsiteX2" fmla="*/ 1924050 w 2291443"/>
              <a:gd name="connsiteY2" fmla="*/ 1058635 h 1398814"/>
              <a:gd name="connsiteX3" fmla="*/ 2030186 w 2291443"/>
              <a:gd name="connsiteY3" fmla="*/ 1053192 h 1398814"/>
              <a:gd name="connsiteX4" fmla="*/ 2054679 w 2291443"/>
              <a:gd name="connsiteY4" fmla="*/ 1028700 h 1398814"/>
              <a:gd name="connsiteX5" fmla="*/ 2071008 w 2291443"/>
              <a:gd name="connsiteY5" fmla="*/ 990600 h 1398814"/>
              <a:gd name="connsiteX6" fmla="*/ 2071008 w 2291443"/>
              <a:gd name="connsiteY6" fmla="*/ 941614 h 1398814"/>
              <a:gd name="connsiteX7" fmla="*/ 2038350 w 2291443"/>
              <a:gd name="connsiteY7" fmla="*/ 740228 h 1398814"/>
              <a:gd name="connsiteX8" fmla="*/ 1956708 w 2291443"/>
              <a:gd name="connsiteY8" fmla="*/ 361950 h 1398814"/>
              <a:gd name="connsiteX9" fmla="*/ 1885950 w 2291443"/>
              <a:gd name="connsiteY9" fmla="*/ 117021 h 1398814"/>
              <a:gd name="connsiteX10" fmla="*/ 2043793 w 2291443"/>
              <a:gd name="connsiteY10" fmla="*/ 0 h 1398814"/>
              <a:gd name="connsiteX11" fmla="*/ 2062843 w 2291443"/>
              <a:gd name="connsiteY11" fmla="*/ 117021 h 1398814"/>
              <a:gd name="connsiteX12" fmla="*/ 2106386 w 2291443"/>
              <a:gd name="connsiteY12" fmla="*/ 375557 h 1398814"/>
              <a:gd name="connsiteX13" fmla="*/ 2155372 w 2291443"/>
              <a:gd name="connsiteY13" fmla="*/ 617764 h 1398814"/>
              <a:gd name="connsiteX14" fmla="*/ 2204358 w 2291443"/>
              <a:gd name="connsiteY14" fmla="*/ 857250 h 1398814"/>
              <a:gd name="connsiteX15" fmla="*/ 2288722 w 2291443"/>
              <a:gd name="connsiteY15" fmla="*/ 1025978 h 1398814"/>
              <a:gd name="connsiteX16" fmla="*/ 2291443 w 2291443"/>
              <a:gd name="connsiteY16" fmla="*/ 1045028 h 1398814"/>
              <a:gd name="connsiteX17" fmla="*/ 2217965 w 2291443"/>
              <a:gd name="connsiteY17" fmla="*/ 1200150 h 1398814"/>
              <a:gd name="connsiteX18" fmla="*/ 2103665 w 2291443"/>
              <a:gd name="connsiteY18" fmla="*/ 1371600 h 1398814"/>
              <a:gd name="connsiteX19" fmla="*/ 2068286 w 2291443"/>
              <a:gd name="connsiteY19" fmla="*/ 1396092 h 1398814"/>
              <a:gd name="connsiteX20" fmla="*/ 2032908 w 2291443"/>
              <a:gd name="connsiteY20" fmla="*/ 1398814 h 1398814"/>
              <a:gd name="connsiteX21" fmla="*/ 1989365 w 2291443"/>
              <a:gd name="connsiteY21" fmla="*/ 1385207 h 1398814"/>
              <a:gd name="connsiteX22" fmla="*/ 1948543 w 2291443"/>
              <a:gd name="connsiteY22" fmla="*/ 1360714 h 1398814"/>
              <a:gd name="connsiteX23" fmla="*/ 1885950 w 2291443"/>
              <a:gd name="connsiteY23" fmla="*/ 1344385 h 1398814"/>
              <a:gd name="connsiteX24" fmla="*/ 1771650 w 2291443"/>
              <a:gd name="connsiteY24" fmla="*/ 1322614 h 1398814"/>
              <a:gd name="connsiteX25" fmla="*/ 1363436 w 2291443"/>
              <a:gd name="connsiteY25" fmla="*/ 1298121 h 1398814"/>
              <a:gd name="connsiteX26" fmla="*/ 402772 w 2291443"/>
              <a:gd name="connsiteY26" fmla="*/ 1298121 h 1398814"/>
              <a:gd name="connsiteX27" fmla="*/ 231322 w 2291443"/>
              <a:gd name="connsiteY27" fmla="*/ 1311728 h 1398814"/>
              <a:gd name="connsiteX28" fmla="*/ 179615 w 2291443"/>
              <a:gd name="connsiteY28" fmla="*/ 1311728 h 1398814"/>
              <a:gd name="connsiteX29" fmla="*/ 43543 w 2291443"/>
              <a:gd name="connsiteY29" fmla="*/ 1281792 h 1398814"/>
              <a:gd name="connsiteX30" fmla="*/ 16329 w 2291443"/>
              <a:gd name="connsiteY30" fmla="*/ 1251857 h 1398814"/>
              <a:gd name="connsiteX31" fmla="*/ 0 w 2291443"/>
              <a:gd name="connsiteY31" fmla="*/ 1197428 h 1398814"/>
              <a:gd name="connsiteX32" fmla="*/ 27215 w 2291443"/>
              <a:gd name="connsiteY32" fmla="*/ 1126671 h 1398814"/>
              <a:gd name="connsiteX33" fmla="*/ 103415 w 2291443"/>
              <a:gd name="connsiteY33" fmla="*/ 1031421 h 1398814"/>
              <a:gd name="connsiteX34" fmla="*/ 315686 w 2291443"/>
              <a:gd name="connsiteY34" fmla="*/ 1053192 h 1398814"/>
              <a:gd name="connsiteX35" fmla="*/ 906236 w 2291443"/>
              <a:gd name="connsiteY35" fmla="*/ 1053192 h 1398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291443" h="1398814">
                <a:moveTo>
                  <a:pt x="906236" y="1053192"/>
                </a:moveTo>
                <a:lnTo>
                  <a:pt x="1314450" y="1058635"/>
                </a:lnTo>
                <a:lnTo>
                  <a:pt x="1924050" y="1058635"/>
                </a:lnTo>
                <a:lnTo>
                  <a:pt x="2030186" y="1053192"/>
                </a:lnTo>
                <a:lnTo>
                  <a:pt x="2054679" y="1028700"/>
                </a:lnTo>
                <a:lnTo>
                  <a:pt x="2071008" y="990600"/>
                </a:lnTo>
                <a:lnTo>
                  <a:pt x="2071008" y="941614"/>
                </a:lnTo>
                <a:lnTo>
                  <a:pt x="2038350" y="740228"/>
                </a:lnTo>
                <a:lnTo>
                  <a:pt x="1956708" y="361950"/>
                </a:lnTo>
                <a:lnTo>
                  <a:pt x="1885950" y="117021"/>
                </a:lnTo>
                <a:lnTo>
                  <a:pt x="2043793" y="0"/>
                </a:lnTo>
                <a:lnTo>
                  <a:pt x="2062843" y="117021"/>
                </a:lnTo>
                <a:lnTo>
                  <a:pt x="2106386" y="375557"/>
                </a:lnTo>
                <a:lnTo>
                  <a:pt x="2155372" y="617764"/>
                </a:lnTo>
                <a:lnTo>
                  <a:pt x="2204358" y="857250"/>
                </a:lnTo>
                <a:lnTo>
                  <a:pt x="2288722" y="1025978"/>
                </a:lnTo>
                <a:lnTo>
                  <a:pt x="2291443" y="1045028"/>
                </a:lnTo>
                <a:lnTo>
                  <a:pt x="2217965" y="1200150"/>
                </a:lnTo>
                <a:lnTo>
                  <a:pt x="2103665" y="1371600"/>
                </a:lnTo>
                <a:lnTo>
                  <a:pt x="2068286" y="1396092"/>
                </a:lnTo>
                <a:lnTo>
                  <a:pt x="2032908" y="1398814"/>
                </a:lnTo>
                <a:lnTo>
                  <a:pt x="1989365" y="1385207"/>
                </a:lnTo>
                <a:lnTo>
                  <a:pt x="1948543" y="1360714"/>
                </a:lnTo>
                <a:lnTo>
                  <a:pt x="1885950" y="1344385"/>
                </a:lnTo>
                <a:lnTo>
                  <a:pt x="1771650" y="1322614"/>
                </a:lnTo>
                <a:lnTo>
                  <a:pt x="1363436" y="1298121"/>
                </a:lnTo>
                <a:lnTo>
                  <a:pt x="402772" y="1298121"/>
                </a:lnTo>
                <a:lnTo>
                  <a:pt x="231322" y="1311728"/>
                </a:lnTo>
                <a:lnTo>
                  <a:pt x="179615" y="1311728"/>
                </a:lnTo>
                <a:lnTo>
                  <a:pt x="43543" y="1281792"/>
                </a:lnTo>
                <a:lnTo>
                  <a:pt x="16329" y="1251857"/>
                </a:lnTo>
                <a:lnTo>
                  <a:pt x="0" y="1197428"/>
                </a:lnTo>
                <a:lnTo>
                  <a:pt x="27215" y="1126671"/>
                </a:lnTo>
                <a:lnTo>
                  <a:pt x="103415" y="1031421"/>
                </a:lnTo>
                <a:lnTo>
                  <a:pt x="315686" y="1053192"/>
                </a:lnTo>
                <a:lnTo>
                  <a:pt x="906236" y="105319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4630C6F8-A6C3-49F7-9147-5EFF7EA830DC}"/>
              </a:ext>
            </a:extLst>
          </p:cNvPr>
          <p:cNvSpPr/>
          <p:nvPr/>
        </p:nvSpPr>
        <p:spPr>
          <a:xfrm>
            <a:off x="4241800" y="2943226"/>
            <a:ext cx="1123950" cy="352425"/>
          </a:xfrm>
          <a:custGeom>
            <a:avLst/>
            <a:gdLst>
              <a:gd name="connsiteX0" fmla="*/ 581025 w 1123950"/>
              <a:gd name="connsiteY0" fmla="*/ 269081 h 352425"/>
              <a:gd name="connsiteX1" fmla="*/ 311944 w 1123950"/>
              <a:gd name="connsiteY1" fmla="*/ 326231 h 352425"/>
              <a:gd name="connsiteX2" fmla="*/ 288132 w 1123950"/>
              <a:gd name="connsiteY2" fmla="*/ 338138 h 352425"/>
              <a:gd name="connsiteX3" fmla="*/ 264319 w 1123950"/>
              <a:gd name="connsiteY3" fmla="*/ 347663 h 352425"/>
              <a:gd name="connsiteX4" fmla="*/ 219075 w 1123950"/>
              <a:gd name="connsiteY4" fmla="*/ 352425 h 352425"/>
              <a:gd name="connsiteX5" fmla="*/ 138113 w 1123950"/>
              <a:gd name="connsiteY5" fmla="*/ 342900 h 352425"/>
              <a:gd name="connsiteX6" fmla="*/ 52388 w 1123950"/>
              <a:gd name="connsiteY6" fmla="*/ 335756 h 352425"/>
              <a:gd name="connsiteX7" fmla="*/ 0 w 1123950"/>
              <a:gd name="connsiteY7" fmla="*/ 209550 h 352425"/>
              <a:gd name="connsiteX8" fmla="*/ 114300 w 1123950"/>
              <a:gd name="connsiteY8" fmla="*/ 195263 h 352425"/>
              <a:gd name="connsiteX9" fmla="*/ 500063 w 1123950"/>
              <a:gd name="connsiteY9" fmla="*/ 121444 h 352425"/>
              <a:gd name="connsiteX10" fmla="*/ 888207 w 1123950"/>
              <a:gd name="connsiteY10" fmla="*/ 45244 h 352425"/>
              <a:gd name="connsiteX11" fmla="*/ 1066800 w 1123950"/>
              <a:gd name="connsiteY11" fmla="*/ 0 h 352425"/>
              <a:gd name="connsiteX12" fmla="*/ 1123950 w 1123950"/>
              <a:gd name="connsiteY12" fmla="*/ 185738 h 352425"/>
              <a:gd name="connsiteX13" fmla="*/ 1007269 w 1123950"/>
              <a:gd name="connsiteY13" fmla="*/ 197644 h 352425"/>
              <a:gd name="connsiteX14" fmla="*/ 581025 w 1123950"/>
              <a:gd name="connsiteY14" fmla="*/ 269081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23950" h="352425">
                <a:moveTo>
                  <a:pt x="581025" y="269081"/>
                </a:moveTo>
                <a:lnTo>
                  <a:pt x="311944" y="326231"/>
                </a:lnTo>
                <a:lnTo>
                  <a:pt x="288132" y="338138"/>
                </a:lnTo>
                <a:lnTo>
                  <a:pt x="264319" y="347663"/>
                </a:lnTo>
                <a:lnTo>
                  <a:pt x="219075" y="352425"/>
                </a:lnTo>
                <a:lnTo>
                  <a:pt x="138113" y="342900"/>
                </a:lnTo>
                <a:lnTo>
                  <a:pt x="52388" y="335756"/>
                </a:lnTo>
                <a:lnTo>
                  <a:pt x="0" y="209550"/>
                </a:lnTo>
                <a:lnTo>
                  <a:pt x="114300" y="195263"/>
                </a:lnTo>
                <a:lnTo>
                  <a:pt x="500063" y="121444"/>
                </a:lnTo>
                <a:lnTo>
                  <a:pt x="888207" y="45244"/>
                </a:lnTo>
                <a:lnTo>
                  <a:pt x="1066800" y="0"/>
                </a:lnTo>
                <a:lnTo>
                  <a:pt x="1123950" y="185738"/>
                </a:lnTo>
                <a:lnTo>
                  <a:pt x="1007269" y="197644"/>
                </a:lnTo>
                <a:lnTo>
                  <a:pt x="581025" y="26908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69A4840F-59F8-40C4-A218-A64D880CA73E}"/>
              </a:ext>
            </a:extLst>
          </p:cNvPr>
          <p:cNvSpPr/>
          <p:nvPr/>
        </p:nvSpPr>
        <p:spPr>
          <a:xfrm>
            <a:off x="4265614" y="3935413"/>
            <a:ext cx="1101725" cy="360362"/>
          </a:xfrm>
          <a:custGeom>
            <a:avLst/>
            <a:gdLst>
              <a:gd name="connsiteX0" fmla="*/ 373856 w 1102519"/>
              <a:gd name="connsiteY0" fmla="*/ 280988 h 359569"/>
              <a:gd name="connsiteX1" fmla="*/ 111919 w 1102519"/>
              <a:gd name="connsiteY1" fmla="*/ 340519 h 359569"/>
              <a:gd name="connsiteX2" fmla="*/ 50006 w 1102519"/>
              <a:gd name="connsiteY2" fmla="*/ 359569 h 359569"/>
              <a:gd name="connsiteX3" fmla="*/ 0 w 1102519"/>
              <a:gd name="connsiteY3" fmla="*/ 188119 h 359569"/>
              <a:gd name="connsiteX4" fmla="*/ 107156 w 1102519"/>
              <a:gd name="connsiteY4" fmla="*/ 180975 h 359569"/>
              <a:gd name="connsiteX5" fmla="*/ 433387 w 1102519"/>
              <a:gd name="connsiteY5" fmla="*/ 109538 h 359569"/>
              <a:gd name="connsiteX6" fmla="*/ 719137 w 1102519"/>
              <a:gd name="connsiteY6" fmla="*/ 42863 h 359569"/>
              <a:gd name="connsiteX7" fmla="*/ 881062 w 1102519"/>
              <a:gd name="connsiteY7" fmla="*/ 4763 h 359569"/>
              <a:gd name="connsiteX8" fmla="*/ 973931 w 1102519"/>
              <a:gd name="connsiteY8" fmla="*/ 2382 h 359569"/>
              <a:gd name="connsiteX9" fmla="*/ 1050131 w 1102519"/>
              <a:gd name="connsiteY9" fmla="*/ 0 h 359569"/>
              <a:gd name="connsiteX10" fmla="*/ 1102519 w 1102519"/>
              <a:gd name="connsiteY10" fmla="*/ 173832 h 359569"/>
              <a:gd name="connsiteX11" fmla="*/ 952500 w 1102519"/>
              <a:gd name="connsiteY11" fmla="*/ 185738 h 359569"/>
              <a:gd name="connsiteX12" fmla="*/ 719137 w 1102519"/>
              <a:gd name="connsiteY12" fmla="*/ 226219 h 359569"/>
              <a:gd name="connsiteX13" fmla="*/ 373856 w 1102519"/>
              <a:gd name="connsiteY13" fmla="*/ 280988 h 35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02519" h="359569">
                <a:moveTo>
                  <a:pt x="373856" y="280988"/>
                </a:moveTo>
                <a:lnTo>
                  <a:pt x="111919" y="340519"/>
                </a:lnTo>
                <a:lnTo>
                  <a:pt x="50006" y="359569"/>
                </a:lnTo>
                <a:lnTo>
                  <a:pt x="0" y="188119"/>
                </a:lnTo>
                <a:lnTo>
                  <a:pt x="107156" y="180975"/>
                </a:lnTo>
                <a:lnTo>
                  <a:pt x="433387" y="109538"/>
                </a:lnTo>
                <a:lnTo>
                  <a:pt x="719137" y="42863"/>
                </a:lnTo>
                <a:lnTo>
                  <a:pt x="881062" y="4763"/>
                </a:lnTo>
                <a:lnTo>
                  <a:pt x="973931" y="2382"/>
                </a:lnTo>
                <a:lnTo>
                  <a:pt x="1050131" y="0"/>
                </a:lnTo>
                <a:lnTo>
                  <a:pt x="1102519" y="173832"/>
                </a:lnTo>
                <a:lnTo>
                  <a:pt x="952500" y="185738"/>
                </a:lnTo>
                <a:lnTo>
                  <a:pt x="719137" y="226219"/>
                </a:lnTo>
                <a:lnTo>
                  <a:pt x="373856" y="28098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8316AA77-1E25-4A4F-AA6B-245AE751BA6B}"/>
              </a:ext>
            </a:extLst>
          </p:cNvPr>
          <p:cNvSpPr/>
          <p:nvPr/>
        </p:nvSpPr>
        <p:spPr>
          <a:xfrm rot="16200000">
            <a:off x="5153819" y="2775744"/>
            <a:ext cx="4097338" cy="1797050"/>
          </a:xfrm>
          <a:custGeom>
            <a:avLst/>
            <a:gdLst>
              <a:gd name="connsiteX0" fmla="*/ 1774479 w 4096693"/>
              <a:gd name="connsiteY0" fmla="*/ 1670364 h 1797112"/>
              <a:gd name="connsiteX1" fmla="*/ 1285592 w 4096693"/>
              <a:gd name="connsiteY1" fmla="*/ 1679417 h 1797112"/>
              <a:gd name="connsiteX2" fmla="*/ 918927 w 4096693"/>
              <a:gd name="connsiteY2" fmla="*/ 1688471 h 1797112"/>
              <a:gd name="connsiteX3" fmla="*/ 506994 w 4096693"/>
              <a:gd name="connsiteY3" fmla="*/ 1702051 h 1797112"/>
              <a:gd name="connsiteX4" fmla="*/ 307818 w 4096693"/>
              <a:gd name="connsiteY4" fmla="*/ 1711105 h 1797112"/>
              <a:gd name="connsiteX5" fmla="*/ 226337 w 4096693"/>
              <a:gd name="connsiteY5" fmla="*/ 1724685 h 1797112"/>
              <a:gd name="connsiteX6" fmla="*/ 104115 w 4096693"/>
              <a:gd name="connsiteY6" fmla="*/ 1742792 h 1797112"/>
              <a:gd name="connsiteX7" fmla="*/ 67901 w 4096693"/>
              <a:gd name="connsiteY7" fmla="*/ 1747318 h 1797112"/>
              <a:gd name="connsiteX8" fmla="*/ 0 w 4096693"/>
              <a:gd name="connsiteY8" fmla="*/ 1720158 h 1797112"/>
              <a:gd name="connsiteX9" fmla="*/ 49794 w 4096693"/>
              <a:gd name="connsiteY9" fmla="*/ 1539089 h 1797112"/>
              <a:gd name="connsiteX10" fmla="*/ 203703 w 4096693"/>
              <a:gd name="connsiteY10" fmla="*/ 1425920 h 1797112"/>
              <a:gd name="connsiteX11" fmla="*/ 226337 w 4096693"/>
              <a:gd name="connsiteY11" fmla="*/ 1439501 h 1797112"/>
              <a:gd name="connsiteX12" fmla="*/ 452673 w 4096693"/>
              <a:gd name="connsiteY12" fmla="*/ 1439501 h 1797112"/>
              <a:gd name="connsiteX13" fmla="*/ 1226745 w 4096693"/>
              <a:gd name="connsiteY13" fmla="*/ 1425920 h 1797112"/>
              <a:gd name="connsiteX14" fmla="*/ 1774479 w 4096693"/>
              <a:gd name="connsiteY14" fmla="*/ 1416867 h 1797112"/>
              <a:gd name="connsiteX15" fmla="*/ 2032503 w 4096693"/>
              <a:gd name="connsiteY15" fmla="*/ 1421394 h 1797112"/>
              <a:gd name="connsiteX16" fmla="*/ 2824681 w 4096693"/>
              <a:gd name="connsiteY16" fmla="*/ 1416867 h 1797112"/>
              <a:gd name="connsiteX17" fmla="*/ 3032911 w 4096693"/>
              <a:gd name="connsiteY17" fmla="*/ 1421394 h 1797112"/>
              <a:gd name="connsiteX18" fmla="*/ 3748135 w 4096693"/>
              <a:gd name="connsiteY18" fmla="*/ 1416867 h 1797112"/>
              <a:gd name="connsiteX19" fmla="*/ 3806982 w 4096693"/>
              <a:gd name="connsiteY19" fmla="*/ 1407813 h 1797112"/>
              <a:gd name="connsiteX20" fmla="*/ 3834143 w 4096693"/>
              <a:gd name="connsiteY20" fmla="*/ 1385180 h 1797112"/>
              <a:gd name="connsiteX21" fmla="*/ 3847723 w 4096693"/>
              <a:gd name="connsiteY21" fmla="*/ 1344439 h 1797112"/>
              <a:gd name="connsiteX22" fmla="*/ 3852250 w 4096693"/>
              <a:gd name="connsiteY22" fmla="*/ 1290118 h 1797112"/>
              <a:gd name="connsiteX23" fmla="*/ 3829616 w 4096693"/>
              <a:gd name="connsiteY23" fmla="*/ 1140736 h 1797112"/>
              <a:gd name="connsiteX24" fmla="*/ 3775295 w 4096693"/>
              <a:gd name="connsiteY24" fmla="*/ 841972 h 1797112"/>
              <a:gd name="connsiteX25" fmla="*/ 3716448 w 4096693"/>
              <a:gd name="connsiteY25" fmla="*/ 497940 h 1797112"/>
              <a:gd name="connsiteX26" fmla="*/ 3680234 w 4096693"/>
              <a:gd name="connsiteY26" fmla="*/ 303291 h 1797112"/>
              <a:gd name="connsiteX27" fmla="*/ 3675707 w 4096693"/>
              <a:gd name="connsiteY27" fmla="*/ 131275 h 1797112"/>
              <a:gd name="connsiteX28" fmla="*/ 3825089 w 4096693"/>
              <a:gd name="connsiteY28" fmla="*/ 0 h 1797112"/>
              <a:gd name="connsiteX29" fmla="*/ 3838669 w 4096693"/>
              <a:gd name="connsiteY29" fmla="*/ 131275 h 1797112"/>
              <a:gd name="connsiteX30" fmla="*/ 3883937 w 4096693"/>
              <a:gd name="connsiteY30" fmla="*/ 407406 h 1797112"/>
              <a:gd name="connsiteX31" fmla="*/ 3933731 w 4096693"/>
              <a:gd name="connsiteY31" fmla="*/ 715223 h 1797112"/>
              <a:gd name="connsiteX32" fmla="*/ 3983525 w 4096693"/>
              <a:gd name="connsiteY32" fmla="*/ 959667 h 1797112"/>
              <a:gd name="connsiteX33" fmla="*/ 4024265 w 4096693"/>
              <a:gd name="connsiteY33" fmla="*/ 1158843 h 1797112"/>
              <a:gd name="connsiteX34" fmla="*/ 4051426 w 4096693"/>
              <a:gd name="connsiteY34" fmla="*/ 1267485 h 1797112"/>
              <a:gd name="connsiteX35" fmla="*/ 4087640 w 4096693"/>
              <a:gd name="connsiteY35" fmla="*/ 1367073 h 1797112"/>
              <a:gd name="connsiteX36" fmla="*/ 4096693 w 4096693"/>
              <a:gd name="connsiteY36" fmla="*/ 1403287 h 1797112"/>
              <a:gd name="connsiteX37" fmla="*/ 4019739 w 4096693"/>
              <a:gd name="connsiteY37" fmla="*/ 1543615 h 1797112"/>
              <a:gd name="connsiteX38" fmla="*/ 3883937 w 4096693"/>
              <a:gd name="connsiteY38" fmla="*/ 1747318 h 1797112"/>
              <a:gd name="connsiteX39" fmla="*/ 3847723 w 4096693"/>
              <a:gd name="connsiteY39" fmla="*/ 1788059 h 1797112"/>
              <a:gd name="connsiteX40" fmla="*/ 3816036 w 4096693"/>
              <a:gd name="connsiteY40" fmla="*/ 1797112 h 1797112"/>
              <a:gd name="connsiteX41" fmla="*/ 3779822 w 4096693"/>
              <a:gd name="connsiteY41" fmla="*/ 1788059 h 1797112"/>
              <a:gd name="connsiteX42" fmla="*/ 3739081 w 4096693"/>
              <a:gd name="connsiteY42" fmla="*/ 1738265 h 1797112"/>
              <a:gd name="connsiteX43" fmla="*/ 3680234 w 4096693"/>
              <a:gd name="connsiteY43" fmla="*/ 1711105 h 1797112"/>
              <a:gd name="connsiteX44" fmla="*/ 3612333 w 4096693"/>
              <a:gd name="connsiteY44" fmla="*/ 1692998 h 1797112"/>
              <a:gd name="connsiteX45" fmla="*/ 3553485 w 4096693"/>
              <a:gd name="connsiteY45" fmla="*/ 1683944 h 1797112"/>
              <a:gd name="connsiteX46" fmla="*/ 2598345 w 4096693"/>
              <a:gd name="connsiteY46" fmla="*/ 1665837 h 1797112"/>
              <a:gd name="connsiteX47" fmla="*/ 1774479 w 4096693"/>
              <a:gd name="connsiteY47" fmla="*/ 1670364 h 1797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096693" h="1797112">
                <a:moveTo>
                  <a:pt x="1774479" y="1670364"/>
                </a:moveTo>
                <a:lnTo>
                  <a:pt x="1285592" y="1679417"/>
                </a:lnTo>
                <a:lnTo>
                  <a:pt x="918927" y="1688471"/>
                </a:lnTo>
                <a:lnTo>
                  <a:pt x="506994" y="1702051"/>
                </a:lnTo>
                <a:lnTo>
                  <a:pt x="307818" y="1711105"/>
                </a:lnTo>
                <a:lnTo>
                  <a:pt x="226337" y="1724685"/>
                </a:lnTo>
                <a:lnTo>
                  <a:pt x="104115" y="1742792"/>
                </a:lnTo>
                <a:lnTo>
                  <a:pt x="67901" y="1747318"/>
                </a:lnTo>
                <a:lnTo>
                  <a:pt x="0" y="1720158"/>
                </a:lnTo>
                <a:lnTo>
                  <a:pt x="49794" y="1539089"/>
                </a:lnTo>
                <a:lnTo>
                  <a:pt x="203703" y="1425920"/>
                </a:lnTo>
                <a:lnTo>
                  <a:pt x="226337" y="1439501"/>
                </a:lnTo>
                <a:lnTo>
                  <a:pt x="452673" y="1439501"/>
                </a:lnTo>
                <a:lnTo>
                  <a:pt x="1226745" y="1425920"/>
                </a:lnTo>
                <a:lnTo>
                  <a:pt x="1774479" y="1416867"/>
                </a:lnTo>
                <a:lnTo>
                  <a:pt x="2032503" y="1421394"/>
                </a:lnTo>
                <a:lnTo>
                  <a:pt x="2824681" y="1416867"/>
                </a:lnTo>
                <a:lnTo>
                  <a:pt x="3032911" y="1421394"/>
                </a:lnTo>
                <a:lnTo>
                  <a:pt x="3748135" y="1416867"/>
                </a:lnTo>
                <a:lnTo>
                  <a:pt x="3806982" y="1407813"/>
                </a:lnTo>
                <a:lnTo>
                  <a:pt x="3834143" y="1385180"/>
                </a:lnTo>
                <a:lnTo>
                  <a:pt x="3847723" y="1344439"/>
                </a:lnTo>
                <a:lnTo>
                  <a:pt x="3852250" y="1290118"/>
                </a:lnTo>
                <a:lnTo>
                  <a:pt x="3829616" y="1140736"/>
                </a:lnTo>
                <a:lnTo>
                  <a:pt x="3775295" y="841972"/>
                </a:lnTo>
                <a:lnTo>
                  <a:pt x="3716448" y="497940"/>
                </a:lnTo>
                <a:lnTo>
                  <a:pt x="3680234" y="303291"/>
                </a:lnTo>
                <a:lnTo>
                  <a:pt x="3675707" y="131275"/>
                </a:lnTo>
                <a:lnTo>
                  <a:pt x="3825089" y="0"/>
                </a:lnTo>
                <a:lnTo>
                  <a:pt x="3838669" y="131275"/>
                </a:lnTo>
                <a:lnTo>
                  <a:pt x="3883937" y="407406"/>
                </a:lnTo>
                <a:lnTo>
                  <a:pt x="3933731" y="715223"/>
                </a:lnTo>
                <a:lnTo>
                  <a:pt x="3983525" y="959667"/>
                </a:lnTo>
                <a:lnTo>
                  <a:pt x="4024265" y="1158843"/>
                </a:lnTo>
                <a:lnTo>
                  <a:pt x="4051426" y="1267485"/>
                </a:lnTo>
                <a:lnTo>
                  <a:pt x="4087640" y="1367073"/>
                </a:lnTo>
                <a:lnTo>
                  <a:pt x="4096693" y="1403287"/>
                </a:lnTo>
                <a:lnTo>
                  <a:pt x="4019739" y="1543615"/>
                </a:lnTo>
                <a:lnTo>
                  <a:pt x="3883937" y="1747318"/>
                </a:lnTo>
                <a:lnTo>
                  <a:pt x="3847723" y="1788059"/>
                </a:lnTo>
                <a:lnTo>
                  <a:pt x="3816036" y="1797112"/>
                </a:lnTo>
                <a:lnTo>
                  <a:pt x="3779822" y="1788059"/>
                </a:lnTo>
                <a:lnTo>
                  <a:pt x="3739081" y="1738265"/>
                </a:lnTo>
                <a:lnTo>
                  <a:pt x="3680234" y="1711105"/>
                </a:lnTo>
                <a:lnTo>
                  <a:pt x="3612333" y="1692998"/>
                </a:lnTo>
                <a:lnTo>
                  <a:pt x="3553485" y="1683944"/>
                </a:lnTo>
                <a:lnTo>
                  <a:pt x="2598345" y="1665837"/>
                </a:lnTo>
                <a:lnTo>
                  <a:pt x="1774479" y="167036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1BB6A173-9502-442A-8308-4987F29ACEA4}"/>
              </a:ext>
            </a:extLst>
          </p:cNvPr>
          <p:cNvSpPr/>
          <p:nvPr/>
        </p:nvSpPr>
        <p:spPr>
          <a:xfrm>
            <a:off x="6991350" y="5348289"/>
            <a:ext cx="1042988" cy="682625"/>
          </a:xfrm>
          <a:custGeom>
            <a:avLst/>
            <a:gdLst>
              <a:gd name="connsiteX0" fmla="*/ 309563 w 1042988"/>
              <a:gd name="connsiteY0" fmla="*/ 95250 h 683418"/>
              <a:gd name="connsiteX1" fmla="*/ 573881 w 1042988"/>
              <a:gd name="connsiteY1" fmla="*/ 169068 h 683418"/>
              <a:gd name="connsiteX2" fmla="*/ 642938 w 1042988"/>
              <a:gd name="connsiteY2" fmla="*/ 185737 h 683418"/>
              <a:gd name="connsiteX3" fmla="*/ 673894 w 1042988"/>
              <a:gd name="connsiteY3" fmla="*/ 185737 h 683418"/>
              <a:gd name="connsiteX4" fmla="*/ 711994 w 1042988"/>
              <a:gd name="connsiteY4" fmla="*/ 180975 h 683418"/>
              <a:gd name="connsiteX5" fmla="*/ 769144 w 1042988"/>
              <a:gd name="connsiteY5" fmla="*/ 161925 h 683418"/>
              <a:gd name="connsiteX6" fmla="*/ 1042988 w 1042988"/>
              <a:gd name="connsiteY6" fmla="*/ 335756 h 683418"/>
              <a:gd name="connsiteX7" fmla="*/ 1023938 w 1042988"/>
              <a:gd name="connsiteY7" fmla="*/ 388143 h 683418"/>
              <a:gd name="connsiteX8" fmla="*/ 978694 w 1042988"/>
              <a:gd name="connsiteY8" fmla="*/ 476250 h 683418"/>
              <a:gd name="connsiteX9" fmla="*/ 883444 w 1042988"/>
              <a:gd name="connsiteY9" fmla="*/ 616743 h 683418"/>
              <a:gd name="connsiteX10" fmla="*/ 845344 w 1042988"/>
              <a:gd name="connsiteY10" fmla="*/ 666750 h 683418"/>
              <a:gd name="connsiteX11" fmla="*/ 821531 w 1042988"/>
              <a:gd name="connsiteY11" fmla="*/ 681037 h 683418"/>
              <a:gd name="connsiteX12" fmla="*/ 792956 w 1042988"/>
              <a:gd name="connsiteY12" fmla="*/ 683418 h 683418"/>
              <a:gd name="connsiteX13" fmla="*/ 771525 w 1042988"/>
              <a:gd name="connsiteY13" fmla="*/ 678656 h 683418"/>
              <a:gd name="connsiteX14" fmla="*/ 754856 w 1042988"/>
              <a:gd name="connsiteY14" fmla="*/ 659606 h 683418"/>
              <a:gd name="connsiteX15" fmla="*/ 738188 w 1042988"/>
              <a:gd name="connsiteY15" fmla="*/ 626268 h 683418"/>
              <a:gd name="connsiteX16" fmla="*/ 723900 w 1042988"/>
              <a:gd name="connsiteY16" fmla="*/ 581025 h 683418"/>
              <a:gd name="connsiteX17" fmla="*/ 697706 w 1042988"/>
              <a:gd name="connsiteY17" fmla="*/ 533400 h 683418"/>
              <a:gd name="connsiteX18" fmla="*/ 635794 w 1042988"/>
              <a:gd name="connsiteY18" fmla="*/ 461962 h 683418"/>
              <a:gd name="connsiteX19" fmla="*/ 585788 w 1042988"/>
              <a:gd name="connsiteY19" fmla="*/ 414337 h 683418"/>
              <a:gd name="connsiteX20" fmla="*/ 554831 w 1042988"/>
              <a:gd name="connsiteY20" fmla="*/ 392906 h 683418"/>
              <a:gd name="connsiteX21" fmla="*/ 180975 w 1042988"/>
              <a:gd name="connsiteY21" fmla="*/ 171450 h 683418"/>
              <a:gd name="connsiteX22" fmla="*/ 21431 w 1042988"/>
              <a:gd name="connsiteY22" fmla="*/ 76200 h 683418"/>
              <a:gd name="connsiteX23" fmla="*/ 4763 w 1042988"/>
              <a:gd name="connsiteY23" fmla="*/ 59531 h 683418"/>
              <a:gd name="connsiteX24" fmla="*/ 0 w 1042988"/>
              <a:gd name="connsiteY24" fmla="*/ 42862 h 683418"/>
              <a:gd name="connsiteX25" fmla="*/ 2381 w 1042988"/>
              <a:gd name="connsiteY25" fmla="*/ 23812 h 683418"/>
              <a:gd name="connsiteX26" fmla="*/ 7144 w 1042988"/>
              <a:gd name="connsiteY26" fmla="*/ 9525 h 683418"/>
              <a:gd name="connsiteX27" fmla="*/ 16669 w 1042988"/>
              <a:gd name="connsiteY27" fmla="*/ 2381 h 683418"/>
              <a:gd name="connsiteX28" fmla="*/ 30956 w 1042988"/>
              <a:gd name="connsiteY28" fmla="*/ 0 h 683418"/>
              <a:gd name="connsiteX29" fmla="*/ 92869 w 1042988"/>
              <a:gd name="connsiteY29" fmla="*/ 30956 h 683418"/>
              <a:gd name="connsiteX30" fmla="*/ 309563 w 1042988"/>
              <a:gd name="connsiteY30" fmla="*/ 95250 h 683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42988" h="683418">
                <a:moveTo>
                  <a:pt x="309563" y="95250"/>
                </a:moveTo>
                <a:lnTo>
                  <a:pt x="573881" y="169068"/>
                </a:lnTo>
                <a:lnTo>
                  <a:pt x="642938" y="185737"/>
                </a:lnTo>
                <a:lnTo>
                  <a:pt x="673894" y="185737"/>
                </a:lnTo>
                <a:lnTo>
                  <a:pt x="711994" y="180975"/>
                </a:lnTo>
                <a:lnTo>
                  <a:pt x="769144" y="161925"/>
                </a:lnTo>
                <a:lnTo>
                  <a:pt x="1042988" y="335756"/>
                </a:lnTo>
                <a:lnTo>
                  <a:pt x="1023938" y="388143"/>
                </a:lnTo>
                <a:lnTo>
                  <a:pt x="978694" y="476250"/>
                </a:lnTo>
                <a:lnTo>
                  <a:pt x="883444" y="616743"/>
                </a:lnTo>
                <a:lnTo>
                  <a:pt x="845344" y="666750"/>
                </a:lnTo>
                <a:lnTo>
                  <a:pt x="821531" y="681037"/>
                </a:lnTo>
                <a:lnTo>
                  <a:pt x="792956" y="683418"/>
                </a:lnTo>
                <a:lnTo>
                  <a:pt x="771525" y="678656"/>
                </a:lnTo>
                <a:lnTo>
                  <a:pt x="754856" y="659606"/>
                </a:lnTo>
                <a:lnTo>
                  <a:pt x="738188" y="626268"/>
                </a:lnTo>
                <a:lnTo>
                  <a:pt x="723900" y="581025"/>
                </a:lnTo>
                <a:lnTo>
                  <a:pt x="697706" y="533400"/>
                </a:lnTo>
                <a:lnTo>
                  <a:pt x="635794" y="461962"/>
                </a:lnTo>
                <a:lnTo>
                  <a:pt x="585788" y="414337"/>
                </a:lnTo>
                <a:lnTo>
                  <a:pt x="554831" y="392906"/>
                </a:lnTo>
                <a:lnTo>
                  <a:pt x="180975" y="171450"/>
                </a:lnTo>
                <a:lnTo>
                  <a:pt x="21431" y="76200"/>
                </a:lnTo>
                <a:lnTo>
                  <a:pt x="4763" y="59531"/>
                </a:lnTo>
                <a:lnTo>
                  <a:pt x="0" y="42862"/>
                </a:lnTo>
                <a:lnTo>
                  <a:pt x="2381" y="23812"/>
                </a:lnTo>
                <a:lnTo>
                  <a:pt x="7144" y="9525"/>
                </a:lnTo>
                <a:lnTo>
                  <a:pt x="16669" y="2381"/>
                </a:lnTo>
                <a:lnTo>
                  <a:pt x="30956" y="0"/>
                </a:lnTo>
                <a:lnTo>
                  <a:pt x="92869" y="30956"/>
                </a:lnTo>
                <a:lnTo>
                  <a:pt x="309563" y="952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6A18323E-A72A-4BD7-9DD7-87EE9892B3DA}"/>
              </a:ext>
            </a:extLst>
          </p:cNvPr>
          <p:cNvSpPr/>
          <p:nvPr/>
        </p:nvSpPr>
        <p:spPr>
          <a:xfrm>
            <a:off x="6351588" y="2693988"/>
            <a:ext cx="1477962" cy="411162"/>
          </a:xfrm>
          <a:custGeom>
            <a:avLst/>
            <a:gdLst>
              <a:gd name="connsiteX0" fmla="*/ 528637 w 1478756"/>
              <a:gd name="connsiteY0" fmla="*/ 309562 h 411956"/>
              <a:gd name="connsiteX1" fmla="*/ 242887 w 1478756"/>
              <a:gd name="connsiteY1" fmla="*/ 366712 h 411956"/>
              <a:gd name="connsiteX2" fmla="*/ 64294 w 1478756"/>
              <a:gd name="connsiteY2" fmla="*/ 411956 h 411956"/>
              <a:gd name="connsiteX3" fmla="*/ 0 w 1478756"/>
              <a:gd name="connsiteY3" fmla="*/ 195262 h 411956"/>
              <a:gd name="connsiteX4" fmla="*/ 130969 w 1478756"/>
              <a:gd name="connsiteY4" fmla="*/ 197644 h 411956"/>
              <a:gd name="connsiteX5" fmla="*/ 421481 w 1478756"/>
              <a:gd name="connsiteY5" fmla="*/ 157162 h 411956"/>
              <a:gd name="connsiteX6" fmla="*/ 842962 w 1478756"/>
              <a:gd name="connsiteY6" fmla="*/ 85725 h 411956"/>
              <a:gd name="connsiteX7" fmla="*/ 1066800 w 1478756"/>
              <a:gd name="connsiteY7" fmla="*/ 30956 h 411956"/>
              <a:gd name="connsiteX8" fmla="*/ 1197769 w 1478756"/>
              <a:gd name="connsiteY8" fmla="*/ 2381 h 411956"/>
              <a:gd name="connsiteX9" fmla="*/ 1233487 w 1478756"/>
              <a:gd name="connsiteY9" fmla="*/ 0 h 411956"/>
              <a:gd name="connsiteX10" fmla="*/ 1333500 w 1478756"/>
              <a:gd name="connsiteY10" fmla="*/ 9525 h 411956"/>
              <a:gd name="connsiteX11" fmla="*/ 1407319 w 1478756"/>
              <a:gd name="connsiteY11" fmla="*/ 28575 h 411956"/>
              <a:gd name="connsiteX12" fmla="*/ 1478756 w 1478756"/>
              <a:gd name="connsiteY12" fmla="*/ 204787 h 411956"/>
              <a:gd name="connsiteX13" fmla="*/ 1359694 w 1478756"/>
              <a:gd name="connsiteY13" fmla="*/ 202406 h 411956"/>
              <a:gd name="connsiteX14" fmla="*/ 1169194 w 1478756"/>
              <a:gd name="connsiteY14" fmla="*/ 214312 h 411956"/>
              <a:gd name="connsiteX15" fmla="*/ 864394 w 1478756"/>
              <a:gd name="connsiteY15" fmla="*/ 250031 h 411956"/>
              <a:gd name="connsiteX16" fmla="*/ 528637 w 1478756"/>
              <a:gd name="connsiteY16" fmla="*/ 309562 h 41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78756" h="411956">
                <a:moveTo>
                  <a:pt x="528637" y="309562"/>
                </a:moveTo>
                <a:lnTo>
                  <a:pt x="242887" y="366712"/>
                </a:lnTo>
                <a:lnTo>
                  <a:pt x="64294" y="411956"/>
                </a:lnTo>
                <a:lnTo>
                  <a:pt x="0" y="195262"/>
                </a:lnTo>
                <a:lnTo>
                  <a:pt x="130969" y="197644"/>
                </a:lnTo>
                <a:lnTo>
                  <a:pt x="421481" y="157162"/>
                </a:lnTo>
                <a:lnTo>
                  <a:pt x="842962" y="85725"/>
                </a:lnTo>
                <a:lnTo>
                  <a:pt x="1066800" y="30956"/>
                </a:lnTo>
                <a:lnTo>
                  <a:pt x="1197769" y="2381"/>
                </a:lnTo>
                <a:lnTo>
                  <a:pt x="1233487" y="0"/>
                </a:lnTo>
                <a:lnTo>
                  <a:pt x="1333500" y="9525"/>
                </a:lnTo>
                <a:lnTo>
                  <a:pt x="1407319" y="28575"/>
                </a:lnTo>
                <a:lnTo>
                  <a:pt x="1478756" y="204787"/>
                </a:lnTo>
                <a:lnTo>
                  <a:pt x="1359694" y="202406"/>
                </a:lnTo>
                <a:lnTo>
                  <a:pt x="1169194" y="214312"/>
                </a:lnTo>
                <a:lnTo>
                  <a:pt x="864394" y="250031"/>
                </a:lnTo>
                <a:lnTo>
                  <a:pt x="528637" y="3095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0515462B-C6C9-4EAA-8A3F-6A11CE391D2C}"/>
              </a:ext>
            </a:extLst>
          </p:cNvPr>
          <p:cNvSpPr/>
          <p:nvPr/>
        </p:nvSpPr>
        <p:spPr>
          <a:xfrm>
            <a:off x="6305550" y="3716338"/>
            <a:ext cx="1519238" cy="342900"/>
          </a:xfrm>
          <a:custGeom>
            <a:avLst/>
            <a:gdLst>
              <a:gd name="connsiteX0" fmla="*/ 454819 w 1519238"/>
              <a:gd name="connsiteY0" fmla="*/ 309563 h 342900"/>
              <a:gd name="connsiteX1" fmla="*/ 38100 w 1519238"/>
              <a:gd name="connsiteY1" fmla="*/ 342900 h 342900"/>
              <a:gd name="connsiteX2" fmla="*/ 0 w 1519238"/>
              <a:gd name="connsiteY2" fmla="*/ 159544 h 342900"/>
              <a:gd name="connsiteX3" fmla="*/ 130969 w 1519238"/>
              <a:gd name="connsiteY3" fmla="*/ 154782 h 342900"/>
              <a:gd name="connsiteX4" fmla="*/ 650081 w 1519238"/>
              <a:gd name="connsiteY4" fmla="*/ 107157 h 342900"/>
              <a:gd name="connsiteX5" fmla="*/ 1090613 w 1519238"/>
              <a:gd name="connsiteY5" fmla="*/ 52388 h 342900"/>
              <a:gd name="connsiteX6" fmla="*/ 1412081 w 1519238"/>
              <a:gd name="connsiteY6" fmla="*/ 2382 h 342900"/>
              <a:gd name="connsiteX7" fmla="*/ 1459706 w 1519238"/>
              <a:gd name="connsiteY7" fmla="*/ 0 h 342900"/>
              <a:gd name="connsiteX8" fmla="*/ 1519238 w 1519238"/>
              <a:gd name="connsiteY8" fmla="*/ 209550 h 342900"/>
              <a:gd name="connsiteX9" fmla="*/ 1409700 w 1519238"/>
              <a:gd name="connsiteY9" fmla="*/ 209550 h 342900"/>
              <a:gd name="connsiteX10" fmla="*/ 1026319 w 1519238"/>
              <a:gd name="connsiteY10" fmla="*/ 247650 h 342900"/>
              <a:gd name="connsiteX11" fmla="*/ 454819 w 1519238"/>
              <a:gd name="connsiteY11" fmla="*/ 309563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19238" h="342900">
                <a:moveTo>
                  <a:pt x="454819" y="309563"/>
                </a:moveTo>
                <a:lnTo>
                  <a:pt x="38100" y="342900"/>
                </a:lnTo>
                <a:lnTo>
                  <a:pt x="0" y="159544"/>
                </a:lnTo>
                <a:lnTo>
                  <a:pt x="130969" y="154782"/>
                </a:lnTo>
                <a:lnTo>
                  <a:pt x="650081" y="107157"/>
                </a:lnTo>
                <a:lnTo>
                  <a:pt x="1090613" y="52388"/>
                </a:lnTo>
                <a:lnTo>
                  <a:pt x="1412081" y="2382"/>
                </a:lnTo>
                <a:lnTo>
                  <a:pt x="1459706" y="0"/>
                </a:lnTo>
                <a:lnTo>
                  <a:pt x="1519238" y="209550"/>
                </a:lnTo>
                <a:lnTo>
                  <a:pt x="1409700" y="209550"/>
                </a:lnTo>
                <a:lnTo>
                  <a:pt x="1026319" y="247650"/>
                </a:lnTo>
                <a:lnTo>
                  <a:pt x="454819" y="3095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3114C79-3607-4424-87AA-F81D043D0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275" y="1686941"/>
            <a:ext cx="4121253" cy="440169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00D37FB-E54F-4F1C-B519-1BE2C887B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5373" y="1623124"/>
            <a:ext cx="4121253" cy="4407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3" grpId="0" animBg="1"/>
      <p:bldP spid="7" grpId="0" animBg="1"/>
      <p:bldP spid="8" grpId="0" animBg="1"/>
      <p:bldP spid="19" grpId="0" animBg="1"/>
      <p:bldP spid="22" grpId="0" animBg="1"/>
      <p:bldP spid="9" grpId="0" animBg="1"/>
      <p:bldP spid="10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ED7BD03-D7FA-4C48-A98A-67ED0C007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051" y="1362277"/>
            <a:ext cx="4919898" cy="41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8117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464C8CED-DEAA-49BB-B613-4B56E4209A34}"/>
              </a:ext>
            </a:extLst>
          </p:cNvPr>
          <p:cNvSpPr/>
          <p:nvPr/>
        </p:nvSpPr>
        <p:spPr>
          <a:xfrm>
            <a:off x="4560889" y="1774825"/>
            <a:ext cx="3343275" cy="584200"/>
          </a:xfrm>
          <a:custGeom>
            <a:avLst/>
            <a:gdLst>
              <a:gd name="connsiteX0" fmla="*/ 1162653 w 3343145"/>
              <a:gd name="connsiteY0" fmla="*/ 417893 h 583395"/>
              <a:gd name="connsiteX1" fmla="*/ 1563996 w 3343145"/>
              <a:gd name="connsiteY1" fmla="*/ 368242 h 583395"/>
              <a:gd name="connsiteX2" fmla="*/ 1861900 w 3343145"/>
              <a:gd name="connsiteY2" fmla="*/ 343417 h 583395"/>
              <a:gd name="connsiteX3" fmla="*/ 2374957 w 3343145"/>
              <a:gd name="connsiteY3" fmla="*/ 318592 h 583395"/>
              <a:gd name="connsiteX4" fmla="*/ 2900427 w 3343145"/>
              <a:gd name="connsiteY4" fmla="*/ 310317 h 583395"/>
              <a:gd name="connsiteX5" fmla="*/ 3194193 w 3343145"/>
              <a:gd name="connsiteY5" fmla="*/ 310317 h 583395"/>
              <a:gd name="connsiteX6" fmla="*/ 3243844 w 3343145"/>
              <a:gd name="connsiteY6" fmla="*/ 306179 h 583395"/>
              <a:gd name="connsiteX7" fmla="*/ 3310045 w 3343145"/>
              <a:gd name="connsiteY7" fmla="*/ 281354 h 583395"/>
              <a:gd name="connsiteX8" fmla="*/ 3343145 w 3343145"/>
              <a:gd name="connsiteY8" fmla="*/ 248253 h 583395"/>
              <a:gd name="connsiteX9" fmla="*/ 3339008 w 3343145"/>
              <a:gd name="connsiteY9" fmla="*/ 211015 h 583395"/>
              <a:gd name="connsiteX10" fmla="*/ 3314183 w 3343145"/>
              <a:gd name="connsiteY10" fmla="*/ 173777 h 583395"/>
              <a:gd name="connsiteX11" fmla="*/ 3281082 w 3343145"/>
              <a:gd name="connsiteY11" fmla="*/ 144814 h 583395"/>
              <a:gd name="connsiteX12" fmla="*/ 3235569 w 3343145"/>
              <a:gd name="connsiteY12" fmla="*/ 119989 h 583395"/>
              <a:gd name="connsiteX13" fmla="*/ 3115580 w 3343145"/>
              <a:gd name="connsiteY13" fmla="*/ 74476 h 583395"/>
              <a:gd name="connsiteX14" fmla="*/ 2991453 w 3343145"/>
              <a:gd name="connsiteY14" fmla="*/ 33100 h 583395"/>
              <a:gd name="connsiteX15" fmla="*/ 2850776 w 3343145"/>
              <a:gd name="connsiteY15" fmla="*/ 0 h 583395"/>
              <a:gd name="connsiteX16" fmla="*/ 2830088 w 3343145"/>
              <a:gd name="connsiteY16" fmla="*/ 0 h 583395"/>
              <a:gd name="connsiteX17" fmla="*/ 2776300 w 3343145"/>
              <a:gd name="connsiteY17" fmla="*/ 20688 h 583395"/>
              <a:gd name="connsiteX18" fmla="*/ 2639761 w 3343145"/>
              <a:gd name="connsiteY18" fmla="*/ 57926 h 583395"/>
              <a:gd name="connsiteX19" fmla="*/ 2528047 w 3343145"/>
              <a:gd name="connsiteY19" fmla="*/ 82751 h 583395"/>
              <a:gd name="connsiteX20" fmla="*/ 2470121 w 3343145"/>
              <a:gd name="connsiteY20" fmla="*/ 91026 h 583395"/>
              <a:gd name="connsiteX21" fmla="*/ 1563996 w 3343145"/>
              <a:gd name="connsiteY21" fmla="*/ 194465 h 583395"/>
              <a:gd name="connsiteX22" fmla="*/ 1017839 w 3343145"/>
              <a:gd name="connsiteY22" fmla="*/ 248253 h 583395"/>
              <a:gd name="connsiteX23" fmla="*/ 715797 w 3343145"/>
              <a:gd name="connsiteY23" fmla="*/ 277216 h 583395"/>
              <a:gd name="connsiteX24" fmla="*/ 550295 w 3343145"/>
              <a:gd name="connsiteY24" fmla="*/ 289629 h 583395"/>
              <a:gd name="connsiteX25" fmla="*/ 488231 w 3343145"/>
              <a:gd name="connsiteY25" fmla="*/ 293766 h 583395"/>
              <a:gd name="connsiteX26" fmla="*/ 388930 w 3343145"/>
              <a:gd name="connsiteY26" fmla="*/ 285491 h 583395"/>
              <a:gd name="connsiteX27" fmla="*/ 314454 w 3343145"/>
              <a:gd name="connsiteY27" fmla="*/ 264803 h 583395"/>
              <a:gd name="connsiteX28" fmla="*/ 53788 w 3343145"/>
              <a:gd name="connsiteY28" fmla="*/ 140677 h 583395"/>
              <a:gd name="connsiteX29" fmla="*/ 16550 w 3343145"/>
              <a:gd name="connsiteY29" fmla="*/ 124126 h 583395"/>
              <a:gd name="connsiteX30" fmla="*/ 0 w 3343145"/>
              <a:gd name="connsiteY30" fmla="*/ 136539 h 583395"/>
              <a:gd name="connsiteX31" fmla="*/ 8275 w 3343145"/>
              <a:gd name="connsiteY31" fmla="*/ 169640 h 583395"/>
              <a:gd name="connsiteX32" fmla="*/ 78613 w 3343145"/>
              <a:gd name="connsiteY32" fmla="*/ 273078 h 583395"/>
              <a:gd name="connsiteX33" fmla="*/ 182052 w 3343145"/>
              <a:gd name="connsiteY33" fmla="*/ 393068 h 583395"/>
              <a:gd name="connsiteX34" fmla="*/ 277216 w 3343145"/>
              <a:gd name="connsiteY34" fmla="*/ 479956 h 583395"/>
              <a:gd name="connsiteX35" fmla="*/ 351692 w 3343145"/>
              <a:gd name="connsiteY35" fmla="*/ 529607 h 583395"/>
              <a:gd name="connsiteX36" fmla="*/ 422030 w 3343145"/>
              <a:gd name="connsiteY36" fmla="*/ 566845 h 583395"/>
              <a:gd name="connsiteX37" fmla="*/ 496507 w 3343145"/>
              <a:gd name="connsiteY37" fmla="*/ 583395 h 583395"/>
              <a:gd name="connsiteX38" fmla="*/ 724072 w 3343145"/>
              <a:gd name="connsiteY38" fmla="*/ 508919 h 583395"/>
              <a:gd name="connsiteX39" fmla="*/ 964050 w 3343145"/>
              <a:gd name="connsiteY39" fmla="*/ 450993 h 583395"/>
              <a:gd name="connsiteX40" fmla="*/ 1162653 w 3343145"/>
              <a:gd name="connsiteY40" fmla="*/ 417893 h 58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343145" h="583395">
                <a:moveTo>
                  <a:pt x="1162653" y="417893"/>
                </a:moveTo>
                <a:lnTo>
                  <a:pt x="1563996" y="368242"/>
                </a:lnTo>
                <a:lnTo>
                  <a:pt x="1861900" y="343417"/>
                </a:lnTo>
                <a:lnTo>
                  <a:pt x="2374957" y="318592"/>
                </a:lnTo>
                <a:lnTo>
                  <a:pt x="2900427" y="310317"/>
                </a:lnTo>
                <a:lnTo>
                  <a:pt x="3194193" y="310317"/>
                </a:lnTo>
                <a:lnTo>
                  <a:pt x="3243844" y="306179"/>
                </a:lnTo>
                <a:lnTo>
                  <a:pt x="3310045" y="281354"/>
                </a:lnTo>
                <a:lnTo>
                  <a:pt x="3343145" y="248253"/>
                </a:lnTo>
                <a:lnTo>
                  <a:pt x="3339008" y="211015"/>
                </a:lnTo>
                <a:lnTo>
                  <a:pt x="3314183" y="173777"/>
                </a:lnTo>
                <a:lnTo>
                  <a:pt x="3281082" y="144814"/>
                </a:lnTo>
                <a:lnTo>
                  <a:pt x="3235569" y="119989"/>
                </a:lnTo>
                <a:lnTo>
                  <a:pt x="3115580" y="74476"/>
                </a:lnTo>
                <a:lnTo>
                  <a:pt x="2991453" y="33100"/>
                </a:lnTo>
                <a:lnTo>
                  <a:pt x="2850776" y="0"/>
                </a:lnTo>
                <a:lnTo>
                  <a:pt x="2830088" y="0"/>
                </a:lnTo>
                <a:lnTo>
                  <a:pt x="2776300" y="20688"/>
                </a:lnTo>
                <a:lnTo>
                  <a:pt x="2639761" y="57926"/>
                </a:lnTo>
                <a:lnTo>
                  <a:pt x="2528047" y="82751"/>
                </a:lnTo>
                <a:lnTo>
                  <a:pt x="2470121" y="91026"/>
                </a:lnTo>
                <a:lnTo>
                  <a:pt x="1563996" y="194465"/>
                </a:lnTo>
                <a:lnTo>
                  <a:pt x="1017839" y="248253"/>
                </a:lnTo>
                <a:lnTo>
                  <a:pt x="715797" y="277216"/>
                </a:lnTo>
                <a:lnTo>
                  <a:pt x="550295" y="289629"/>
                </a:lnTo>
                <a:lnTo>
                  <a:pt x="488231" y="293766"/>
                </a:lnTo>
                <a:lnTo>
                  <a:pt x="388930" y="285491"/>
                </a:lnTo>
                <a:lnTo>
                  <a:pt x="314454" y="264803"/>
                </a:lnTo>
                <a:lnTo>
                  <a:pt x="53788" y="140677"/>
                </a:lnTo>
                <a:lnTo>
                  <a:pt x="16550" y="124126"/>
                </a:lnTo>
                <a:lnTo>
                  <a:pt x="0" y="136539"/>
                </a:lnTo>
                <a:lnTo>
                  <a:pt x="8275" y="169640"/>
                </a:lnTo>
                <a:lnTo>
                  <a:pt x="78613" y="273078"/>
                </a:lnTo>
                <a:lnTo>
                  <a:pt x="182052" y="393068"/>
                </a:lnTo>
                <a:lnTo>
                  <a:pt x="277216" y="479956"/>
                </a:lnTo>
                <a:lnTo>
                  <a:pt x="351692" y="529607"/>
                </a:lnTo>
                <a:lnTo>
                  <a:pt x="422030" y="566845"/>
                </a:lnTo>
                <a:lnTo>
                  <a:pt x="496507" y="583395"/>
                </a:lnTo>
                <a:lnTo>
                  <a:pt x="724072" y="508919"/>
                </a:lnTo>
                <a:lnTo>
                  <a:pt x="964050" y="450993"/>
                </a:lnTo>
                <a:lnTo>
                  <a:pt x="1162653" y="41789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914490C8-3E3A-4537-B30A-B4B418E9E5EC}"/>
              </a:ext>
            </a:extLst>
          </p:cNvPr>
          <p:cNvSpPr/>
          <p:nvPr/>
        </p:nvSpPr>
        <p:spPr>
          <a:xfrm>
            <a:off x="5080001" y="2651125"/>
            <a:ext cx="2720975" cy="1181100"/>
          </a:xfrm>
          <a:custGeom>
            <a:avLst/>
            <a:gdLst>
              <a:gd name="connsiteX0" fmla="*/ 838200 w 2720975"/>
              <a:gd name="connsiteY0" fmla="*/ 234950 h 1181100"/>
              <a:gd name="connsiteX1" fmla="*/ 1133475 w 2720975"/>
              <a:gd name="connsiteY1" fmla="*/ 212725 h 1181100"/>
              <a:gd name="connsiteX2" fmla="*/ 1387475 w 2720975"/>
              <a:gd name="connsiteY2" fmla="*/ 187325 h 1181100"/>
              <a:gd name="connsiteX3" fmla="*/ 1917700 w 2720975"/>
              <a:gd name="connsiteY3" fmla="*/ 114300 h 1181100"/>
              <a:gd name="connsiteX4" fmla="*/ 2098675 w 2720975"/>
              <a:gd name="connsiteY4" fmla="*/ 85725 h 1181100"/>
              <a:gd name="connsiteX5" fmla="*/ 2349500 w 2720975"/>
              <a:gd name="connsiteY5" fmla="*/ 0 h 1181100"/>
              <a:gd name="connsiteX6" fmla="*/ 2435225 w 2720975"/>
              <a:gd name="connsiteY6" fmla="*/ 31750 h 1181100"/>
              <a:gd name="connsiteX7" fmla="*/ 2527300 w 2720975"/>
              <a:gd name="connsiteY7" fmla="*/ 82550 h 1181100"/>
              <a:gd name="connsiteX8" fmla="*/ 2593975 w 2720975"/>
              <a:gd name="connsiteY8" fmla="*/ 136525 h 1181100"/>
              <a:gd name="connsiteX9" fmla="*/ 2670175 w 2720975"/>
              <a:gd name="connsiteY9" fmla="*/ 200025 h 1181100"/>
              <a:gd name="connsiteX10" fmla="*/ 2701925 w 2720975"/>
              <a:gd name="connsiteY10" fmla="*/ 234950 h 1181100"/>
              <a:gd name="connsiteX11" fmla="*/ 2720975 w 2720975"/>
              <a:gd name="connsiteY11" fmla="*/ 263525 h 1181100"/>
              <a:gd name="connsiteX12" fmla="*/ 2720975 w 2720975"/>
              <a:gd name="connsiteY12" fmla="*/ 288925 h 1181100"/>
              <a:gd name="connsiteX13" fmla="*/ 2698750 w 2720975"/>
              <a:gd name="connsiteY13" fmla="*/ 317500 h 1181100"/>
              <a:gd name="connsiteX14" fmla="*/ 2590800 w 2720975"/>
              <a:gd name="connsiteY14" fmla="*/ 415925 h 1181100"/>
              <a:gd name="connsiteX15" fmla="*/ 2520950 w 2720975"/>
              <a:gd name="connsiteY15" fmla="*/ 495300 h 1181100"/>
              <a:gd name="connsiteX16" fmla="*/ 2473325 w 2720975"/>
              <a:gd name="connsiteY16" fmla="*/ 600075 h 1181100"/>
              <a:gd name="connsiteX17" fmla="*/ 2228850 w 2720975"/>
              <a:gd name="connsiteY17" fmla="*/ 1181100 h 1181100"/>
              <a:gd name="connsiteX18" fmla="*/ 2016125 w 2720975"/>
              <a:gd name="connsiteY18" fmla="*/ 1171575 h 1181100"/>
              <a:gd name="connsiteX19" fmla="*/ 2044700 w 2720975"/>
              <a:gd name="connsiteY19" fmla="*/ 1057275 h 1181100"/>
              <a:gd name="connsiteX20" fmla="*/ 2168525 w 2720975"/>
              <a:gd name="connsiteY20" fmla="*/ 555625 h 1181100"/>
              <a:gd name="connsiteX21" fmla="*/ 2209800 w 2720975"/>
              <a:gd name="connsiteY21" fmla="*/ 387350 h 1181100"/>
              <a:gd name="connsiteX22" fmla="*/ 2219325 w 2720975"/>
              <a:gd name="connsiteY22" fmla="*/ 333375 h 1181100"/>
              <a:gd name="connsiteX23" fmla="*/ 2212975 w 2720975"/>
              <a:gd name="connsiteY23" fmla="*/ 295275 h 1181100"/>
              <a:gd name="connsiteX24" fmla="*/ 2203450 w 2720975"/>
              <a:gd name="connsiteY24" fmla="*/ 276225 h 1181100"/>
              <a:gd name="connsiteX25" fmla="*/ 2181225 w 2720975"/>
              <a:gd name="connsiteY25" fmla="*/ 266700 h 1181100"/>
              <a:gd name="connsiteX26" fmla="*/ 2089150 w 2720975"/>
              <a:gd name="connsiteY26" fmla="*/ 276225 h 1181100"/>
              <a:gd name="connsiteX27" fmla="*/ 1590675 w 2720975"/>
              <a:gd name="connsiteY27" fmla="*/ 327025 h 1181100"/>
              <a:gd name="connsiteX28" fmla="*/ 965200 w 2720975"/>
              <a:gd name="connsiteY28" fmla="*/ 387350 h 1181100"/>
              <a:gd name="connsiteX29" fmla="*/ 577850 w 2720975"/>
              <a:gd name="connsiteY29" fmla="*/ 412750 h 1181100"/>
              <a:gd name="connsiteX30" fmla="*/ 295275 w 2720975"/>
              <a:gd name="connsiteY30" fmla="*/ 419100 h 1181100"/>
              <a:gd name="connsiteX31" fmla="*/ 0 w 2720975"/>
              <a:gd name="connsiteY31" fmla="*/ 425450 h 1181100"/>
              <a:gd name="connsiteX32" fmla="*/ 41275 w 2720975"/>
              <a:gd name="connsiteY32" fmla="*/ 266700 h 1181100"/>
              <a:gd name="connsiteX33" fmla="*/ 212725 w 2720975"/>
              <a:gd name="connsiteY33" fmla="*/ 263525 h 1181100"/>
              <a:gd name="connsiteX34" fmla="*/ 409575 w 2720975"/>
              <a:gd name="connsiteY34" fmla="*/ 260350 h 1181100"/>
              <a:gd name="connsiteX35" fmla="*/ 838200 w 2720975"/>
              <a:gd name="connsiteY35" fmla="*/ 23495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720975" h="1181100">
                <a:moveTo>
                  <a:pt x="838200" y="234950"/>
                </a:moveTo>
                <a:lnTo>
                  <a:pt x="1133475" y="212725"/>
                </a:lnTo>
                <a:lnTo>
                  <a:pt x="1387475" y="187325"/>
                </a:lnTo>
                <a:lnTo>
                  <a:pt x="1917700" y="114300"/>
                </a:lnTo>
                <a:lnTo>
                  <a:pt x="2098675" y="85725"/>
                </a:lnTo>
                <a:lnTo>
                  <a:pt x="2349500" y="0"/>
                </a:lnTo>
                <a:lnTo>
                  <a:pt x="2435225" y="31750"/>
                </a:lnTo>
                <a:lnTo>
                  <a:pt x="2527300" y="82550"/>
                </a:lnTo>
                <a:lnTo>
                  <a:pt x="2593975" y="136525"/>
                </a:lnTo>
                <a:lnTo>
                  <a:pt x="2670175" y="200025"/>
                </a:lnTo>
                <a:lnTo>
                  <a:pt x="2701925" y="234950"/>
                </a:lnTo>
                <a:lnTo>
                  <a:pt x="2720975" y="263525"/>
                </a:lnTo>
                <a:lnTo>
                  <a:pt x="2720975" y="288925"/>
                </a:lnTo>
                <a:lnTo>
                  <a:pt x="2698750" y="317500"/>
                </a:lnTo>
                <a:lnTo>
                  <a:pt x="2590800" y="415925"/>
                </a:lnTo>
                <a:lnTo>
                  <a:pt x="2520950" y="495300"/>
                </a:lnTo>
                <a:lnTo>
                  <a:pt x="2473325" y="600075"/>
                </a:lnTo>
                <a:lnTo>
                  <a:pt x="2228850" y="1181100"/>
                </a:lnTo>
                <a:lnTo>
                  <a:pt x="2016125" y="1171575"/>
                </a:lnTo>
                <a:lnTo>
                  <a:pt x="2044700" y="1057275"/>
                </a:lnTo>
                <a:lnTo>
                  <a:pt x="2168525" y="555625"/>
                </a:lnTo>
                <a:lnTo>
                  <a:pt x="2209800" y="387350"/>
                </a:lnTo>
                <a:lnTo>
                  <a:pt x="2219325" y="333375"/>
                </a:lnTo>
                <a:lnTo>
                  <a:pt x="2212975" y="295275"/>
                </a:lnTo>
                <a:lnTo>
                  <a:pt x="2203450" y="276225"/>
                </a:lnTo>
                <a:lnTo>
                  <a:pt x="2181225" y="266700"/>
                </a:lnTo>
                <a:lnTo>
                  <a:pt x="2089150" y="276225"/>
                </a:lnTo>
                <a:lnTo>
                  <a:pt x="1590675" y="327025"/>
                </a:lnTo>
                <a:lnTo>
                  <a:pt x="965200" y="387350"/>
                </a:lnTo>
                <a:lnTo>
                  <a:pt x="577850" y="412750"/>
                </a:lnTo>
                <a:lnTo>
                  <a:pt x="295275" y="419100"/>
                </a:lnTo>
                <a:lnTo>
                  <a:pt x="0" y="425450"/>
                </a:lnTo>
                <a:lnTo>
                  <a:pt x="41275" y="266700"/>
                </a:lnTo>
                <a:lnTo>
                  <a:pt x="212725" y="263525"/>
                </a:lnTo>
                <a:lnTo>
                  <a:pt x="409575" y="260350"/>
                </a:lnTo>
                <a:lnTo>
                  <a:pt x="838200" y="2349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0B5874B1-EDA0-4331-95C5-C22AB15F6694}"/>
              </a:ext>
            </a:extLst>
          </p:cNvPr>
          <p:cNvSpPr/>
          <p:nvPr/>
        </p:nvSpPr>
        <p:spPr>
          <a:xfrm>
            <a:off x="5032375" y="3743325"/>
            <a:ext cx="2406650" cy="374650"/>
          </a:xfrm>
          <a:custGeom>
            <a:avLst/>
            <a:gdLst>
              <a:gd name="connsiteX0" fmla="*/ 787400 w 2406650"/>
              <a:gd name="connsiteY0" fmla="*/ 133350 h 374650"/>
              <a:gd name="connsiteX1" fmla="*/ 1168400 w 2406650"/>
              <a:gd name="connsiteY1" fmla="*/ 92075 h 374650"/>
              <a:gd name="connsiteX2" fmla="*/ 1619250 w 2406650"/>
              <a:gd name="connsiteY2" fmla="*/ 50800 h 374650"/>
              <a:gd name="connsiteX3" fmla="*/ 2105025 w 2406650"/>
              <a:gd name="connsiteY3" fmla="*/ 0 h 374650"/>
              <a:gd name="connsiteX4" fmla="*/ 2317750 w 2406650"/>
              <a:gd name="connsiteY4" fmla="*/ 25400 h 374650"/>
              <a:gd name="connsiteX5" fmla="*/ 2355850 w 2406650"/>
              <a:gd name="connsiteY5" fmla="*/ 50800 h 374650"/>
              <a:gd name="connsiteX6" fmla="*/ 2387600 w 2406650"/>
              <a:gd name="connsiteY6" fmla="*/ 82550 h 374650"/>
              <a:gd name="connsiteX7" fmla="*/ 2403475 w 2406650"/>
              <a:gd name="connsiteY7" fmla="*/ 111125 h 374650"/>
              <a:gd name="connsiteX8" fmla="*/ 2406650 w 2406650"/>
              <a:gd name="connsiteY8" fmla="*/ 149225 h 374650"/>
              <a:gd name="connsiteX9" fmla="*/ 2397125 w 2406650"/>
              <a:gd name="connsiteY9" fmla="*/ 184150 h 374650"/>
              <a:gd name="connsiteX10" fmla="*/ 2365375 w 2406650"/>
              <a:gd name="connsiteY10" fmla="*/ 222250 h 374650"/>
              <a:gd name="connsiteX11" fmla="*/ 2333625 w 2406650"/>
              <a:gd name="connsiteY11" fmla="*/ 247650 h 374650"/>
              <a:gd name="connsiteX12" fmla="*/ 2282825 w 2406650"/>
              <a:gd name="connsiteY12" fmla="*/ 234950 h 374650"/>
              <a:gd name="connsiteX13" fmla="*/ 2130425 w 2406650"/>
              <a:gd name="connsiteY13" fmla="*/ 222250 h 374650"/>
              <a:gd name="connsiteX14" fmla="*/ 1616075 w 2406650"/>
              <a:gd name="connsiteY14" fmla="*/ 241300 h 374650"/>
              <a:gd name="connsiteX15" fmla="*/ 1079500 w 2406650"/>
              <a:gd name="connsiteY15" fmla="*/ 285750 h 374650"/>
              <a:gd name="connsiteX16" fmla="*/ 536575 w 2406650"/>
              <a:gd name="connsiteY16" fmla="*/ 346075 h 374650"/>
              <a:gd name="connsiteX17" fmla="*/ 282575 w 2406650"/>
              <a:gd name="connsiteY17" fmla="*/ 371475 h 374650"/>
              <a:gd name="connsiteX18" fmla="*/ 190500 w 2406650"/>
              <a:gd name="connsiteY18" fmla="*/ 374650 h 374650"/>
              <a:gd name="connsiteX19" fmla="*/ 104775 w 2406650"/>
              <a:gd name="connsiteY19" fmla="*/ 368300 h 374650"/>
              <a:gd name="connsiteX20" fmla="*/ 0 w 2406650"/>
              <a:gd name="connsiteY20" fmla="*/ 346075 h 374650"/>
              <a:gd name="connsiteX21" fmla="*/ 66675 w 2406650"/>
              <a:gd name="connsiteY21" fmla="*/ 168275 h 374650"/>
              <a:gd name="connsiteX22" fmla="*/ 165100 w 2406650"/>
              <a:gd name="connsiteY22" fmla="*/ 177800 h 374650"/>
              <a:gd name="connsiteX23" fmla="*/ 231775 w 2406650"/>
              <a:gd name="connsiteY23" fmla="*/ 184150 h 374650"/>
              <a:gd name="connsiteX24" fmla="*/ 441325 w 2406650"/>
              <a:gd name="connsiteY24" fmla="*/ 171450 h 374650"/>
              <a:gd name="connsiteX25" fmla="*/ 787400 w 2406650"/>
              <a:gd name="connsiteY25" fmla="*/ 133350 h 37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406650" h="374650">
                <a:moveTo>
                  <a:pt x="787400" y="133350"/>
                </a:moveTo>
                <a:lnTo>
                  <a:pt x="1168400" y="92075"/>
                </a:lnTo>
                <a:lnTo>
                  <a:pt x="1619250" y="50800"/>
                </a:lnTo>
                <a:lnTo>
                  <a:pt x="2105025" y="0"/>
                </a:lnTo>
                <a:lnTo>
                  <a:pt x="2317750" y="25400"/>
                </a:lnTo>
                <a:lnTo>
                  <a:pt x="2355850" y="50800"/>
                </a:lnTo>
                <a:lnTo>
                  <a:pt x="2387600" y="82550"/>
                </a:lnTo>
                <a:lnTo>
                  <a:pt x="2403475" y="111125"/>
                </a:lnTo>
                <a:lnTo>
                  <a:pt x="2406650" y="149225"/>
                </a:lnTo>
                <a:lnTo>
                  <a:pt x="2397125" y="184150"/>
                </a:lnTo>
                <a:lnTo>
                  <a:pt x="2365375" y="222250"/>
                </a:lnTo>
                <a:lnTo>
                  <a:pt x="2333625" y="247650"/>
                </a:lnTo>
                <a:lnTo>
                  <a:pt x="2282825" y="234950"/>
                </a:lnTo>
                <a:lnTo>
                  <a:pt x="2130425" y="222250"/>
                </a:lnTo>
                <a:lnTo>
                  <a:pt x="1616075" y="241300"/>
                </a:lnTo>
                <a:lnTo>
                  <a:pt x="1079500" y="285750"/>
                </a:lnTo>
                <a:lnTo>
                  <a:pt x="536575" y="346075"/>
                </a:lnTo>
                <a:lnTo>
                  <a:pt x="282575" y="371475"/>
                </a:lnTo>
                <a:lnTo>
                  <a:pt x="190500" y="374650"/>
                </a:lnTo>
                <a:lnTo>
                  <a:pt x="104775" y="368300"/>
                </a:lnTo>
                <a:lnTo>
                  <a:pt x="0" y="346075"/>
                </a:lnTo>
                <a:lnTo>
                  <a:pt x="66675" y="168275"/>
                </a:lnTo>
                <a:lnTo>
                  <a:pt x="165100" y="177800"/>
                </a:lnTo>
                <a:lnTo>
                  <a:pt x="231775" y="184150"/>
                </a:lnTo>
                <a:lnTo>
                  <a:pt x="441325" y="171450"/>
                </a:lnTo>
                <a:lnTo>
                  <a:pt x="787400" y="1333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350D90FA-60E7-49B3-B5F4-2A649F87D091}"/>
              </a:ext>
            </a:extLst>
          </p:cNvPr>
          <p:cNvSpPr/>
          <p:nvPr/>
        </p:nvSpPr>
        <p:spPr>
          <a:xfrm>
            <a:off x="3917950" y="2800350"/>
            <a:ext cx="1365250" cy="3270250"/>
          </a:xfrm>
          <a:custGeom>
            <a:avLst/>
            <a:gdLst>
              <a:gd name="connsiteX0" fmla="*/ 1327150 w 1365250"/>
              <a:gd name="connsiteY0" fmla="*/ 774700 h 3270250"/>
              <a:gd name="connsiteX1" fmla="*/ 1250950 w 1365250"/>
              <a:gd name="connsiteY1" fmla="*/ 1143000 h 3270250"/>
              <a:gd name="connsiteX2" fmla="*/ 1168400 w 1365250"/>
              <a:gd name="connsiteY2" fmla="*/ 1352550 h 3270250"/>
              <a:gd name="connsiteX3" fmla="*/ 1104900 w 1365250"/>
              <a:gd name="connsiteY3" fmla="*/ 1562100 h 3270250"/>
              <a:gd name="connsiteX4" fmla="*/ 1028700 w 1365250"/>
              <a:gd name="connsiteY4" fmla="*/ 1752600 h 3270250"/>
              <a:gd name="connsiteX5" fmla="*/ 927100 w 1365250"/>
              <a:gd name="connsiteY5" fmla="*/ 1987550 h 3270250"/>
              <a:gd name="connsiteX6" fmla="*/ 800100 w 1365250"/>
              <a:gd name="connsiteY6" fmla="*/ 2235200 h 3270250"/>
              <a:gd name="connsiteX7" fmla="*/ 622300 w 1365250"/>
              <a:gd name="connsiteY7" fmla="*/ 2527300 h 3270250"/>
              <a:gd name="connsiteX8" fmla="*/ 425450 w 1365250"/>
              <a:gd name="connsiteY8" fmla="*/ 2806700 h 3270250"/>
              <a:gd name="connsiteX9" fmla="*/ 234950 w 1365250"/>
              <a:gd name="connsiteY9" fmla="*/ 3048000 h 3270250"/>
              <a:gd name="connsiteX10" fmla="*/ 82550 w 1365250"/>
              <a:gd name="connsiteY10" fmla="*/ 3225800 h 3270250"/>
              <a:gd name="connsiteX11" fmla="*/ 31750 w 1365250"/>
              <a:gd name="connsiteY11" fmla="*/ 3270250 h 3270250"/>
              <a:gd name="connsiteX12" fmla="*/ 0 w 1365250"/>
              <a:gd name="connsiteY12" fmla="*/ 3263900 h 3270250"/>
              <a:gd name="connsiteX13" fmla="*/ 0 w 1365250"/>
              <a:gd name="connsiteY13" fmla="*/ 3244850 h 3270250"/>
              <a:gd name="connsiteX14" fmla="*/ 31750 w 1365250"/>
              <a:gd name="connsiteY14" fmla="*/ 3194050 h 3270250"/>
              <a:gd name="connsiteX15" fmla="*/ 171450 w 1365250"/>
              <a:gd name="connsiteY15" fmla="*/ 2965450 h 3270250"/>
              <a:gd name="connsiteX16" fmla="*/ 400050 w 1365250"/>
              <a:gd name="connsiteY16" fmla="*/ 2603500 h 3270250"/>
              <a:gd name="connsiteX17" fmla="*/ 603250 w 1365250"/>
              <a:gd name="connsiteY17" fmla="*/ 2222500 h 3270250"/>
              <a:gd name="connsiteX18" fmla="*/ 742950 w 1365250"/>
              <a:gd name="connsiteY18" fmla="*/ 1879600 h 3270250"/>
              <a:gd name="connsiteX19" fmla="*/ 914400 w 1365250"/>
              <a:gd name="connsiteY19" fmla="*/ 1365250 h 3270250"/>
              <a:gd name="connsiteX20" fmla="*/ 1009650 w 1365250"/>
              <a:gd name="connsiteY20" fmla="*/ 958850 h 3270250"/>
              <a:gd name="connsiteX21" fmla="*/ 1054100 w 1365250"/>
              <a:gd name="connsiteY21" fmla="*/ 552450 h 3270250"/>
              <a:gd name="connsiteX22" fmla="*/ 1054100 w 1365250"/>
              <a:gd name="connsiteY22" fmla="*/ 387350 h 3270250"/>
              <a:gd name="connsiteX23" fmla="*/ 1022350 w 1365250"/>
              <a:gd name="connsiteY23" fmla="*/ 260350 h 3270250"/>
              <a:gd name="connsiteX24" fmla="*/ 946150 w 1365250"/>
              <a:gd name="connsiteY24" fmla="*/ 120650 h 3270250"/>
              <a:gd name="connsiteX25" fmla="*/ 901700 w 1365250"/>
              <a:gd name="connsiteY25" fmla="*/ 50800 h 3270250"/>
              <a:gd name="connsiteX26" fmla="*/ 895350 w 1365250"/>
              <a:gd name="connsiteY26" fmla="*/ 12700 h 3270250"/>
              <a:gd name="connsiteX27" fmla="*/ 927100 w 1365250"/>
              <a:gd name="connsiteY27" fmla="*/ 0 h 3270250"/>
              <a:gd name="connsiteX28" fmla="*/ 1009650 w 1365250"/>
              <a:gd name="connsiteY28" fmla="*/ 25400 h 3270250"/>
              <a:gd name="connsiteX29" fmla="*/ 1117600 w 1365250"/>
              <a:gd name="connsiteY29" fmla="*/ 63500 h 3270250"/>
              <a:gd name="connsiteX30" fmla="*/ 1244600 w 1365250"/>
              <a:gd name="connsiteY30" fmla="*/ 127000 h 3270250"/>
              <a:gd name="connsiteX31" fmla="*/ 1333500 w 1365250"/>
              <a:gd name="connsiteY31" fmla="*/ 298450 h 3270250"/>
              <a:gd name="connsiteX32" fmla="*/ 1365250 w 1365250"/>
              <a:gd name="connsiteY32" fmla="*/ 431800 h 3270250"/>
              <a:gd name="connsiteX33" fmla="*/ 1365250 w 1365250"/>
              <a:gd name="connsiteY33" fmla="*/ 501650 h 3270250"/>
              <a:gd name="connsiteX34" fmla="*/ 1327150 w 1365250"/>
              <a:gd name="connsiteY34" fmla="*/ 774700 h 327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65250" h="3270250">
                <a:moveTo>
                  <a:pt x="1327150" y="774700"/>
                </a:moveTo>
                <a:lnTo>
                  <a:pt x="1250950" y="1143000"/>
                </a:lnTo>
                <a:lnTo>
                  <a:pt x="1168400" y="1352550"/>
                </a:lnTo>
                <a:lnTo>
                  <a:pt x="1104900" y="1562100"/>
                </a:lnTo>
                <a:lnTo>
                  <a:pt x="1028700" y="1752600"/>
                </a:lnTo>
                <a:lnTo>
                  <a:pt x="927100" y="1987550"/>
                </a:lnTo>
                <a:lnTo>
                  <a:pt x="800100" y="2235200"/>
                </a:lnTo>
                <a:lnTo>
                  <a:pt x="622300" y="2527300"/>
                </a:lnTo>
                <a:lnTo>
                  <a:pt x="425450" y="2806700"/>
                </a:lnTo>
                <a:lnTo>
                  <a:pt x="234950" y="3048000"/>
                </a:lnTo>
                <a:lnTo>
                  <a:pt x="82550" y="3225800"/>
                </a:lnTo>
                <a:lnTo>
                  <a:pt x="31750" y="3270250"/>
                </a:lnTo>
                <a:lnTo>
                  <a:pt x="0" y="3263900"/>
                </a:lnTo>
                <a:lnTo>
                  <a:pt x="0" y="3244850"/>
                </a:lnTo>
                <a:lnTo>
                  <a:pt x="31750" y="3194050"/>
                </a:lnTo>
                <a:lnTo>
                  <a:pt x="171450" y="2965450"/>
                </a:lnTo>
                <a:lnTo>
                  <a:pt x="400050" y="2603500"/>
                </a:lnTo>
                <a:lnTo>
                  <a:pt x="603250" y="2222500"/>
                </a:lnTo>
                <a:lnTo>
                  <a:pt x="742950" y="1879600"/>
                </a:lnTo>
                <a:lnTo>
                  <a:pt x="914400" y="1365250"/>
                </a:lnTo>
                <a:lnTo>
                  <a:pt x="1009650" y="958850"/>
                </a:lnTo>
                <a:lnTo>
                  <a:pt x="1054100" y="552450"/>
                </a:lnTo>
                <a:lnTo>
                  <a:pt x="1054100" y="387350"/>
                </a:lnTo>
                <a:lnTo>
                  <a:pt x="1022350" y="260350"/>
                </a:lnTo>
                <a:lnTo>
                  <a:pt x="946150" y="120650"/>
                </a:lnTo>
                <a:lnTo>
                  <a:pt x="901700" y="50800"/>
                </a:lnTo>
                <a:lnTo>
                  <a:pt x="895350" y="12700"/>
                </a:lnTo>
                <a:lnTo>
                  <a:pt x="927100" y="0"/>
                </a:lnTo>
                <a:lnTo>
                  <a:pt x="1009650" y="25400"/>
                </a:lnTo>
                <a:lnTo>
                  <a:pt x="1117600" y="63500"/>
                </a:lnTo>
                <a:lnTo>
                  <a:pt x="1244600" y="127000"/>
                </a:lnTo>
                <a:lnTo>
                  <a:pt x="1333500" y="298450"/>
                </a:lnTo>
                <a:lnTo>
                  <a:pt x="1365250" y="431800"/>
                </a:lnTo>
                <a:lnTo>
                  <a:pt x="1365250" y="501650"/>
                </a:lnTo>
                <a:lnTo>
                  <a:pt x="1327150" y="77470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96FBA74-67C7-42CB-ABB0-FA34C7809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368" y="1772547"/>
            <a:ext cx="3987130" cy="429805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3F1B27A-1C97-4222-AB05-432060967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6368" y="1781623"/>
            <a:ext cx="3987130" cy="4298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59BA1C3-6DBC-4CC6-AFAE-64096ED08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435" y="1279973"/>
            <a:ext cx="3987130" cy="42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4313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声に 出して みよう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あたらしい漢字：用</a:t>
            </a:r>
            <a:endParaRPr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227895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E9C24DA0-B3D6-4A26-B7A7-2F7137DE03D5}"/>
              </a:ext>
            </a:extLst>
          </p:cNvPr>
          <p:cNvSpPr/>
          <p:nvPr/>
        </p:nvSpPr>
        <p:spPr>
          <a:xfrm>
            <a:off x="3767138" y="1741489"/>
            <a:ext cx="1033462" cy="4181475"/>
          </a:xfrm>
          <a:custGeom>
            <a:avLst/>
            <a:gdLst>
              <a:gd name="connsiteX0" fmla="*/ 747423 w 1033670"/>
              <a:gd name="connsiteY0" fmla="*/ 1502796 h 4182386"/>
              <a:gd name="connsiteX1" fmla="*/ 763326 w 1033670"/>
              <a:gd name="connsiteY1" fmla="*/ 922351 h 4182386"/>
              <a:gd name="connsiteX2" fmla="*/ 755374 w 1033670"/>
              <a:gd name="connsiteY2" fmla="*/ 477078 h 4182386"/>
              <a:gd name="connsiteX3" fmla="*/ 755374 w 1033670"/>
              <a:gd name="connsiteY3" fmla="*/ 349857 h 4182386"/>
              <a:gd name="connsiteX4" fmla="*/ 747423 w 1033670"/>
              <a:gd name="connsiteY4" fmla="*/ 262393 h 4182386"/>
              <a:gd name="connsiteX5" fmla="*/ 699715 w 1033670"/>
              <a:gd name="connsiteY5" fmla="*/ 151074 h 4182386"/>
              <a:gd name="connsiteX6" fmla="*/ 644056 w 1033670"/>
              <a:gd name="connsiteY6" fmla="*/ 95415 h 4182386"/>
              <a:gd name="connsiteX7" fmla="*/ 612251 w 1033670"/>
              <a:gd name="connsiteY7" fmla="*/ 63610 h 4182386"/>
              <a:gd name="connsiteX8" fmla="*/ 596348 w 1033670"/>
              <a:gd name="connsiteY8" fmla="*/ 31805 h 4182386"/>
              <a:gd name="connsiteX9" fmla="*/ 636105 w 1033670"/>
              <a:gd name="connsiteY9" fmla="*/ 0 h 4182386"/>
              <a:gd name="connsiteX10" fmla="*/ 667910 w 1033670"/>
              <a:gd name="connsiteY10" fmla="*/ 7951 h 4182386"/>
              <a:gd name="connsiteX11" fmla="*/ 755374 w 1033670"/>
              <a:gd name="connsiteY11" fmla="*/ 39756 h 4182386"/>
              <a:gd name="connsiteX12" fmla="*/ 890547 w 1033670"/>
              <a:gd name="connsiteY12" fmla="*/ 119269 h 4182386"/>
              <a:gd name="connsiteX13" fmla="*/ 1001865 w 1033670"/>
              <a:gd name="connsiteY13" fmla="*/ 190831 h 4182386"/>
              <a:gd name="connsiteX14" fmla="*/ 1033670 w 1033670"/>
              <a:gd name="connsiteY14" fmla="*/ 397565 h 4182386"/>
              <a:gd name="connsiteX15" fmla="*/ 1025719 w 1033670"/>
              <a:gd name="connsiteY15" fmla="*/ 771276 h 4182386"/>
              <a:gd name="connsiteX16" fmla="*/ 1025719 w 1033670"/>
              <a:gd name="connsiteY16" fmla="*/ 1216549 h 4182386"/>
              <a:gd name="connsiteX17" fmla="*/ 1025719 w 1033670"/>
              <a:gd name="connsiteY17" fmla="*/ 1391478 h 4182386"/>
              <a:gd name="connsiteX18" fmla="*/ 1009816 w 1033670"/>
              <a:gd name="connsiteY18" fmla="*/ 1789043 h 4182386"/>
              <a:gd name="connsiteX19" fmla="*/ 970060 w 1033670"/>
              <a:gd name="connsiteY19" fmla="*/ 2083241 h 4182386"/>
              <a:gd name="connsiteX20" fmla="*/ 938254 w 1033670"/>
              <a:gd name="connsiteY20" fmla="*/ 2313829 h 4182386"/>
              <a:gd name="connsiteX21" fmla="*/ 906449 w 1033670"/>
              <a:gd name="connsiteY21" fmla="*/ 2480807 h 4182386"/>
              <a:gd name="connsiteX22" fmla="*/ 842839 w 1033670"/>
              <a:gd name="connsiteY22" fmla="*/ 2775005 h 4182386"/>
              <a:gd name="connsiteX23" fmla="*/ 699715 w 1033670"/>
              <a:gd name="connsiteY23" fmla="*/ 3172570 h 4182386"/>
              <a:gd name="connsiteX24" fmla="*/ 620202 w 1033670"/>
              <a:gd name="connsiteY24" fmla="*/ 3387255 h 4182386"/>
              <a:gd name="connsiteX25" fmla="*/ 461176 w 1033670"/>
              <a:gd name="connsiteY25" fmla="*/ 3665551 h 4182386"/>
              <a:gd name="connsiteX26" fmla="*/ 349858 w 1033670"/>
              <a:gd name="connsiteY26" fmla="*/ 3840480 h 4182386"/>
              <a:gd name="connsiteX27" fmla="*/ 206734 w 1033670"/>
              <a:gd name="connsiteY27" fmla="*/ 4015408 h 4182386"/>
              <a:gd name="connsiteX28" fmla="*/ 87465 w 1033670"/>
              <a:gd name="connsiteY28" fmla="*/ 4150581 h 4182386"/>
              <a:gd name="connsiteX29" fmla="*/ 31806 w 1033670"/>
              <a:gd name="connsiteY29" fmla="*/ 4182386 h 4182386"/>
              <a:gd name="connsiteX30" fmla="*/ 7952 w 1033670"/>
              <a:gd name="connsiteY30" fmla="*/ 4182386 h 4182386"/>
              <a:gd name="connsiteX31" fmla="*/ 0 w 1033670"/>
              <a:gd name="connsiteY31" fmla="*/ 4166483 h 4182386"/>
              <a:gd name="connsiteX32" fmla="*/ 31806 w 1033670"/>
              <a:gd name="connsiteY32" fmla="*/ 4094921 h 4182386"/>
              <a:gd name="connsiteX33" fmla="*/ 143124 w 1033670"/>
              <a:gd name="connsiteY33" fmla="*/ 3943847 h 4182386"/>
              <a:gd name="connsiteX34" fmla="*/ 294199 w 1033670"/>
              <a:gd name="connsiteY34" fmla="*/ 3665551 h 4182386"/>
              <a:gd name="connsiteX35" fmla="*/ 365760 w 1033670"/>
              <a:gd name="connsiteY35" fmla="*/ 3498574 h 4182386"/>
              <a:gd name="connsiteX36" fmla="*/ 429371 w 1033670"/>
              <a:gd name="connsiteY36" fmla="*/ 3363401 h 4182386"/>
              <a:gd name="connsiteX37" fmla="*/ 508884 w 1033670"/>
              <a:gd name="connsiteY37" fmla="*/ 3124862 h 4182386"/>
              <a:gd name="connsiteX38" fmla="*/ 588397 w 1033670"/>
              <a:gd name="connsiteY38" fmla="*/ 2782956 h 4182386"/>
              <a:gd name="connsiteX39" fmla="*/ 644056 w 1033670"/>
              <a:gd name="connsiteY39" fmla="*/ 2536466 h 4182386"/>
              <a:gd name="connsiteX40" fmla="*/ 691764 w 1033670"/>
              <a:gd name="connsiteY40" fmla="*/ 2210462 h 4182386"/>
              <a:gd name="connsiteX41" fmla="*/ 731520 w 1033670"/>
              <a:gd name="connsiteY41" fmla="*/ 1796994 h 4182386"/>
              <a:gd name="connsiteX42" fmla="*/ 747423 w 1033670"/>
              <a:gd name="connsiteY42" fmla="*/ 1502796 h 418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33670" h="4182386">
                <a:moveTo>
                  <a:pt x="747423" y="1502796"/>
                </a:moveTo>
                <a:lnTo>
                  <a:pt x="763326" y="922351"/>
                </a:lnTo>
                <a:lnTo>
                  <a:pt x="755374" y="477078"/>
                </a:lnTo>
                <a:lnTo>
                  <a:pt x="755374" y="349857"/>
                </a:lnTo>
                <a:lnTo>
                  <a:pt x="747423" y="262393"/>
                </a:lnTo>
                <a:lnTo>
                  <a:pt x="699715" y="151074"/>
                </a:lnTo>
                <a:lnTo>
                  <a:pt x="644056" y="95415"/>
                </a:lnTo>
                <a:lnTo>
                  <a:pt x="612251" y="63610"/>
                </a:lnTo>
                <a:lnTo>
                  <a:pt x="596348" y="31805"/>
                </a:lnTo>
                <a:lnTo>
                  <a:pt x="636105" y="0"/>
                </a:lnTo>
                <a:lnTo>
                  <a:pt x="667910" y="7951"/>
                </a:lnTo>
                <a:lnTo>
                  <a:pt x="755374" y="39756"/>
                </a:lnTo>
                <a:lnTo>
                  <a:pt x="890547" y="119269"/>
                </a:lnTo>
                <a:lnTo>
                  <a:pt x="1001865" y="190831"/>
                </a:lnTo>
                <a:lnTo>
                  <a:pt x="1033670" y="397565"/>
                </a:lnTo>
                <a:lnTo>
                  <a:pt x="1025719" y="771276"/>
                </a:lnTo>
                <a:lnTo>
                  <a:pt x="1025719" y="1216549"/>
                </a:lnTo>
                <a:lnTo>
                  <a:pt x="1025719" y="1391478"/>
                </a:lnTo>
                <a:lnTo>
                  <a:pt x="1009816" y="1789043"/>
                </a:lnTo>
                <a:lnTo>
                  <a:pt x="970060" y="2083241"/>
                </a:lnTo>
                <a:lnTo>
                  <a:pt x="938254" y="2313829"/>
                </a:lnTo>
                <a:lnTo>
                  <a:pt x="906449" y="2480807"/>
                </a:lnTo>
                <a:lnTo>
                  <a:pt x="842839" y="2775005"/>
                </a:lnTo>
                <a:lnTo>
                  <a:pt x="699715" y="3172570"/>
                </a:lnTo>
                <a:lnTo>
                  <a:pt x="620202" y="3387255"/>
                </a:lnTo>
                <a:lnTo>
                  <a:pt x="461176" y="3665551"/>
                </a:lnTo>
                <a:lnTo>
                  <a:pt x="349858" y="3840480"/>
                </a:lnTo>
                <a:lnTo>
                  <a:pt x="206734" y="4015408"/>
                </a:lnTo>
                <a:lnTo>
                  <a:pt x="87465" y="4150581"/>
                </a:lnTo>
                <a:lnTo>
                  <a:pt x="31806" y="4182386"/>
                </a:lnTo>
                <a:lnTo>
                  <a:pt x="7952" y="4182386"/>
                </a:lnTo>
                <a:lnTo>
                  <a:pt x="0" y="4166483"/>
                </a:lnTo>
                <a:lnTo>
                  <a:pt x="31806" y="4094921"/>
                </a:lnTo>
                <a:lnTo>
                  <a:pt x="143124" y="3943847"/>
                </a:lnTo>
                <a:lnTo>
                  <a:pt x="294199" y="3665551"/>
                </a:lnTo>
                <a:lnTo>
                  <a:pt x="365760" y="3498574"/>
                </a:lnTo>
                <a:lnTo>
                  <a:pt x="429371" y="3363401"/>
                </a:lnTo>
                <a:lnTo>
                  <a:pt x="508884" y="3124862"/>
                </a:lnTo>
                <a:lnTo>
                  <a:pt x="588397" y="2782956"/>
                </a:lnTo>
                <a:lnTo>
                  <a:pt x="644056" y="2536466"/>
                </a:lnTo>
                <a:lnTo>
                  <a:pt x="691764" y="2210462"/>
                </a:lnTo>
                <a:lnTo>
                  <a:pt x="731520" y="1796994"/>
                </a:lnTo>
                <a:lnTo>
                  <a:pt x="747423" y="150279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67BABD7B-A86F-46B1-90B7-16822E3CC5B6}"/>
              </a:ext>
            </a:extLst>
          </p:cNvPr>
          <p:cNvSpPr/>
          <p:nvPr/>
        </p:nvSpPr>
        <p:spPr>
          <a:xfrm>
            <a:off x="4602164" y="1544639"/>
            <a:ext cx="3260725" cy="4484687"/>
          </a:xfrm>
          <a:custGeom>
            <a:avLst/>
            <a:gdLst>
              <a:gd name="connsiteX0" fmla="*/ 1026544 w 3260785"/>
              <a:gd name="connsiteY0" fmla="*/ 457200 h 4485736"/>
              <a:gd name="connsiteX1" fmla="*/ 163902 w 3260785"/>
              <a:gd name="connsiteY1" fmla="*/ 595223 h 4485736"/>
              <a:gd name="connsiteX2" fmla="*/ 0 w 3260785"/>
              <a:gd name="connsiteY2" fmla="*/ 362310 h 4485736"/>
              <a:gd name="connsiteX3" fmla="*/ 189782 w 3260785"/>
              <a:gd name="connsiteY3" fmla="*/ 379563 h 4485736"/>
              <a:gd name="connsiteX4" fmla="*/ 595223 w 3260785"/>
              <a:gd name="connsiteY4" fmla="*/ 345057 h 4485736"/>
              <a:gd name="connsiteX5" fmla="*/ 1104182 w 3260785"/>
              <a:gd name="connsiteY5" fmla="*/ 276046 h 4485736"/>
              <a:gd name="connsiteX6" fmla="*/ 1811548 w 3260785"/>
              <a:gd name="connsiteY6" fmla="*/ 181155 h 4485736"/>
              <a:gd name="connsiteX7" fmla="*/ 2501661 w 3260785"/>
              <a:gd name="connsiteY7" fmla="*/ 77638 h 4485736"/>
              <a:gd name="connsiteX8" fmla="*/ 2769080 w 3260785"/>
              <a:gd name="connsiteY8" fmla="*/ 25880 h 4485736"/>
              <a:gd name="connsiteX9" fmla="*/ 2855344 w 3260785"/>
              <a:gd name="connsiteY9" fmla="*/ 0 h 4485736"/>
              <a:gd name="connsiteX10" fmla="*/ 2924355 w 3260785"/>
              <a:gd name="connsiteY10" fmla="*/ 8627 h 4485736"/>
              <a:gd name="connsiteX11" fmla="*/ 3165895 w 3260785"/>
              <a:gd name="connsiteY11" fmla="*/ 155276 h 4485736"/>
              <a:gd name="connsiteX12" fmla="*/ 3234906 w 3260785"/>
              <a:gd name="connsiteY12" fmla="*/ 215661 h 4485736"/>
              <a:gd name="connsiteX13" fmla="*/ 3260785 w 3260785"/>
              <a:gd name="connsiteY13" fmla="*/ 276046 h 4485736"/>
              <a:gd name="connsiteX14" fmla="*/ 3243533 w 3260785"/>
              <a:gd name="connsiteY14" fmla="*/ 345057 h 4485736"/>
              <a:gd name="connsiteX15" fmla="*/ 3209027 w 3260785"/>
              <a:gd name="connsiteY15" fmla="*/ 465827 h 4485736"/>
              <a:gd name="connsiteX16" fmla="*/ 3191774 w 3260785"/>
              <a:gd name="connsiteY16" fmla="*/ 577970 h 4485736"/>
              <a:gd name="connsiteX17" fmla="*/ 3183148 w 3260785"/>
              <a:gd name="connsiteY17" fmla="*/ 914400 h 4485736"/>
              <a:gd name="connsiteX18" fmla="*/ 3191774 w 3260785"/>
              <a:gd name="connsiteY18" fmla="*/ 1975449 h 4485736"/>
              <a:gd name="connsiteX19" fmla="*/ 3183148 w 3260785"/>
              <a:gd name="connsiteY19" fmla="*/ 2838091 h 4485736"/>
              <a:gd name="connsiteX20" fmla="*/ 3191774 w 3260785"/>
              <a:gd name="connsiteY20" fmla="*/ 3450566 h 4485736"/>
              <a:gd name="connsiteX21" fmla="*/ 3191774 w 3260785"/>
              <a:gd name="connsiteY21" fmla="*/ 3709359 h 4485736"/>
              <a:gd name="connsiteX22" fmla="*/ 3209027 w 3260785"/>
              <a:gd name="connsiteY22" fmla="*/ 3881887 h 4485736"/>
              <a:gd name="connsiteX23" fmla="*/ 3209027 w 3260785"/>
              <a:gd name="connsiteY23" fmla="*/ 4063042 h 4485736"/>
              <a:gd name="connsiteX24" fmla="*/ 3191774 w 3260785"/>
              <a:gd name="connsiteY24" fmla="*/ 4132053 h 4485736"/>
              <a:gd name="connsiteX25" fmla="*/ 3140016 w 3260785"/>
              <a:gd name="connsiteY25" fmla="*/ 4244197 h 4485736"/>
              <a:gd name="connsiteX26" fmla="*/ 3062378 w 3260785"/>
              <a:gd name="connsiteY26" fmla="*/ 4347714 h 4485736"/>
              <a:gd name="connsiteX27" fmla="*/ 2984740 w 3260785"/>
              <a:gd name="connsiteY27" fmla="*/ 4459857 h 4485736"/>
              <a:gd name="connsiteX28" fmla="*/ 2941608 w 3260785"/>
              <a:gd name="connsiteY28" fmla="*/ 4485736 h 4485736"/>
              <a:gd name="connsiteX29" fmla="*/ 2898476 w 3260785"/>
              <a:gd name="connsiteY29" fmla="*/ 4451230 h 4485736"/>
              <a:gd name="connsiteX30" fmla="*/ 2794959 w 3260785"/>
              <a:gd name="connsiteY30" fmla="*/ 4071668 h 4485736"/>
              <a:gd name="connsiteX31" fmla="*/ 2838091 w 3260785"/>
              <a:gd name="connsiteY31" fmla="*/ 3890514 h 4485736"/>
              <a:gd name="connsiteX32" fmla="*/ 2881223 w 3260785"/>
              <a:gd name="connsiteY32" fmla="*/ 3873261 h 4485736"/>
              <a:gd name="connsiteX33" fmla="*/ 2924355 w 3260785"/>
              <a:gd name="connsiteY33" fmla="*/ 3821502 h 4485736"/>
              <a:gd name="connsiteX34" fmla="*/ 2941608 w 3260785"/>
              <a:gd name="connsiteY34" fmla="*/ 3441940 h 4485736"/>
              <a:gd name="connsiteX35" fmla="*/ 2932982 w 3260785"/>
              <a:gd name="connsiteY35" fmla="*/ 2544793 h 4485736"/>
              <a:gd name="connsiteX36" fmla="*/ 2932982 w 3260785"/>
              <a:gd name="connsiteY36" fmla="*/ 2355012 h 4485736"/>
              <a:gd name="connsiteX37" fmla="*/ 2924355 w 3260785"/>
              <a:gd name="connsiteY37" fmla="*/ 1328468 h 4485736"/>
              <a:gd name="connsiteX38" fmla="*/ 2915729 w 3260785"/>
              <a:gd name="connsiteY38" fmla="*/ 1216325 h 4485736"/>
              <a:gd name="connsiteX39" fmla="*/ 2924355 w 3260785"/>
              <a:gd name="connsiteY39" fmla="*/ 414068 h 4485736"/>
              <a:gd name="connsiteX40" fmla="*/ 2907102 w 3260785"/>
              <a:gd name="connsiteY40" fmla="*/ 301925 h 4485736"/>
              <a:gd name="connsiteX41" fmla="*/ 2863970 w 3260785"/>
              <a:gd name="connsiteY41" fmla="*/ 267419 h 4485736"/>
              <a:gd name="connsiteX42" fmla="*/ 2751827 w 3260785"/>
              <a:gd name="connsiteY42" fmla="*/ 241540 h 4485736"/>
              <a:gd name="connsiteX43" fmla="*/ 2501661 w 3260785"/>
              <a:gd name="connsiteY43" fmla="*/ 267419 h 4485736"/>
              <a:gd name="connsiteX44" fmla="*/ 1518250 w 3260785"/>
              <a:gd name="connsiteY44" fmla="*/ 396815 h 4485736"/>
              <a:gd name="connsiteX45" fmla="*/ 1224951 w 3260785"/>
              <a:gd name="connsiteY45" fmla="*/ 431321 h 4485736"/>
              <a:gd name="connsiteX46" fmla="*/ 1026544 w 3260785"/>
              <a:gd name="connsiteY46" fmla="*/ 457200 h 4485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260785" h="4485736">
                <a:moveTo>
                  <a:pt x="1026544" y="457200"/>
                </a:moveTo>
                <a:lnTo>
                  <a:pt x="163902" y="595223"/>
                </a:lnTo>
                <a:lnTo>
                  <a:pt x="0" y="362310"/>
                </a:lnTo>
                <a:lnTo>
                  <a:pt x="189782" y="379563"/>
                </a:lnTo>
                <a:lnTo>
                  <a:pt x="595223" y="345057"/>
                </a:lnTo>
                <a:lnTo>
                  <a:pt x="1104182" y="276046"/>
                </a:lnTo>
                <a:lnTo>
                  <a:pt x="1811548" y="181155"/>
                </a:lnTo>
                <a:lnTo>
                  <a:pt x="2501661" y="77638"/>
                </a:lnTo>
                <a:lnTo>
                  <a:pt x="2769080" y="25880"/>
                </a:lnTo>
                <a:lnTo>
                  <a:pt x="2855344" y="0"/>
                </a:lnTo>
                <a:lnTo>
                  <a:pt x="2924355" y="8627"/>
                </a:lnTo>
                <a:lnTo>
                  <a:pt x="3165895" y="155276"/>
                </a:lnTo>
                <a:lnTo>
                  <a:pt x="3234906" y="215661"/>
                </a:lnTo>
                <a:lnTo>
                  <a:pt x="3260785" y="276046"/>
                </a:lnTo>
                <a:lnTo>
                  <a:pt x="3243533" y="345057"/>
                </a:lnTo>
                <a:lnTo>
                  <a:pt x="3209027" y="465827"/>
                </a:lnTo>
                <a:lnTo>
                  <a:pt x="3191774" y="577970"/>
                </a:lnTo>
                <a:cubicBezTo>
                  <a:pt x="3188823" y="690111"/>
                  <a:pt x="3183148" y="802220"/>
                  <a:pt x="3183148" y="914400"/>
                </a:cubicBezTo>
                <a:cubicBezTo>
                  <a:pt x="3186023" y="1268083"/>
                  <a:pt x="3188899" y="1621766"/>
                  <a:pt x="3191774" y="1975449"/>
                </a:cubicBezTo>
                <a:cubicBezTo>
                  <a:pt x="3188899" y="2262996"/>
                  <a:pt x="3186023" y="2550544"/>
                  <a:pt x="3183148" y="2838091"/>
                </a:cubicBezTo>
                <a:lnTo>
                  <a:pt x="3191774" y="3450566"/>
                </a:lnTo>
                <a:lnTo>
                  <a:pt x="3191774" y="3709359"/>
                </a:lnTo>
                <a:lnTo>
                  <a:pt x="3209027" y="3881887"/>
                </a:lnTo>
                <a:lnTo>
                  <a:pt x="3209027" y="4063042"/>
                </a:lnTo>
                <a:lnTo>
                  <a:pt x="3191774" y="4132053"/>
                </a:lnTo>
                <a:lnTo>
                  <a:pt x="3140016" y="4244197"/>
                </a:lnTo>
                <a:lnTo>
                  <a:pt x="3062378" y="4347714"/>
                </a:lnTo>
                <a:lnTo>
                  <a:pt x="2984740" y="4459857"/>
                </a:lnTo>
                <a:lnTo>
                  <a:pt x="2941608" y="4485736"/>
                </a:lnTo>
                <a:lnTo>
                  <a:pt x="2898476" y="4451230"/>
                </a:lnTo>
                <a:lnTo>
                  <a:pt x="2794959" y="4071668"/>
                </a:lnTo>
                <a:lnTo>
                  <a:pt x="2838091" y="3890514"/>
                </a:lnTo>
                <a:lnTo>
                  <a:pt x="2881223" y="3873261"/>
                </a:lnTo>
                <a:lnTo>
                  <a:pt x="2924355" y="3821502"/>
                </a:lnTo>
                <a:lnTo>
                  <a:pt x="2941608" y="3441940"/>
                </a:lnTo>
                <a:cubicBezTo>
                  <a:pt x="2938733" y="3142891"/>
                  <a:pt x="2935857" y="2843842"/>
                  <a:pt x="2932982" y="2544793"/>
                </a:cubicBezTo>
                <a:lnTo>
                  <a:pt x="2932982" y="2355012"/>
                </a:lnTo>
                <a:cubicBezTo>
                  <a:pt x="2930106" y="2012831"/>
                  <a:pt x="2927231" y="1670649"/>
                  <a:pt x="2924355" y="1328468"/>
                </a:cubicBezTo>
                <a:lnTo>
                  <a:pt x="2915729" y="1216325"/>
                </a:lnTo>
                <a:cubicBezTo>
                  <a:pt x="2918604" y="948906"/>
                  <a:pt x="2921480" y="681487"/>
                  <a:pt x="2924355" y="414068"/>
                </a:cubicBezTo>
                <a:lnTo>
                  <a:pt x="2907102" y="301925"/>
                </a:lnTo>
                <a:lnTo>
                  <a:pt x="2863970" y="267419"/>
                </a:lnTo>
                <a:lnTo>
                  <a:pt x="2751827" y="241540"/>
                </a:lnTo>
                <a:lnTo>
                  <a:pt x="2501661" y="267419"/>
                </a:lnTo>
                <a:lnTo>
                  <a:pt x="1518250" y="396815"/>
                </a:lnTo>
                <a:lnTo>
                  <a:pt x="1224951" y="431321"/>
                </a:lnTo>
                <a:lnTo>
                  <a:pt x="1026544" y="4572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1D7BAD7B-987C-4010-9DA0-3AFF69623031}"/>
              </a:ext>
            </a:extLst>
          </p:cNvPr>
          <p:cNvSpPr/>
          <p:nvPr/>
        </p:nvSpPr>
        <p:spPr>
          <a:xfrm>
            <a:off x="6859589" y="5295900"/>
            <a:ext cx="682625" cy="723900"/>
          </a:xfrm>
          <a:custGeom>
            <a:avLst/>
            <a:gdLst>
              <a:gd name="connsiteX0" fmla="*/ 278607 w 681038"/>
              <a:gd name="connsiteY0" fmla="*/ 88106 h 723900"/>
              <a:gd name="connsiteX1" fmla="*/ 428625 w 681038"/>
              <a:gd name="connsiteY1" fmla="*/ 128588 h 723900"/>
              <a:gd name="connsiteX2" fmla="*/ 495300 w 681038"/>
              <a:gd name="connsiteY2" fmla="*/ 138113 h 723900"/>
              <a:gd name="connsiteX3" fmla="*/ 626269 w 681038"/>
              <a:gd name="connsiteY3" fmla="*/ 133350 h 723900"/>
              <a:gd name="connsiteX4" fmla="*/ 681038 w 681038"/>
              <a:gd name="connsiteY4" fmla="*/ 723900 h 723900"/>
              <a:gd name="connsiteX5" fmla="*/ 626269 w 681038"/>
              <a:gd name="connsiteY5" fmla="*/ 688181 h 723900"/>
              <a:gd name="connsiteX6" fmla="*/ 602457 w 681038"/>
              <a:gd name="connsiteY6" fmla="*/ 638175 h 723900"/>
              <a:gd name="connsiteX7" fmla="*/ 566738 w 681038"/>
              <a:gd name="connsiteY7" fmla="*/ 571500 h 723900"/>
              <a:gd name="connsiteX8" fmla="*/ 476250 w 681038"/>
              <a:gd name="connsiteY8" fmla="*/ 461963 h 723900"/>
              <a:gd name="connsiteX9" fmla="*/ 345282 w 681038"/>
              <a:gd name="connsiteY9" fmla="*/ 323850 h 723900"/>
              <a:gd name="connsiteX10" fmla="*/ 185738 w 681038"/>
              <a:gd name="connsiteY10" fmla="*/ 192881 h 723900"/>
              <a:gd name="connsiteX11" fmla="*/ 66675 w 681038"/>
              <a:gd name="connsiteY11" fmla="*/ 107156 h 723900"/>
              <a:gd name="connsiteX12" fmla="*/ 14288 w 681038"/>
              <a:gd name="connsiteY12" fmla="*/ 61913 h 723900"/>
              <a:gd name="connsiteX13" fmla="*/ 0 w 681038"/>
              <a:gd name="connsiteY13" fmla="*/ 38100 h 723900"/>
              <a:gd name="connsiteX14" fmla="*/ 4763 w 681038"/>
              <a:gd name="connsiteY14" fmla="*/ 14288 h 723900"/>
              <a:gd name="connsiteX15" fmla="*/ 21432 w 681038"/>
              <a:gd name="connsiteY15" fmla="*/ 4763 h 723900"/>
              <a:gd name="connsiteX16" fmla="*/ 50007 w 681038"/>
              <a:gd name="connsiteY16" fmla="*/ 0 h 723900"/>
              <a:gd name="connsiteX17" fmla="*/ 92869 w 681038"/>
              <a:gd name="connsiteY17" fmla="*/ 16669 h 723900"/>
              <a:gd name="connsiteX18" fmla="*/ 166688 w 681038"/>
              <a:gd name="connsiteY18" fmla="*/ 52388 h 723900"/>
              <a:gd name="connsiteX19" fmla="*/ 278607 w 681038"/>
              <a:gd name="connsiteY19" fmla="*/ 88106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1038" h="723900">
                <a:moveTo>
                  <a:pt x="278607" y="88106"/>
                </a:moveTo>
                <a:lnTo>
                  <a:pt x="428625" y="128588"/>
                </a:lnTo>
                <a:lnTo>
                  <a:pt x="495300" y="138113"/>
                </a:lnTo>
                <a:lnTo>
                  <a:pt x="626269" y="133350"/>
                </a:lnTo>
                <a:lnTo>
                  <a:pt x="681038" y="723900"/>
                </a:lnTo>
                <a:lnTo>
                  <a:pt x="626269" y="688181"/>
                </a:lnTo>
                <a:lnTo>
                  <a:pt x="602457" y="638175"/>
                </a:lnTo>
                <a:lnTo>
                  <a:pt x="566738" y="571500"/>
                </a:lnTo>
                <a:lnTo>
                  <a:pt x="476250" y="461963"/>
                </a:lnTo>
                <a:lnTo>
                  <a:pt x="345282" y="323850"/>
                </a:lnTo>
                <a:lnTo>
                  <a:pt x="185738" y="192881"/>
                </a:lnTo>
                <a:lnTo>
                  <a:pt x="66675" y="107156"/>
                </a:lnTo>
                <a:lnTo>
                  <a:pt x="14288" y="61913"/>
                </a:lnTo>
                <a:lnTo>
                  <a:pt x="0" y="38100"/>
                </a:lnTo>
                <a:lnTo>
                  <a:pt x="4763" y="14288"/>
                </a:lnTo>
                <a:lnTo>
                  <a:pt x="21432" y="4763"/>
                </a:lnTo>
                <a:lnTo>
                  <a:pt x="50007" y="0"/>
                </a:lnTo>
                <a:lnTo>
                  <a:pt x="92869" y="16669"/>
                </a:lnTo>
                <a:lnTo>
                  <a:pt x="166688" y="52388"/>
                </a:lnTo>
                <a:lnTo>
                  <a:pt x="278607" y="881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9B309D0D-1B8F-4298-9FBB-632C92B6C19D}"/>
              </a:ext>
            </a:extLst>
          </p:cNvPr>
          <p:cNvSpPr/>
          <p:nvPr/>
        </p:nvSpPr>
        <p:spPr>
          <a:xfrm>
            <a:off x="4657725" y="2627313"/>
            <a:ext cx="2947988" cy="577850"/>
          </a:xfrm>
          <a:custGeom>
            <a:avLst/>
            <a:gdLst>
              <a:gd name="connsiteX0" fmla="*/ 921199 w 2947156"/>
              <a:gd name="connsiteY0" fmla="*/ 499691 h 577874"/>
              <a:gd name="connsiteX1" fmla="*/ 628863 w 2947156"/>
              <a:gd name="connsiteY1" fmla="*/ 554079 h 577874"/>
              <a:gd name="connsiteX2" fmla="*/ 537083 w 2947156"/>
              <a:gd name="connsiteY2" fmla="*/ 574475 h 577874"/>
              <a:gd name="connsiteX3" fmla="*/ 479295 w 2947156"/>
              <a:gd name="connsiteY3" fmla="*/ 577874 h 577874"/>
              <a:gd name="connsiteX4" fmla="*/ 302534 w 2947156"/>
              <a:gd name="connsiteY4" fmla="*/ 543881 h 577874"/>
              <a:gd name="connsiteX5" fmla="*/ 139370 w 2947156"/>
              <a:gd name="connsiteY5" fmla="*/ 492892 h 577874"/>
              <a:gd name="connsiteX6" fmla="*/ 0 w 2947156"/>
              <a:gd name="connsiteY6" fmla="*/ 309333 h 577874"/>
              <a:gd name="connsiteX7" fmla="*/ 152967 w 2947156"/>
              <a:gd name="connsiteY7" fmla="*/ 346724 h 577874"/>
              <a:gd name="connsiteX8" fmla="*/ 254944 w 2947156"/>
              <a:gd name="connsiteY8" fmla="*/ 360321 h 577874"/>
              <a:gd name="connsiteX9" fmla="*/ 377318 w 2947156"/>
              <a:gd name="connsiteY9" fmla="*/ 367120 h 577874"/>
              <a:gd name="connsiteX10" fmla="*/ 727441 w 2947156"/>
              <a:gd name="connsiteY10" fmla="*/ 339926 h 577874"/>
              <a:gd name="connsiteX11" fmla="*/ 1104759 w 2947156"/>
              <a:gd name="connsiteY11" fmla="*/ 278739 h 577874"/>
              <a:gd name="connsiteX12" fmla="*/ 1274721 w 2947156"/>
              <a:gd name="connsiteY12" fmla="*/ 244747 h 577874"/>
              <a:gd name="connsiteX13" fmla="*/ 1563658 w 2947156"/>
              <a:gd name="connsiteY13" fmla="*/ 197157 h 577874"/>
              <a:gd name="connsiteX14" fmla="*/ 1906983 w 2947156"/>
              <a:gd name="connsiteY14" fmla="*/ 139370 h 577874"/>
              <a:gd name="connsiteX15" fmla="*/ 2243510 w 2947156"/>
              <a:gd name="connsiteY15" fmla="*/ 78183 h 577874"/>
              <a:gd name="connsiteX16" fmla="*/ 2348886 w 2947156"/>
              <a:gd name="connsiteY16" fmla="*/ 47590 h 577874"/>
              <a:gd name="connsiteX17" fmla="*/ 2447465 w 2947156"/>
              <a:gd name="connsiteY17" fmla="*/ 10198 h 577874"/>
              <a:gd name="connsiteX18" fmla="*/ 2478058 w 2947156"/>
              <a:gd name="connsiteY18" fmla="*/ 0 h 577874"/>
              <a:gd name="connsiteX19" fmla="*/ 2532446 w 2947156"/>
              <a:gd name="connsiteY19" fmla="*/ 6799 h 577874"/>
              <a:gd name="connsiteX20" fmla="*/ 2763596 w 2947156"/>
              <a:gd name="connsiteY20" fmla="*/ 101978 h 577874"/>
              <a:gd name="connsiteX21" fmla="*/ 2916562 w 2947156"/>
              <a:gd name="connsiteY21" fmla="*/ 159765 h 577874"/>
              <a:gd name="connsiteX22" fmla="*/ 2947156 w 2947156"/>
              <a:gd name="connsiteY22" fmla="*/ 248146 h 577874"/>
              <a:gd name="connsiteX23" fmla="*/ 2834980 w 2947156"/>
              <a:gd name="connsiteY23" fmla="*/ 248146 h 577874"/>
              <a:gd name="connsiteX24" fmla="*/ 2729603 w 2947156"/>
              <a:gd name="connsiteY24" fmla="*/ 295736 h 577874"/>
              <a:gd name="connsiteX25" fmla="*/ 2627626 w 2947156"/>
              <a:gd name="connsiteY25" fmla="*/ 309333 h 577874"/>
              <a:gd name="connsiteX26" fmla="*/ 2396476 w 2947156"/>
              <a:gd name="connsiteY26" fmla="*/ 316131 h 577874"/>
              <a:gd name="connsiteX27" fmla="*/ 1974968 w 2947156"/>
              <a:gd name="connsiteY27" fmla="*/ 353523 h 577874"/>
              <a:gd name="connsiteX28" fmla="*/ 1563658 w 2947156"/>
              <a:gd name="connsiteY28" fmla="*/ 404512 h 577874"/>
              <a:gd name="connsiteX29" fmla="*/ 1244128 w 2947156"/>
              <a:gd name="connsiteY29" fmla="*/ 448702 h 577874"/>
              <a:gd name="connsiteX30" fmla="*/ 921199 w 2947156"/>
              <a:gd name="connsiteY30" fmla="*/ 499691 h 57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947156" h="577874">
                <a:moveTo>
                  <a:pt x="921199" y="499691"/>
                </a:moveTo>
                <a:lnTo>
                  <a:pt x="628863" y="554079"/>
                </a:lnTo>
                <a:lnTo>
                  <a:pt x="537083" y="574475"/>
                </a:lnTo>
                <a:lnTo>
                  <a:pt x="479295" y="577874"/>
                </a:lnTo>
                <a:lnTo>
                  <a:pt x="302534" y="543881"/>
                </a:lnTo>
                <a:lnTo>
                  <a:pt x="139370" y="492892"/>
                </a:lnTo>
                <a:lnTo>
                  <a:pt x="0" y="309333"/>
                </a:lnTo>
                <a:lnTo>
                  <a:pt x="152967" y="346724"/>
                </a:lnTo>
                <a:lnTo>
                  <a:pt x="254944" y="360321"/>
                </a:lnTo>
                <a:lnTo>
                  <a:pt x="377318" y="367120"/>
                </a:lnTo>
                <a:lnTo>
                  <a:pt x="727441" y="339926"/>
                </a:lnTo>
                <a:lnTo>
                  <a:pt x="1104759" y="278739"/>
                </a:lnTo>
                <a:lnTo>
                  <a:pt x="1274721" y="244747"/>
                </a:lnTo>
                <a:lnTo>
                  <a:pt x="1563658" y="197157"/>
                </a:lnTo>
                <a:lnTo>
                  <a:pt x="1906983" y="139370"/>
                </a:lnTo>
                <a:lnTo>
                  <a:pt x="2243510" y="78183"/>
                </a:lnTo>
                <a:lnTo>
                  <a:pt x="2348886" y="47590"/>
                </a:lnTo>
                <a:lnTo>
                  <a:pt x="2447465" y="10198"/>
                </a:lnTo>
                <a:lnTo>
                  <a:pt x="2478058" y="0"/>
                </a:lnTo>
                <a:lnTo>
                  <a:pt x="2532446" y="6799"/>
                </a:lnTo>
                <a:lnTo>
                  <a:pt x="2763596" y="101978"/>
                </a:lnTo>
                <a:lnTo>
                  <a:pt x="2916562" y="159765"/>
                </a:lnTo>
                <a:lnTo>
                  <a:pt x="2947156" y="248146"/>
                </a:lnTo>
                <a:lnTo>
                  <a:pt x="2834980" y="248146"/>
                </a:lnTo>
                <a:lnTo>
                  <a:pt x="2729603" y="295736"/>
                </a:lnTo>
                <a:lnTo>
                  <a:pt x="2627626" y="309333"/>
                </a:lnTo>
                <a:lnTo>
                  <a:pt x="2396476" y="316131"/>
                </a:lnTo>
                <a:lnTo>
                  <a:pt x="1974968" y="353523"/>
                </a:lnTo>
                <a:lnTo>
                  <a:pt x="1563658" y="404512"/>
                </a:lnTo>
                <a:lnTo>
                  <a:pt x="1244128" y="448702"/>
                </a:lnTo>
                <a:lnTo>
                  <a:pt x="921199" y="49969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C61BDC41-AB70-4C4E-A9D2-C3AE1C197892}"/>
              </a:ext>
            </a:extLst>
          </p:cNvPr>
          <p:cNvSpPr/>
          <p:nvPr/>
        </p:nvSpPr>
        <p:spPr>
          <a:xfrm>
            <a:off x="4603751" y="3794125"/>
            <a:ext cx="3082925" cy="533400"/>
          </a:xfrm>
          <a:custGeom>
            <a:avLst/>
            <a:gdLst>
              <a:gd name="connsiteX0" fmla="*/ 1046971 w 3083126"/>
              <a:gd name="connsiteY0" fmla="*/ 418109 h 533684"/>
              <a:gd name="connsiteX1" fmla="*/ 849814 w 3083126"/>
              <a:gd name="connsiteY1" fmla="*/ 455501 h 533684"/>
              <a:gd name="connsiteX2" fmla="*/ 730840 w 3083126"/>
              <a:gd name="connsiteY2" fmla="*/ 486094 h 533684"/>
              <a:gd name="connsiteX3" fmla="*/ 622064 w 3083126"/>
              <a:gd name="connsiteY3" fmla="*/ 513288 h 533684"/>
              <a:gd name="connsiteX4" fmla="*/ 489493 w 3083126"/>
              <a:gd name="connsiteY4" fmla="*/ 530284 h 533684"/>
              <a:gd name="connsiteX5" fmla="*/ 421508 w 3083126"/>
              <a:gd name="connsiteY5" fmla="*/ 533684 h 533684"/>
              <a:gd name="connsiteX6" fmla="*/ 367120 w 3083126"/>
              <a:gd name="connsiteY6" fmla="*/ 520087 h 533684"/>
              <a:gd name="connsiteX7" fmla="*/ 271941 w 3083126"/>
              <a:gd name="connsiteY7" fmla="*/ 462299 h 533684"/>
              <a:gd name="connsiteX8" fmla="*/ 101978 w 3083126"/>
              <a:gd name="connsiteY8" fmla="*/ 343325 h 533684"/>
              <a:gd name="connsiteX9" fmla="*/ 0 w 3083126"/>
              <a:gd name="connsiteY9" fmla="*/ 224351 h 533684"/>
              <a:gd name="connsiteX10" fmla="*/ 122373 w 3083126"/>
              <a:gd name="connsiteY10" fmla="*/ 268542 h 533684"/>
              <a:gd name="connsiteX11" fmla="*/ 227750 w 3083126"/>
              <a:gd name="connsiteY11" fmla="*/ 292336 h 533684"/>
              <a:gd name="connsiteX12" fmla="*/ 343325 w 3083126"/>
              <a:gd name="connsiteY12" fmla="*/ 305933 h 533684"/>
              <a:gd name="connsiteX13" fmla="*/ 584672 w 3083126"/>
              <a:gd name="connsiteY13" fmla="*/ 288937 h 533684"/>
              <a:gd name="connsiteX14" fmla="*/ 989184 w 3083126"/>
              <a:gd name="connsiteY14" fmla="*/ 237948 h 533684"/>
              <a:gd name="connsiteX15" fmla="*/ 1332509 w 3083126"/>
              <a:gd name="connsiteY15" fmla="*/ 193758 h 533684"/>
              <a:gd name="connsiteX16" fmla="*/ 1604449 w 3083126"/>
              <a:gd name="connsiteY16" fmla="*/ 146168 h 533684"/>
              <a:gd name="connsiteX17" fmla="*/ 1964770 w 3083126"/>
              <a:gd name="connsiteY17" fmla="*/ 108776 h 533684"/>
              <a:gd name="connsiteX18" fmla="*/ 2246909 w 3083126"/>
              <a:gd name="connsiteY18" fmla="*/ 74784 h 533684"/>
              <a:gd name="connsiteX19" fmla="*/ 2345487 w 3083126"/>
              <a:gd name="connsiteY19" fmla="*/ 61187 h 533684"/>
              <a:gd name="connsiteX20" fmla="*/ 2389677 w 3083126"/>
              <a:gd name="connsiteY20" fmla="*/ 50989 h 533684"/>
              <a:gd name="connsiteX21" fmla="*/ 2532446 w 3083126"/>
              <a:gd name="connsiteY21" fmla="*/ 3400 h 533684"/>
              <a:gd name="connsiteX22" fmla="*/ 2583435 w 3083126"/>
              <a:gd name="connsiteY22" fmla="*/ 0 h 533684"/>
              <a:gd name="connsiteX23" fmla="*/ 2940357 w 3083126"/>
              <a:gd name="connsiteY23" fmla="*/ 132571 h 533684"/>
              <a:gd name="connsiteX24" fmla="*/ 3083126 w 3083126"/>
              <a:gd name="connsiteY24" fmla="*/ 268542 h 533684"/>
              <a:gd name="connsiteX25" fmla="*/ 2916562 w 3083126"/>
              <a:gd name="connsiteY25" fmla="*/ 285538 h 533684"/>
              <a:gd name="connsiteX26" fmla="*/ 2600431 w 3083126"/>
              <a:gd name="connsiteY26" fmla="*/ 305933 h 533684"/>
              <a:gd name="connsiteX27" fmla="*/ 2260506 w 3083126"/>
              <a:gd name="connsiteY27" fmla="*/ 309333 h 533684"/>
              <a:gd name="connsiteX28" fmla="*/ 1876390 w 3083126"/>
              <a:gd name="connsiteY28" fmla="*/ 322930 h 533684"/>
              <a:gd name="connsiteX29" fmla="*/ 1601050 w 3083126"/>
              <a:gd name="connsiteY29" fmla="*/ 353523 h 533684"/>
              <a:gd name="connsiteX30" fmla="*/ 1318912 w 3083126"/>
              <a:gd name="connsiteY30" fmla="*/ 377318 h 533684"/>
              <a:gd name="connsiteX31" fmla="*/ 1046971 w 3083126"/>
              <a:gd name="connsiteY31" fmla="*/ 418109 h 533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083126" h="533684">
                <a:moveTo>
                  <a:pt x="1046971" y="418109"/>
                </a:moveTo>
                <a:lnTo>
                  <a:pt x="849814" y="455501"/>
                </a:lnTo>
                <a:lnTo>
                  <a:pt x="730840" y="486094"/>
                </a:lnTo>
                <a:lnTo>
                  <a:pt x="622064" y="513288"/>
                </a:lnTo>
                <a:lnTo>
                  <a:pt x="489493" y="530284"/>
                </a:lnTo>
                <a:lnTo>
                  <a:pt x="421508" y="533684"/>
                </a:lnTo>
                <a:lnTo>
                  <a:pt x="367120" y="520087"/>
                </a:lnTo>
                <a:lnTo>
                  <a:pt x="271941" y="462299"/>
                </a:lnTo>
                <a:lnTo>
                  <a:pt x="101978" y="343325"/>
                </a:lnTo>
                <a:lnTo>
                  <a:pt x="0" y="224351"/>
                </a:lnTo>
                <a:lnTo>
                  <a:pt x="122373" y="268542"/>
                </a:lnTo>
                <a:lnTo>
                  <a:pt x="227750" y="292336"/>
                </a:lnTo>
                <a:lnTo>
                  <a:pt x="343325" y="305933"/>
                </a:lnTo>
                <a:lnTo>
                  <a:pt x="584672" y="288937"/>
                </a:lnTo>
                <a:lnTo>
                  <a:pt x="989184" y="237948"/>
                </a:lnTo>
                <a:lnTo>
                  <a:pt x="1332509" y="193758"/>
                </a:lnTo>
                <a:lnTo>
                  <a:pt x="1604449" y="146168"/>
                </a:lnTo>
                <a:lnTo>
                  <a:pt x="1964770" y="108776"/>
                </a:lnTo>
                <a:lnTo>
                  <a:pt x="2246909" y="74784"/>
                </a:lnTo>
                <a:lnTo>
                  <a:pt x="2345487" y="61187"/>
                </a:lnTo>
                <a:lnTo>
                  <a:pt x="2389677" y="50989"/>
                </a:lnTo>
                <a:lnTo>
                  <a:pt x="2532446" y="3400"/>
                </a:lnTo>
                <a:lnTo>
                  <a:pt x="2583435" y="0"/>
                </a:lnTo>
                <a:lnTo>
                  <a:pt x="2940357" y="132571"/>
                </a:lnTo>
                <a:lnTo>
                  <a:pt x="3083126" y="268542"/>
                </a:lnTo>
                <a:lnTo>
                  <a:pt x="2916562" y="285538"/>
                </a:lnTo>
                <a:lnTo>
                  <a:pt x="2600431" y="305933"/>
                </a:lnTo>
                <a:lnTo>
                  <a:pt x="2260506" y="309333"/>
                </a:lnTo>
                <a:lnTo>
                  <a:pt x="1876390" y="322930"/>
                </a:lnTo>
                <a:lnTo>
                  <a:pt x="1601050" y="353523"/>
                </a:lnTo>
                <a:lnTo>
                  <a:pt x="1318912" y="377318"/>
                </a:lnTo>
                <a:lnTo>
                  <a:pt x="1046971" y="41810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23135D97-4346-4F69-89DC-F87E2F222C20}"/>
              </a:ext>
            </a:extLst>
          </p:cNvPr>
          <p:cNvSpPr/>
          <p:nvPr/>
        </p:nvSpPr>
        <p:spPr>
          <a:xfrm>
            <a:off x="5729289" y="1879601"/>
            <a:ext cx="541337" cy="3876675"/>
          </a:xfrm>
          <a:custGeom>
            <a:avLst/>
            <a:gdLst>
              <a:gd name="connsiteX0" fmla="*/ 197511 w 541325"/>
              <a:gd name="connsiteY0" fmla="*/ 833933 h 3877056"/>
              <a:gd name="connsiteX1" fmla="*/ 204826 w 541325"/>
              <a:gd name="connsiteY1" fmla="*/ 431597 h 3877056"/>
              <a:gd name="connsiteX2" fmla="*/ 204826 w 541325"/>
              <a:gd name="connsiteY2" fmla="*/ 248717 h 3877056"/>
              <a:gd name="connsiteX3" fmla="*/ 190196 w 541325"/>
              <a:gd name="connsiteY3" fmla="*/ 190196 h 3877056"/>
              <a:gd name="connsiteX4" fmla="*/ 153620 w 541325"/>
              <a:gd name="connsiteY4" fmla="*/ 117044 h 3877056"/>
              <a:gd name="connsiteX5" fmla="*/ 0 w 541325"/>
              <a:gd name="connsiteY5" fmla="*/ 0 h 3877056"/>
              <a:gd name="connsiteX6" fmla="*/ 373076 w 541325"/>
              <a:gd name="connsiteY6" fmla="*/ 51207 h 3877056"/>
              <a:gd name="connsiteX7" fmla="*/ 380391 w 541325"/>
              <a:gd name="connsiteY7" fmla="*/ 87783 h 3877056"/>
              <a:gd name="connsiteX8" fmla="*/ 402336 w 541325"/>
              <a:gd name="connsiteY8" fmla="*/ 117044 h 3877056"/>
              <a:gd name="connsiteX9" fmla="*/ 446228 w 541325"/>
              <a:gd name="connsiteY9" fmla="*/ 138989 h 3877056"/>
              <a:gd name="connsiteX10" fmla="*/ 497434 w 541325"/>
              <a:gd name="connsiteY10" fmla="*/ 182880 h 3877056"/>
              <a:gd name="connsiteX11" fmla="*/ 534010 w 541325"/>
              <a:gd name="connsiteY11" fmla="*/ 234087 h 3877056"/>
              <a:gd name="connsiteX12" fmla="*/ 541325 w 541325"/>
              <a:gd name="connsiteY12" fmla="*/ 285293 h 3877056"/>
              <a:gd name="connsiteX13" fmla="*/ 519380 w 541325"/>
              <a:gd name="connsiteY13" fmla="*/ 416967 h 3877056"/>
              <a:gd name="connsiteX14" fmla="*/ 497434 w 541325"/>
              <a:gd name="connsiteY14" fmla="*/ 497434 h 3877056"/>
              <a:gd name="connsiteX15" fmla="*/ 490119 w 541325"/>
              <a:gd name="connsiteY15" fmla="*/ 607162 h 3877056"/>
              <a:gd name="connsiteX16" fmla="*/ 490119 w 541325"/>
              <a:gd name="connsiteY16" fmla="*/ 936346 h 3877056"/>
              <a:gd name="connsiteX17" fmla="*/ 490119 w 541325"/>
              <a:gd name="connsiteY17" fmla="*/ 1163117 h 3877056"/>
              <a:gd name="connsiteX18" fmla="*/ 482804 w 541325"/>
              <a:gd name="connsiteY18" fmla="*/ 1609344 h 3877056"/>
              <a:gd name="connsiteX19" fmla="*/ 475488 w 541325"/>
              <a:gd name="connsiteY19" fmla="*/ 2048256 h 3877056"/>
              <a:gd name="connsiteX20" fmla="*/ 475488 w 541325"/>
              <a:gd name="connsiteY20" fmla="*/ 2304288 h 3877056"/>
              <a:gd name="connsiteX21" fmla="*/ 460858 w 541325"/>
              <a:gd name="connsiteY21" fmla="*/ 2801722 h 3877056"/>
              <a:gd name="connsiteX22" fmla="*/ 460858 w 541325"/>
              <a:gd name="connsiteY22" fmla="*/ 3233319 h 3877056"/>
              <a:gd name="connsiteX23" fmla="*/ 453543 w 541325"/>
              <a:gd name="connsiteY23" fmla="*/ 3496666 h 3877056"/>
              <a:gd name="connsiteX24" fmla="*/ 446228 w 541325"/>
              <a:gd name="connsiteY24" fmla="*/ 3621024 h 3877056"/>
              <a:gd name="connsiteX25" fmla="*/ 424282 w 541325"/>
              <a:gd name="connsiteY25" fmla="*/ 3738068 h 3877056"/>
              <a:gd name="connsiteX26" fmla="*/ 395021 w 541325"/>
              <a:gd name="connsiteY26" fmla="*/ 3840480 h 3877056"/>
              <a:gd name="connsiteX27" fmla="*/ 365760 w 541325"/>
              <a:gd name="connsiteY27" fmla="*/ 3877056 h 3877056"/>
              <a:gd name="connsiteX28" fmla="*/ 329184 w 541325"/>
              <a:gd name="connsiteY28" fmla="*/ 3877056 h 3877056"/>
              <a:gd name="connsiteX29" fmla="*/ 299924 w 541325"/>
              <a:gd name="connsiteY29" fmla="*/ 3862426 h 3877056"/>
              <a:gd name="connsiteX30" fmla="*/ 256032 w 541325"/>
              <a:gd name="connsiteY30" fmla="*/ 3730752 h 3877056"/>
              <a:gd name="connsiteX31" fmla="*/ 234087 w 541325"/>
              <a:gd name="connsiteY31" fmla="*/ 3606394 h 3877056"/>
              <a:gd name="connsiteX32" fmla="*/ 234087 w 541325"/>
              <a:gd name="connsiteY32" fmla="*/ 3474720 h 3877056"/>
              <a:gd name="connsiteX33" fmla="*/ 219456 w 541325"/>
              <a:gd name="connsiteY33" fmla="*/ 3350362 h 3877056"/>
              <a:gd name="connsiteX34" fmla="*/ 204826 w 541325"/>
              <a:gd name="connsiteY34" fmla="*/ 3043124 h 3877056"/>
              <a:gd name="connsiteX35" fmla="*/ 204826 w 541325"/>
              <a:gd name="connsiteY35" fmla="*/ 2611527 h 3877056"/>
              <a:gd name="connsiteX36" fmla="*/ 197511 w 541325"/>
              <a:gd name="connsiteY36" fmla="*/ 2304288 h 3877056"/>
              <a:gd name="connsiteX37" fmla="*/ 204826 w 541325"/>
              <a:gd name="connsiteY37" fmla="*/ 2070202 h 3877056"/>
              <a:gd name="connsiteX38" fmla="*/ 204826 w 541325"/>
              <a:gd name="connsiteY38" fmla="*/ 1638605 h 3877056"/>
              <a:gd name="connsiteX39" fmla="*/ 197511 w 541325"/>
              <a:gd name="connsiteY39" fmla="*/ 1185063 h 3877056"/>
              <a:gd name="connsiteX40" fmla="*/ 197511 w 541325"/>
              <a:gd name="connsiteY40" fmla="*/ 965607 h 3877056"/>
              <a:gd name="connsiteX41" fmla="*/ 197511 w 541325"/>
              <a:gd name="connsiteY41" fmla="*/ 833933 h 387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41325" h="3877056">
                <a:moveTo>
                  <a:pt x="197511" y="833933"/>
                </a:moveTo>
                <a:lnTo>
                  <a:pt x="204826" y="431597"/>
                </a:lnTo>
                <a:lnTo>
                  <a:pt x="204826" y="248717"/>
                </a:lnTo>
                <a:lnTo>
                  <a:pt x="190196" y="190196"/>
                </a:lnTo>
                <a:lnTo>
                  <a:pt x="153620" y="117044"/>
                </a:lnTo>
                <a:lnTo>
                  <a:pt x="0" y="0"/>
                </a:lnTo>
                <a:lnTo>
                  <a:pt x="373076" y="51207"/>
                </a:lnTo>
                <a:lnTo>
                  <a:pt x="380391" y="87783"/>
                </a:lnTo>
                <a:lnTo>
                  <a:pt x="402336" y="117044"/>
                </a:lnTo>
                <a:lnTo>
                  <a:pt x="446228" y="138989"/>
                </a:lnTo>
                <a:lnTo>
                  <a:pt x="497434" y="182880"/>
                </a:lnTo>
                <a:lnTo>
                  <a:pt x="534010" y="234087"/>
                </a:lnTo>
                <a:lnTo>
                  <a:pt x="541325" y="285293"/>
                </a:lnTo>
                <a:lnTo>
                  <a:pt x="519380" y="416967"/>
                </a:lnTo>
                <a:lnTo>
                  <a:pt x="497434" y="497434"/>
                </a:lnTo>
                <a:lnTo>
                  <a:pt x="490119" y="607162"/>
                </a:lnTo>
                <a:lnTo>
                  <a:pt x="490119" y="936346"/>
                </a:lnTo>
                <a:lnTo>
                  <a:pt x="490119" y="1163117"/>
                </a:lnTo>
                <a:lnTo>
                  <a:pt x="482804" y="1609344"/>
                </a:lnTo>
                <a:lnTo>
                  <a:pt x="475488" y="2048256"/>
                </a:lnTo>
                <a:lnTo>
                  <a:pt x="475488" y="2304288"/>
                </a:lnTo>
                <a:lnTo>
                  <a:pt x="460858" y="2801722"/>
                </a:lnTo>
                <a:lnTo>
                  <a:pt x="460858" y="3233319"/>
                </a:lnTo>
                <a:lnTo>
                  <a:pt x="453543" y="3496666"/>
                </a:lnTo>
                <a:lnTo>
                  <a:pt x="446228" y="3621024"/>
                </a:lnTo>
                <a:lnTo>
                  <a:pt x="424282" y="3738068"/>
                </a:lnTo>
                <a:lnTo>
                  <a:pt x="395021" y="3840480"/>
                </a:lnTo>
                <a:lnTo>
                  <a:pt x="365760" y="3877056"/>
                </a:lnTo>
                <a:lnTo>
                  <a:pt x="329184" y="3877056"/>
                </a:lnTo>
                <a:lnTo>
                  <a:pt x="299924" y="3862426"/>
                </a:lnTo>
                <a:lnTo>
                  <a:pt x="256032" y="3730752"/>
                </a:lnTo>
                <a:lnTo>
                  <a:pt x="234087" y="3606394"/>
                </a:lnTo>
                <a:lnTo>
                  <a:pt x="234087" y="3474720"/>
                </a:lnTo>
                <a:lnTo>
                  <a:pt x="219456" y="3350362"/>
                </a:lnTo>
                <a:lnTo>
                  <a:pt x="204826" y="3043124"/>
                </a:lnTo>
                <a:lnTo>
                  <a:pt x="204826" y="2611527"/>
                </a:lnTo>
                <a:lnTo>
                  <a:pt x="197511" y="2304288"/>
                </a:lnTo>
                <a:lnTo>
                  <a:pt x="204826" y="2070202"/>
                </a:lnTo>
                <a:lnTo>
                  <a:pt x="204826" y="1638605"/>
                </a:lnTo>
                <a:lnTo>
                  <a:pt x="197511" y="1185063"/>
                </a:lnTo>
                <a:lnTo>
                  <a:pt x="197511" y="965607"/>
                </a:lnTo>
                <a:lnTo>
                  <a:pt x="197511" y="833933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00FACE0-88F9-4C3F-B107-1FD66A88F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022" y="1550602"/>
            <a:ext cx="4096867" cy="448704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B61F0E2-E5D9-4712-92A2-9E1AA8981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3535" y="1536185"/>
            <a:ext cx="4096867" cy="4493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91D0485-1338-4E7F-BD69-BFD357EFB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566" y="1185477"/>
            <a:ext cx="4096867" cy="44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5343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この人を しょうかいします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あたらしい漢字：理 直 汽 才</a:t>
            </a:r>
            <a:endParaRPr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902894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6418B68C-574A-45C7-88F3-12C97B1337B9}"/>
              </a:ext>
            </a:extLst>
          </p:cNvPr>
          <p:cNvSpPr/>
          <p:nvPr/>
        </p:nvSpPr>
        <p:spPr>
          <a:xfrm>
            <a:off x="3800475" y="1935163"/>
            <a:ext cx="1665288" cy="476250"/>
          </a:xfrm>
          <a:custGeom>
            <a:avLst/>
            <a:gdLst>
              <a:gd name="connsiteX0" fmla="*/ 766763 w 1664494"/>
              <a:gd name="connsiteY0" fmla="*/ 221457 h 476250"/>
              <a:gd name="connsiteX1" fmla="*/ 938213 w 1664494"/>
              <a:gd name="connsiteY1" fmla="*/ 180975 h 476250"/>
              <a:gd name="connsiteX2" fmla="*/ 1119188 w 1664494"/>
              <a:gd name="connsiteY2" fmla="*/ 128588 h 476250"/>
              <a:gd name="connsiteX3" fmla="*/ 1178719 w 1664494"/>
              <a:gd name="connsiteY3" fmla="*/ 109538 h 476250"/>
              <a:gd name="connsiteX4" fmla="*/ 1216819 w 1664494"/>
              <a:gd name="connsiteY4" fmla="*/ 88107 h 476250"/>
              <a:gd name="connsiteX5" fmla="*/ 1269206 w 1664494"/>
              <a:gd name="connsiteY5" fmla="*/ 57150 h 476250"/>
              <a:gd name="connsiteX6" fmla="*/ 1295400 w 1664494"/>
              <a:gd name="connsiteY6" fmla="*/ 33338 h 476250"/>
              <a:gd name="connsiteX7" fmla="*/ 1312069 w 1664494"/>
              <a:gd name="connsiteY7" fmla="*/ 16669 h 476250"/>
              <a:gd name="connsiteX8" fmla="*/ 1338263 w 1664494"/>
              <a:gd name="connsiteY8" fmla="*/ 4763 h 476250"/>
              <a:gd name="connsiteX9" fmla="*/ 1373981 w 1664494"/>
              <a:gd name="connsiteY9" fmla="*/ 0 h 476250"/>
              <a:gd name="connsiteX10" fmla="*/ 1428750 w 1664494"/>
              <a:gd name="connsiteY10" fmla="*/ 2382 h 476250"/>
              <a:gd name="connsiteX11" fmla="*/ 1464469 w 1664494"/>
              <a:gd name="connsiteY11" fmla="*/ 9525 h 476250"/>
              <a:gd name="connsiteX12" fmla="*/ 1502569 w 1664494"/>
              <a:gd name="connsiteY12" fmla="*/ 19050 h 476250"/>
              <a:gd name="connsiteX13" fmla="*/ 1543050 w 1664494"/>
              <a:gd name="connsiteY13" fmla="*/ 35719 h 476250"/>
              <a:gd name="connsiteX14" fmla="*/ 1583531 w 1664494"/>
              <a:gd name="connsiteY14" fmla="*/ 57150 h 476250"/>
              <a:gd name="connsiteX15" fmla="*/ 1621631 w 1664494"/>
              <a:gd name="connsiteY15" fmla="*/ 83344 h 476250"/>
              <a:gd name="connsiteX16" fmla="*/ 1640681 w 1664494"/>
              <a:gd name="connsiteY16" fmla="*/ 102394 h 476250"/>
              <a:gd name="connsiteX17" fmla="*/ 1650206 w 1664494"/>
              <a:gd name="connsiteY17" fmla="*/ 116682 h 476250"/>
              <a:gd name="connsiteX18" fmla="*/ 1659731 w 1664494"/>
              <a:gd name="connsiteY18" fmla="*/ 138113 h 476250"/>
              <a:gd name="connsiteX19" fmla="*/ 1664494 w 1664494"/>
              <a:gd name="connsiteY19" fmla="*/ 164307 h 476250"/>
              <a:gd name="connsiteX20" fmla="*/ 1657350 w 1664494"/>
              <a:gd name="connsiteY20" fmla="*/ 195263 h 476250"/>
              <a:gd name="connsiteX21" fmla="*/ 1643063 w 1664494"/>
              <a:gd name="connsiteY21" fmla="*/ 211932 h 476250"/>
              <a:gd name="connsiteX22" fmla="*/ 1576388 w 1664494"/>
              <a:gd name="connsiteY22" fmla="*/ 238125 h 476250"/>
              <a:gd name="connsiteX23" fmla="*/ 1419225 w 1664494"/>
              <a:gd name="connsiteY23" fmla="*/ 276225 h 476250"/>
              <a:gd name="connsiteX24" fmla="*/ 1104900 w 1664494"/>
              <a:gd name="connsiteY24" fmla="*/ 354807 h 476250"/>
              <a:gd name="connsiteX25" fmla="*/ 883444 w 1664494"/>
              <a:gd name="connsiteY25" fmla="*/ 407194 h 476250"/>
              <a:gd name="connsiteX26" fmla="*/ 611981 w 1664494"/>
              <a:gd name="connsiteY26" fmla="*/ 466725 h 476250"/>
              <a:gd name="connsiteX27" fmla="*/ 528638 w 1664494"/>
              <a:gd name="connsiteY27" fmla="*/ 476250 h 476250"/>
              <a:gd name="connsiteX28" fmla="*/ 464344 w 1664494"/>
              <a:gd name="connsiteY28" fmla="*/ 476250 h 476250"/>
              <a:gd name="connsiteX29" fmla="*/ 402431 w 1664494"/>
              <a:gd name="connsiteY29" fmla="*/ 471488 h 476250"/>
              <a:gd name="connsiteX30" fmla="*/ 352425 w 1664494"/>
              <a:gd name="connsiteY30" fmla="*/ 461963 h 476250"/>
              <a:gd name="connsiteX31" fmla="*/ 316706 w 1664494"/>
              <a:gd name="connsiteY31" fmla="*/ 452438 h 476250"/>
              <a:gd name="connsiteX32" fmla="*/ 273844 w 1664494"/>
              <a:gd name="connsiteY32" fmla="*/ 440532 h 476250"/>
              <a:gd name="connsiteX33" fmla="*/ 221456 w 1664494"/>
              <a:gd name="connsiteY33" fmla="*/ 416719 h 476250"/>
              <a:gd name="connsiteX34" fmla="*/ 180975 w 1664494"/>
              <a:gd name="connsiteY34" fmla="*/ 395288 h 476250"/>
              <a:gd name="connsiteX35" fmla="*/ 138113 w 1664494"/>
              <a:gd name="connsiteY35" fmla="*/ 369094 h 476250"/>
              <a:gd name="connsiteX36" fmla="*/ 95250 w 1664494"/>
              <a:gd name="connsiteY36" fmla="*/ 333375 h 476250"/>
              <a:gd name="connsiteX37" fmla="*/ 52388 w 1664494"/>
              <a:gd name="connsiteY37" fmla="*/ 295275 h 476250"/>
              <a:gd name="connsiteX38" fmla="*/ 14288 w 1664494"/>
              <a:gd name="connsiteY38" fmla="*/ 250032 h 476250"/>
              <a:gd name="connsiteX39" fmla="*/ 0 w 1664494"/>
              <a:gd name="connsiteY39" fmla="*/ 214313 h 476250"/>
              <a:gd name="connsiteX40" fmla="*/ 0 w 1664494"/>
              <a:gd name="connsiteY40" fmla="*/ 190500 h 476250"/>
              <a:gd name="connsiteX41" fmla="*/ 0 w 1664494"/>
              <a:gd name="connsiteY41" fmla="*/ 190500 h 476250"/>
              <a:gd name="connsiteX42" fmla="*/ 19050 w 1664494"/>
              <a:gd name="connsiteY42" fmla="*/ 185738 h 476250"/>
              <a:gd name="connsiteX43" fmla="*/ 38100 w 1664494"/>
              <a:gd name="connsiteY43" fmla="*/ 190500 h 476250"/>
              <a:gd name="connsiteX44" fmla="*/ 78581 w 1664494"/>
              <a:gd name="connsiteY44" fmla="*/ 211932 h 476250"/>
              <a:gd name="connsiteX45" fmla="*/ 157163 w 1664494"/>
              <a:gd name="connsiteY45" fmla="*/ 252413 h 476250"/>
              <a:gd name="connsiteX46" fmla="*/ 219075 w 1664494"/>
              <a:gd name="connsiteY46" fmla="*/ 276225 h 476250"/>
              <a:gd name="connsiteX47" fmla="*/ 278606 w 1664494"/>
              <a:gd name="connsiteY47" fmla="*/ 290513 h 476250"/>
              <a:gd name="connsiteX48" fmla="*/ 338138 w 1664494"/>
              <a:gd name="connsiteY48" fmla="*/ 295275 h 476250"/>
              <a:gd name="connsiteX49" fmla="*/ 419100 w 1664494"/>
              <a:gd name="connsiteY49" fmla="*/ 288132 h 476250"/>
              <a:gd name="connsiteX50" fmla="*/ 766763 w 1664494"/>
              <a:gd name="connsiteY50" fmla="*/ 221457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664494" h="476250">
                <a:moveTo>
                  <a:pt x="766763" y="221457"/>
                </a:moveTo>
                <a:lnTo>
                  <a:pt x="938213" y="180975"/>
                </a:lnTo>
                <a:lnTo>
                  <a:pt x="1119188" y="128588"/>
                </a:lnTo>
                <a:lnTo>
                  <a:pt x="1178719" y="109538"/>
                </a:lnTo>
                <a:lnTo>
                  <a:pt x="1216819" y="88107"/>
                </a:lnTo>
                <a:lnTo>
                  <a:pt x="1269206" y="57150"/>
                </a:lnTo>
                <a:lnTo>
                  <a:pt x="1295400" y="33338"/>
                </a:lnTo>
                <a:lnTo>
                  <a:pt x="1312069" y="16669"/>
                </a:lnTo>
                <a:lnTo>
                  <a:pt x="1338263" y="4763"/>
                </a:lnTo>
                <a:lnTo>
                  <a:pt x="1373981" y="0"/>
                </a:lnTo>
                <a:lnTo>
                  <a:pt x="1428750" y="2382"/>
                </a:lnTo>
                <a:lnTo>
                  <a:pt x="1464469" y="9525"/>
                </a:lnTo>
                <a:lnTo>
                  <a:pt x="1502569" y="19050"/>
                </a:lnTo>
                <a:lnTo>
                  <a:pt x="1543050" y="35719"/>
                </a:lnTo>
                <a:lnTo>
                  <a:pt x="1583531" y="57150"/>
                </a:lnTo>
                <a:lnTo>
                  <a:pt x="1621631" y="83344"/>
                </a:lnTo>
                <a:lnTo>
                  <a:pt x="1640681" y="102394"/>
                </a:lnTo>
                <a:lnTo>
                  <a:pt x="1650206" y="116682"/>
                </a:lnTo>
                <a:lnTo>
                  <a:pt x="1659731" y="138113"/>
                </a:lnTo>
                <a:lnTo>
                  <a:pt x="1664494" y="164307"/>
                </a:lnTo>
                <a:lnTo>
                  <a:pt x="1657350" y="195263"/>
                </a:lnTo>
                <a:lnTo>
                  <a:pt x="1643063" y="211932"/>
                </a:lnTo>
                <a:lnTo>
                  <a:pt x="1576388" y="238125"/>
                </a:lnTo>
                <a:lnTo>
                  <a:pt x="1419225" y="276225"/>
                </a:lnTo>
                <a:lnTo>
                  <a:pt x="1104900" y="354807"/>
                </a:lnTo>
                <a:lnTo>
                  <a:pt x="883444" y="407194"/>
                </a:lnTo>
                <a:lnTo>
                  <a:pt x="611981" y="466725"/>
                </a:lnTo>
                <a:lnTo>
                  <a:pt x="528638" y="476250"/>
                </a:lnTo>
                <a:lnTo>
                  <a:pt x="464344" y="476250"/>
                </a:lnTo>
                <a:lnTo>
                  <a:pt x="402431" y="471488"/>
                </a:lnTo>
                <a:lnTo>
                  <a:pt x="352425" y="461963"/>
                </a:lnTo>
                <a:lnTo>
                  <a:pt x="316706" y="452438"/>
                </a:lnTo>
                <a:lnTo>
                  <a:pt x="273844" y="440532"/>
                </a:lnTo>
                <a:lnTo>
                  <a:pt x="221456" y="416719"/>
                </a:lnTo>
                <a:lnTo>
                  <a:pt x="180975" y="395288"/>
                </a:lnTo>
                <a:lnTo>
                  <a:pt x="138113" y="369094"/>
                </a:lnTo>
                <a:lnTo>
                  <a:pt x="95250" y="333375"/>
                </a:lnTo>
                <a:lnTo>
                  <a:pt x="52388" y="295275"/>
                </a:lnTo>
                <a:lnTo>
                  <a:pt x="14288" y="250032"/>
                </a:lnTo>
                <a:lnTo>
                  <a:pt x="0" y="214313"/>
                </a:lnTo>
                <a:lnTo>
                  <a:pt x="0" y="190500"/>
                </a:lnTo>
                <a:lnTo>
                  <a:pt x="0" y="190500"/>
                </a:lnTo>
                <a:lnTo>
                  <a:pt x="19050" y="185738"/>
                </a:lnTo>
                <a:lnTo>
                  <a:pt x="38100" y="190500"/>
                </a:lnTo>
                <a:lnTo>
                  <a:pt x="78581" y="211932"/>
                </a:lnTo>
                <a:lnTo>
                  <a:pt x="157163" y="252413"/>
                </a:lnTo>
                <a:lnTo>
                  <a:pt x="219075" y="276225"/>
                </a:lnTo>
                <a:lnTo>
                  <a:pt x="278606" y="290513"/>
                </a:lnTo>
                <a:lnTo>
                  <a:pt x="338138" y="295275"/>
                </a:lnTo>
                <a:lnTo>
                  <a:pt x="419100" y="288132"/>
                </a:lnTo>
                <a:lnTo>
                  <a:pt x="766763" y="22145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4EF7B0A9-F7F3-41C4-92C6-4B721EC4ED1E}"/>
              </a:ext>
            </a:extLst>
          </p:cNvPr>
          <p:cNvSpPr/>
          <p:nvPr/>
        </p:nvSpPr>
        <p:spPr>
          <a:xfrm>
            <a:off x="5507039" y="1957388"/>
            <a:ext cx="560387" cy="1879600"/>
          </a:xfrm>
          <a:custGeom>
            <a:avLst/>
            <a:gdLst>
              <a:gd name="connsiteX0" fmla="*/ 223838 w 559594"/>
              <a:gd name="connsiteY0" fmla="*/ 688181 h 1878806"/>
              <a:gd name="connsiteX1" fmla="*/ 200025 w 559594"/>
              <a:gd name="connsiteY1" fmla="*/ 488156 h 1878806"/>
              <a:gd name="connsiteX2" fmla="*/ 183357 w 559594"/>
              <a:gd name="connsiteY2" fmla="*/ 335756 h 1878806"/>
              <a:gd name="connsiteX3" fmla="*/ 171450 w 559594"/>
              <a:gd name="connsiteY3" fmla="*/ 278606 h 1878806"/>
              <a:gd name="connsiteX4" fmla="*/ 157163 w 559594"/>
              <a:gd name="connsiteY4" fmla="*/ 233362 h 1878806"/>
              <a:gd name="connsiteX5" fmla="*/ 138113 w 559594"/>
              <a:gd name="connsiteY5" fmla="*/ 195262 h 1878806"/>
              <a:gd name="connsiteX6" fmla="*/ 111919 w 559594"/>
              <a:gd name="connsiteY6" fmla="*/ 157162 h 1878806"/>
              <a:gd name="connsiteX7" fmla="*/ 88107 w 559594"/>
              <a:gd name="connsiteY7" fmla="*/ 126206 h 1878806"/>
              <a:gd name="connsiteX8" fmla="*/ 59532 w 559594"/>
              <a:gd name="connsiteY8" fmla="*/ 97631 h 1878806"/>
              <a:gd name="connsiteX9" fmla="*/ 26194 w 559594"/>
              <a:gd name="connsiteY9" fmla="*/ 69056 h 1878806"/>
              <a:gd name="connsiteX10" fmla="*/ 7144 w 559594"/>
              <a:gd name="connsiteY10" fmla="*/ 50006 h 1878806"/>
              <a:gd name="connsiteX11" fmla="*/ 0 w 559594"/>
              <a:gd name="connsiteY11" fmla="*/ 35718 h 1878806"/>
              <a:gd name="connsiteX12" fmla="*/ 0 w 559594"/>
              <a:gd name="connsiteY12" fmla="*/ 21431 h 1878806"/>
              <a:gd name="connsiteX13" fmla="*/ 9525 w 559594"/>
              <a:gd name="connsiteY13" fmla="*/ 7143 h 1878806"/>
              <a:gd name="connsiteX14" fmla="*/ 38100 w 559594"/>
              <a:gd name="connsiteY14" fmla="*/ 0 h 1878806"/>
              <a:gd name="connsiteX15" fmla="*/ 102394 w 559594"/>
              <a:gd name="connsiteY15" fmla="*/ 0 h 1878806"/>
              <a:gd name="connsiteX16" fmla="*/ 171450 w 559594"/>
              <a:gd name="connsiteY16" fmla="*/ 7143 h 1878806"/>
              <a:gd name="connsiteX17" fmla="*/ 250032 w 559594"/>
              <a:gd name="connsiteY17" fmla="*/ 23812 h 1878806"/>
              <a:gd name="connsiteX18" fmla="*/ 309563 w 559594"/>
              <a:gd name="connsiteY18" fmla="*/ 42862 h 1878806"/>
              <a:gd name="connsiteX19" fmla="*/ 366713 w 559594"/>
              <a:gd name="connsiteY19" fmla="*/ 64293 h 1878806"/>
              <a:gd name="connsiteX20" fmla="*/ 383382 w 559594"/>
              <a:gd name="connsiteY20" fmla="*/ 73818 h 1878806"/>
              <a:gd name="connsiteX21" fmla="*/ 409575 w 559594"/>
              <a:gd name="connsiteY21" fmla="*/ 309562 h 1878806"/>
              <a:gd name="connsiteX22" fmla="*/ 473869 w 559594"/>
              <a:gd name="connsiteY22" fmla="*/ 814387 h 1878806"/>
              <a:gd name="connsiteX23" fmla="*/ 502444 w 559594"/>
              <a:gd name="connsiteY23" fmla="*/ 1069181 h 1878806"/>
              <a:gd name="connsiteX24" fmla="*/ 550069 w 559594"/>
              <a:gd name="connsiteY24" fmla="*/ 1543050 h 1878806"/>
              <a:gd name="connsiteX25" fmla="*/ 559594 w 559594"/>
              <a:gd name="connsiteY25" fmla="*/ 1645443 h 1878806"/>
              <a:gd name="connsiteX26" fmla="*/ 559594 w 559594"/>
              <a:gd name="connsiteY26" fmla="*/ 1776412 h 1878806"/>
              <a:gd name="connsiteX27" fmla="*/ 542925 w 559594"/>
              <a:gd name="connsiteY27" fmla="*/ 1812131 h 1878806"/>
              <a:gd name="connsiteX28" fmla="*/ 516732 w 559594"/>
              <a:gd name="connsiteY28" fmla="*/ 1847850 h 1878806"/>
              <a:gd name="connsiteX29" fmla="*/ 483394 w 559594"/>
              <a:gd name="connsiteY29" fmla="*/ 1874043 h 1878806"/>
              <a:gd name="connsiteX30" fmla="*/ 461963 w 559594"/>
              <a:gd name="connsiteY30" fmla="*/ 1878806 h 1878806"/>
              <a:gd name="connsiteX31" fmla="*/ 428625 w 559594"/>
              <a:gd name="connsiteY31" fmla="*/ 1874043 h 1878806"/>
              <a:gd name="connsiteX32" fmla="*/ 400050 w 559594"/>
              <a:gd name="connsiteY32" fmla="*/ 1857375 h 1878806"/>
              <a:gd name="connsiteX33" fmla="*/ 364332 w 559594"/>
              <a:gd name="connsiteY33" fmla="*/ 1812131 h 1878806"/>
              <a:gd name="connsiteX34" fmla="*/ 345282 w 559594"/>
              <a:gd name="connsiteY34" fmla="*/ 1783556 h 1878806"/>
              <a:gd name="connsiteX35" fmla="*/ 307182 w 559594"/>
              <a:gd name="connsiteY35" fmla="*/ 1712118 h 1878806"/>
              <a:gd name="connsiteX36" fmla="*/ 280988 w 559594"/>
              <a:gd name="connsiteY36" fmla="*/ 1621631 h 1878806"/>
              <a:gd name="connsiteX37" fmla="*/ 271463 w 559594"/>
              <a:gd name="connsiteY37" fmla="*/ 1566862 h 1878806"/>
              <a:gd name="connsiteX38" fmla="*/ 280988 w 559594"/>
              <a:gd name="connsiteY38" fmla="*/ 1504950 h 1878806"/>
              <a:gd name="connsiteX39" fmla="*/ 290513 w 559594"/>
              <a:gd name="connsiteY39" fmla="*/ 1450181 h 1878806"/>
              <a:gd name="connsiteX40" fmla="*/ 297657 w 559594"/>
              <a:gd name="connsiteY40" fmla="*/ 1395412 h 1878806"/>
              <a:gd name="connsiteX41" fmla="*/ 297657 w 559594"/>
              <a:gd name="connsiteY41" fmla="*/ 1326356 h 1878806"/>
              <a:gd name="connsiteX42" fmla="*/ 278607 w 559594"/>
              <a:gd name="connsiteY42" fmla="*/ 1126331 h 1878806"/>
              <a:gd name="connsiteX43" fmla="*/ 223838 w 559594"/>
              <a:gd name="connsiteY43" fmla="*/ 688181 h 187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59594" h="1878806">
                <a:moveTo>
                  <a:pt x="223838" y="688181"/>
                </a:moveTo>
                <a:lnTo>
                  <a:pt x="200025" y="488156"/>
                </a:lnTo>
                <a:lnTo>
                  <a:pt x="183357" y="335756"/>
                </a:lnTo>
                <a:lnTo>
                  <a:pt x="171450" y="278606"/>
                </a:lnTo>
                <a:lnTo>
                  <a:pt x="157163" y="233362"/>
                </a:lnTo>
                <a:lnTo>
                  <a:pt x="138113" y="195262"/>
                </a:lnTo>
                <a:lnTo>
                  <a:pt x="111919" y="157162"/>
                </a:lnTo>
                <a:lnTo>
                  <a:pt x="88107" y="126206"/>
                </a:lnTo>
                <a:lnTo>
                  <a:pt x="59532" y="97631"/>
                </a:lnTo>
                <a:lnTo>
                  <a:pt x="26194" y="69056"/>
                </a:lnTo>
                <a:lnTo>
                  <a:pt x="7144" y="50006"/>
                </a:lnTo>
                <a:lnTo>
                  <a:pt x="0" y="35718"/>
                </a:lnTo>
                <a:lnTo>
                  <a:pt x="0" y="21431"/>
                </a:lnTo>
                <a:lnTo>
                  <a:pt x="9525" y="7143"/>
                </a:lnTo>
                <a:lnTo>
                  <a:pt x="38100" y="0"/>
                </a:lnTo>
                <a:lnTo>
                  <a:pt x="102394" y="0"/>
                </a:lnTo>
                <a:lnTo>
                  <a:pt x="171450" y="7143"/>
                </a:lnTo>
                <a:lnTo>
                  <a:pt x="250032" y="23812"/>
                </a:lnTo>
                <a:lnTo>
                  <a:pt x="309563" y="42862"/>
                </a:lnTo>
                <a:lnTo>
                  <a:pt x="366713" y="64293"/>
                </a:lnTo>
                <a:lnTo>
                  <a:pt x="383382" y="73818"/>
                </a:lnTo>
                <a:lnTo>
                  <a:pt x="409575" y="309562"/>
                </a:lnTo>
                <a:lnTo>
                  <a:pt x="473869" y="814387"/>
                </a:lnTo>
                <a:lnTo>
                  <a:pt x="502444" y="1069181"/>
                </a:lnTo>
                <a:lnTo>
                  <a:pt x="550069" y="1543050"/>
                </a:lnTo>
                <a:lnTo>
                  <a:pt x="559594" y="1645443"/>
                </a:lnTo>
                <a:lnTo>
                  <a:pt x="559594" y="1776412"/>
                </a:lnTo>
                <a:lnTo>
                  <a:pt x="542925" y="1812131"/>
                </a:lnTo>
                <a:lnTo>
                  <a:pt x="516732" y="1847850"/>
                </a:lnTo>
                <a:lnTo>
                  <a:pt x="483394" y="1874043"/>
                </a:lnTo>
                <a:lnTo>
                  <a:pt x="461963" y="1878806"/>
                </a:lnTo>
                <a:lnTo>
                  <a:pt x="428625" y="1874043"/>
                </a:lnTo>
                <a:lnTo>
                  <a:pt x="400050" y="1857375"/>
                </a:lnTo>
                <a:lnTo>
                  <a:pt x="364332" y="1812131"/>
                </a:lnTo>
                <a:lnTo>
                  <a:pt x="345282" y="1783556"/>
                </a:lnTo>
                <a:lnTo>
                  <a:pt x="307182" y="1712118"/>
                </a:lnTo>
                <a:lnTo>
                  <a:pt x="280988" y="1621631"/>
                </a:lnTo>
                <a:lnTo>
                  <a:pt x="271463" y="1566862"/>
                </a:lnTo>
                <a:lnTo>
                  <a:pt x="280988" y="1504950"/>
                </a:lnTo>
                <a:lnTo>
                  <a:pt x="290513" y="1450181"/>
                </a:lnTo>
                <a:lnTo>
                  <a:pt x="297657" y="1395412"/>
                </a:lnTo>
                <a:lnTo>
                  <a:pt x="297657" y="1326356"/>
                </a:lnTo>
                <a:lnTo>
                  <a:pt x="278607" y="1126331"/>
                </a:lnTo>
                <a:lnTo>
                  <a:pt x="223838" y="6881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3EF83F5F-F882-464A-95BD-99C29D74BDB1}"/>
              </a:ext>
            </a:extLst>
          </p:cNvPr>
          <p:cNvSpPr/>
          <p:nvPr/>
        </p:nvSpPr>
        <p:spPr>
          <a:xfrm>
            <a:off x="4422775" y="2257426"/>
            <a:ext cx="438150" cy="2479675"/>
          </a:xfrm>
          <a:custGeom>
            <a:avLst/>
            <a:gdLst>
              <a:gd name="connsiteX0" fmla="*/ 171450 w 438150"/>
              <a:gd name="connsiteY0" fmla="*/ 882650 h 2479675"/>
              <a:gd name="connsiteX1" fmla="*/ 171450 w 438150"/>
              <a:gd name="connsiteY1" fmla="*/ 479425 h 2479675"/>
              <a:gd name="connsiteX2" fmla="*/ 168275 w 438150"/>
              <a:gd name="connsiteY2" fmla="*/ 282575 h 2479675"/>
              <a:gd name="connsiteX3" fmla="*/ 158750 w 438150"/>
              <a:gd name="connsiteY3" fmla="*/ 222250 h 2479675"/>
              <a:gd name="connsiteX4" fmla="*/ 139700 w 438150"/>
              <a:gd name="connsiteY4" fmla="*/ 161925 h 2479675"/>
              <a:gd name="connsiteX5" fmla="*/ 114300 w 438150"/>
              <a:gd name="connsiteY5" fmla="*/ 127000 h 2479675"/>
              <a:gd name="connsiteX6" fmla="*/ 0 w 438150"/>
              <a:gd name="connsiteY6" fmla="*/ 0 h 2479675"/>
              <a:gd name="connsiteX7" fmla="*/ 282575 w 438150"/>
              <a:gd name="connsiteY7" fmla="*/ 73025 h 2479675"/>
              <a:gd name="connsiteX8" fmla="*/ 346075 w 438150"/>
              <a:gd name="connsiteY8" fmla="*/ 142875 h 2479675"/>
              <a:gd name="connsiteX9" fmla="*/ 393700 w 438150"/>
              <a:gd name="connsiteY9" fmla="*/ 209550 h 2479675"/>
              <a:gd name="connsiteX10" fmla="*/ 422275 w 438150"/>
              <a:gd name="connsiteY10" fmla="*/ 260350 h 2479675"/>
              <a:gd name="connsiteX11" fmla="*/ 438150 w 438150"/>
              <a:gd name="connsiteY11" fmla="*/ 301625 h 2479675"/>
              <a:gd name="connsiteX12" fmla="*/ 438150 w 438150"/>
              <a:gd name="connsiteY12" fmla="*/ 320675 h 2479675"/>
              <a:gd name="connsiteX13" fmla="*/ 425450 w 438150"/>
              <a:gd name="connsiteY13" fmla="*/ 419100 h 2479675"/>
              <a:gd name="connsiteX14" fmla="*/ 406400 w 438150"/>
              <a:gd name="connsiteY14" fmla="*/ 647700 h 2479675"/>
              <a:gd name="connsiteX15" fmla="*/ 396875 w 438150"/>
              <a:gd name="connsiteY15" fmla="*/ 841375 h 2479675"/>
              <a:gd name="connsiteX16" fmla="*/ 393700 w 438150"/>
              <a:gd name="connsiteY16" fmla="*/ 1022350 h 2479675"/>
              <a:gd name="connsiteX17" fmla="*/ 371475 w 438150"/>
              <a:gd name="connsiteY17" fmla="*/ 1212850 h 2479675"/>
              <a:gd name="connsiteX18" fmla="*/ 352425 w 438150"/>
              <a:gd name="connsiteY18" fmla="*/ 2308225 h 2479675"/>
              <a:gd name="connsiteX19" fmla="*/ 244475 w 438150"/>
              <a:gd name="connsiteY19" fmla="*/ 2479675 h 2479675"/>
              <a:gd name="connsiteX20" fmla="*/ 149225 w 438150"/>
              <a:gd name="connsiteY20" fmla="*/ 2400300 h 2479675"/>
              <a:gd name="connsiteX21" fmla="*/ 171450 w 438150"/>
              <a:gd name="connsiteY21" fmla="*/ 882650 h 247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8150" h="2479675">
                <a:moveTo>
                  <a:pt x="171450" y="882650"/>
                </a:moveTo>
                <a:lnTo>
                  <a:pt x="171450" y="479425"/>
                </a:lnTo>
                <a:cubicBezTo>
                  <a:pt x="170392" y="413808"/>
                  <a:pt x="169333" y="348192"/>
                  <a:pt x="168275" y="282575"/>
                </a:cubicBezTo>
                <a:lnTo>
                  <a:pt x="158750" y="222250"/>
                </a:lnTo>
                <a:lnTo>
                  <a:pt x="139700" y="161925"/>
                </a:lnTo>
                <a:lnTo>
                  <a:pt x="114300" y="127000"/>
                </a:lnTo>
                <a:lnTo>
                  <a:pt x="0" y="0"/>
                </a:lnTo>
                <a:lnTo>
                  <a:pt x="282575" y="73025"/>
                </a:lnTo>
                <a:lnTo>
                  <a:pt x="346075" y="142875"/>
                </a:lnTo>
                <a:lnTo>
                  <a:pt x="393700" y="209550"/>
                </a:lnTo>
                <a:lnTo>
                  <a:pt x="422275" y="260350"/>
                </a:lnTo>
                <a:lnTo>
                  <a:pt x="438150" y="301625"/>
                </a:lnTo>
                <a:lnTo>
                  <a:pt x="438150" y="320675"/>
                </a:lnTo>
                <a:lnTo>
                  <a:pt x="425450" y="419100"/>
                </a:lnTo>
                <a:lnTo>
                  <a:pt x="406400" y="647700"/>
                </a:lnTo>
                <a:lnTo>
                  <a:pt x="396875" y="841375"/>
                </a:lnTo>
                <a:cubicBezTo>
                  <a:pt x="395817" y="901700"/>
                  <a:pt x="394758" y="962025"/>
                  <a:pt x="393700" y="1022350"/>
                </a:cubicBezTo>
                <a:lnTo>
                  <a:pt x="371475" y="1212850"/>
                </a:lnTo>
                <a:lnTo>
                  <a:pt x="352425" y="2308225"/>
                </a:lnTo>
                <a:lnTo>
                  <a:pt x="244475" y="2479675"/>
                </a:lnTo>
                <a:lnTo>
                  <a:pt x="149225" y="2400300"/>
                </a:lnTo>
                <a:lnTo>
                  <a:pt x="171450" y="8826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50BF0558-3109-4FB4-9E30-0E8C60694DA1}"/>
              </a:ext>
            </a:extLst>
          </p:cNvPr>
          <p:cNvSpPr/>
          <p:nvPr/>
        </p:nvSpPr>
        <p:spPr>
          <a:xfrm>
            <a:off x="3890963" y="3151189"/>
            <a:ext cx="1441450" cy="458787"/>
          </a:xfrm>
          <a:custGeom>
            <a:avLst/>
            <a:gdLst>
              <a:gd name="connsiteX0" fmla="*/ 473868 w 1440656"/>
              <a:gd name="connsiteY0" fmla="*/ 250031 h 459581"/>
              <a:gd name="connsiteX1" fmla="*/ 316706 w 1440656"/>
              <a:gd name="connsiteY1" fmla="*/ 278606 h 459581"/>
              <a:gd name="connsiteX2" fmla="*/ 276225 w 1440656"/>
              <a:gd name="connsiteY2" fmla="*/ 280987 h 459581"/>
              <a:gd name="connsiteX3" fmla="*/ 204787 w 1440656"/>
              <a:gd name="connsiteY3" fmla="*/ 273844 h 459581"/>
              <a:gd name="connsiteX4" fmla="*/ 102393 w 1440656"/>
              <a:gd name="connsiteY4" fmla="*/ 250031 h 459581"/>
              <a:gd name="connsiteX5" fmla="*/ 54768 w 1440656"/>
              <a:gd name="connsiteY5" fmla="*/ 235744 h 459581"/>
              <a:gd name="connsiteX6" fmla="*/ 21431 w 1440656"/>
              <a:gd name="connsiteY6" fmla="*/ 223837 h 459581"/>
              <a:gd name="connsiteX7" fmla="*/ 2381 w 1440656"/>
              <a:gd name="connsiteY7" fmla="*/ 223837 h 459581"/>
              <a:gd name="connsiteX8" fmla="*/ 0 w 1440656"/>
              <a:gd name="connsiteY8" fmla="*/ 235744 h 459581"/>
              <a:gd name="connsiteX9" fmla="*/ 7143 w 1440656"/>
              <a:gd name="connsiteY9" fmla="*/ 269081 h 459581"/>
              <a:gd name="connsiteX10" fmla="*/ 14287 w 1440656"/>
              <a:gd name="connsiteY10" fmla="*/ 297656 h 459581"/>
              <a:gd name="connsiteX11" fmla="*/ 26193 w 1440656"/>
              <a:gd name="connsiteY11" fmla="*/ 321469 h 459581"/>
              <a:gd name="connsiteX12" fmla="*/ 40481 w 1440656"/>
              <a:gd name="connsiteY12" fmla="*/ 335756 h 459581"/>
              <a:gd name="connsiteX13" fmla="*/ 85725 w 1440656"/>
              <a:gd name="connsiteY13" fmla="*/ 366712 h 459581"/>
              <a:gd name="connsiteX14" fmla="*/ 166687 w 1440656"/>
              <a:gd name="connsiteY14" fmla="*/ 402431 h 459581"/>
              <a:gd name="connsiteX15" fmla="*/ 261937 w 1440656"/>
              <a:gd name="connsiteY15" fmla="*/ 438150 h 459581"/>
              <a:gd name="connsiteX16" fmla="*/ 316706 w 1440656"/>
              <a:gd name="connsiteY16" fmla="*/ 459581 h 459581"/>
              <a:gd name="connsiteX17" fmla="*/ 330993 w 1440656"/>
              <a:gd name="connsiteY17" fmla="*/ 459581 h 459581"/>
              <a:gd name="connsiteX18" fmla="*/ 411956 w 1440656"/>
              <a:gd name="connsiteY18" fmla="*/ 445294 h 459581"/>
              <a:gd name="connsiteX19" fmla="*/ 619125 w 1440656"/>
              <a:gd name="connsiteY19" fmla="*/ 392906 h 459581"/>
              <a:gd name="connsiteX20" fmla="*/ 723900 w 1440656"/>
              <a:gd name="connsiteY20" fmla="*/ 361950 h 459581"/>
              <a:gd name="connsiteX21" fmla="*/ 933450 w 1440656"/>
              <a:gd name="connsiteY21" fmla="*/ 319087 h 459581"/>
              <a:gd name="connsiteX22" fmla="*/ 1185862 w 1440656"/>
              <a:gd name="connsiteY22" fmla="*/ 247650 h 459581"/>
              <a:gd name="connsiteX23" fmla="*/ 1273968 w 1440656"/>
              <a:gd name="connsiteY23" fmla="*/ 219075 h 459581"/>
              <a:gd name="connsiteX24" fmla="*/ 1343025 w 1440656"/>
              <a:gd name="connsiteY24" fmla="*/ 190500 h 459581"/>
              <a:gd name="connsiteX25" fmla="*/ 1390650 w 1440656"/>
              <a:gd name="connsiteY25" fmla="*/ 166687 h 459581"/>
              <a:gd name="connsiteX26" fmla="*/ 1428750 w 1440656"/>
              <a:gd name="connsiteY26" fmla="*/ 138112 h 459581"/>
              <a:gd name="connsiteX27" fmla="*/ 1440656 w 1440656"/>
              <a:gd name="connsiteY27" fmla="*/ 121444 h 459581"/>
              <a:gd name="connsiteX28" fmla="*/ 1440656 w 1440656"/>
              <a:gd name="connsiteY28" fmla="*/ 109537 h 459581"/>
              <a:gd name="connsiteX29" fmla="*/ 1431131 w 1440656"/>
              <a:gd name="connsiteY29" fmla="*/ 83344 h 459581"/>
              <a:gd name="connsiteX30" fmla="*/ 1414462 w 1440656"/>
              <a:gd name="connsiteY30" fmla="*/ 64294 h 459581"/>
              <a:gd name="connsiteX31" fmla="*/ 1376362 w 1440656"/>
              <a:gd name="connsiteY31" fmla="*/ 42862 h 459581"/>
              <a:gd name="connsiteX32" fmla="*/ 1312068 w 1440656"/>
              <a:gd name="connsiteY32" fmla="*/ 19050 h 459581"/>
              <a:gd name="connsiteX33" fmla="*/ 1262062 w 1440656"/>
              <a:gd name="connsiteY33" fmla="*/ 7144 h 459581"/>
              <a:gd name="connsiteX34" fmla="*/ 1209675 w 1440656"/>
              <a:gd name="connsiteY34" fmla="*/ 0 h 459581"/>
              <a:gd name="connsiteX35" fmla="*/ 1159668 w 1440656"/>
              <a:gd name="connsiteY35" fmla="*/ 0 h 459581"/>
              <a:gd name="connsiteX36" fmla="*/ 1116806 w 1440656"/>
              <a:gd name="connsiteY36" fmla="*/ 4762 h 459581"/>
              <a:gd name="connsiteX37" fmla="*/ 1100137 w 1440656"/>
              <a:gd name="connsiteY37" fmla="*/ 14287 h 459581"/>
              <a:gd name="connsiteX38" fmla="*/ 1073943 w 1440656"/>
              <a:gd name="connsiteY38" fmla="*/ 35719 h 459581"/>
              <a:gd name="connsiteX39" fmla="*/ 1000125 w 1440656"/>
              <a:gd name="connsiteY39" fmla="*/ 73819 h 459581"/>
              <a:gd name="connsiteX40" fmla="*/ 916781 w 1440656"/>
              <a:gd name="connsiteY40" fmla="*/ 107156 h 459581"/>
              <a:gd name="connsiteX41" fmla="*/ 683418 w 1440656"/>
              <a:gd name="connsiteY41" fmla="*/ 200025 h 459581"/>
              <a:gd name="connsiteX42" fmla="*/ 473868 w 1440656"/>
              <a:gd name="connsiteY42" fmla="*/ 250031 h 45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440656" h="459581">
                <a:moveTo>
                  <a:pt x="473868" y="250031"/>
                </a:moveTo>
                <a:lnTo>
                  <a:pt x="316706" y="278606"/>
                </a:lnTo>
                <a:lnTo>
                  <a:pt x="276225" y="280987"/>
                </a:lnTo>
                <a:lnTo>
                  <a:pt x="204787" y="273844"/>
                </a:lnTo>
                <a:lnTo>
                  <a:pt x="102393" y="250031"/>
                </a:lnTo>
                <a:lnTo>
                  <a:pt x="54768" y="235744"/>
                </a:lnTo>
                <a:lnTo>
                  <a:pt x="21431" y="223837"/>
                </a:lnTo>
                <a:lnTo>
                  <a:pt x="2381" y="223837"/>
                </a:lnTo>
                <a:lnTo>
                  <a:pt x="0" y="235744"/>
                </a:lnTo>
                <a:lnTo>
                  <a:pt x="7143" y="269081"/>
                </a:lnTo>
                <a:lnTo>
                  <a:pt x="14287" y="297656"/>
                </a:lnTo>
                <a:lnTo>
                  <a:pt x="26193" y="321469"/>
                </a:lnTo>
                <a:lnTo>
                  <a:pt x="40481" y="335756"/>
                </a:lnTo>
                <a:lnTo>
                  <a:pt x="85725" y="366712"/>
                </a:lnTo>
                <a:lnTo>
                  <a:pt x="166687" y="402431"/>
                </a:lnTo>
                <a:lnTo>
                  <a:pt x="261937" y="438150"/>
                </a:lnTo>
                <a:lnTo>
                  <a:pt x="316706" y="459581"/>
                </a:lnTo>
                <a:lnTo>
                  <a:pt x="330993" y="459581"/>
                </a:lnTo>
                <a:lnTo>
                  <a:pt x="411956" y="445294"/>
                </a:lnTo>
                <a:lnTo>
                  <a:pt x="619125" y="392906"/>
                </a:lnTo>
                <a:lnTo>
                  <a:pt x="723900" y="361950"/>
                </a:lnTo>
                <a:lnTo>
                  <a:pt x="933450" y="319087"/>
                </a:lnTo>
                <a:lnTo>
                  <a:pt x="1185862" y="247650"/>
                </a:lnTo>
                <a:lnTo>
                  <a:pt x="1273968" y="219075"/>
                </a:lnTo>
                <a:lnTo>
                  <a:pt x="1343025" y="190500"/>
                </a:lnTo>
                <a:lnTo>
                  <a:pt x="1390650" y="166687"/>
                </a:lnTo>
                <a:lnTo>
                  <a:pt x="1428750" y="138112"/>
                </a:lnTo>
                <a:lnTo>
                  <a:pt x="1440656" y="121444"/>
                </a:lnTo>
                <a:lnTo>
                  <a:pt x="1440656" y="109537"/>
                </a:lnTo>
                <a:cubicBezTo>
                  <a:pt x="1433189" y="84650"/>
                  <a:pt x="1439372" y="91585"/>
                  <a:pt x="1431131" y="83344"/>
                </a:cubicBezTo>
                <a:lnTo>
                  <a:pt x="1414462" y="64294"/>
                </a:lnTo>
                <a:lnTo>
                  <a:pt x="1376362" y="42862"/>
                </a:lnTo>
                <a:lnTo>
                  <a:pt x="1312068" y="19050"/>
                </a:lnTo>
                <a:lnTo>
                  <a:pt x="1262062" y="7144"/>
                </a:lnTo>
                <a:lnTo>
                  <a:pt x="1209675" y="0"/>
                </a:lnTo>
                <a:lnTo>
                  <a:pt x="1159668" y="0"/>
                </a:lnTo>
                <a:lnTo>
                  <a:pt x="1116806" y="4762"/>
                </a:lnTo>
                <a:lnTo>
                  <a:pt x="1100137" y="14287"/>
                </a:lnTo>
                <a:lnTo>
                  <a:pt x="1073943" y="35719"/>
                </a:lnTo>
                <a:lnTo>
                  <a:pt x="1000125" y="73819"/>
                </a:lnTo>
                <a:lnTo>
                  <a:pt x="916781" y="107156"/>
                </a:lnTo>
                <a:lnTo>
                  <a:pt x="683418" y="200025"/>
                </a:lnTo>
                <a:lnTo>
                  <a:pt x="473868" y="25003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B4F15C58-7BD5-4259-A863-88C49AF561C6}"/>
              </a:ext>
            </a:extLst>
          </p:cNvPr>
          <p:cNvSpPr/>
          <p:nvPr/>
        </p:nvSpPr>
        <p:spPr>
          <a:xfrm>
            <a:off x="3719513" y="4287838"/>
            <a:ext cx="1733550" cy="895350"/>
          </a:xfrm>
          <a:custGeom>
            <a:avLst/>
            <a:gdLst>
              <a:gd name="connsiteX0" fmla="*/ 1323975 w 1733829"/>
              <a:gd name="connsiteY0" fmla="*/ 164307 h 895350"/>
              <a:gd name="connsiteX1" fmla="*/ 1023937 w 1733829"/>
              <a:gd name="connsiteY1" fmla="*/ 269082 h 895350"/>
              <a:gd name="connsiteX2" fmla="*/ 859631 w 1733829"/>
              <a:gd name="connsiteY2" fmla="*/ 347663 h 895350"/>
              <a:gd name="connsiteX3" fmla="*/ 573881 w 1733829"/>
              <a:gd name="connsiteY3" fmla="*/ 440532 h 895350"/>
              <a:gd name="connsiteX4" fmla="*/ 278606 w 1733829"/>
              <a:gd name="connsiteY4" fmla="*/ 540544 h 895350"/>
              <a:gd name="connsiteX5" fmla="*/ 230981 w 1733829"/>
              <a:gd name="connsiteY5" fmla="*/ 552450 h 895350"/>
              <a:gd name="connsiteX6" fmla="*/ 207168 w 1733829"/>
              <a:gd name="connsiteY6" fmla="*/ 550069 h 895350"/>
              <a:gd name="connsiteX7" fmla="*/ 183356 w 1733829"/>
              <a:gd name="connsiteY7" fmla="*/ 535782 h 895350"/>
              <a:gd name="connsiteX8" fmla="*/ 138112 w 1733829"/>
              <a:gd name="connsiteY8" fmla="*/ 500063 h 895350"/>
              <a:gd name="connsiteX9" fmla="*/ 104775 w 1733829"/>
              <a:gd name="connsiteY9" fmla="*/ 461963 h 895350"/>
              <a:gd name="connsiteX10" fmla="*/ 83343 w 1733829"/>
              <a:gd name="connsiteY10" fmla="*/ 431007 h 895350"/>
              <a:gd name="connsiteX11" fmla="*/ 66675 w 1733829"/>
              <a:gd name="connsiteY11" fmla="*/ 407194 h 895350"/>
              <a:gd name="connsiteX12" fmla="*/ 54768 w 1733829"/>
              <a:gd name="connsiteY12" fmla="*/ 395288 h 895350"/>
              <a:gd name="connsiteX13" fmla="*/ 40481 w 1733829"/>
              <a:gd name="connsiteY13" fmla="*/ 390525 h 895350"/>
              <a:gd name="connsiteX14" fmla="*/ 23812 w 1733829"/>
              <a:gd name="connsiteY14" fmla="*/ 392907 h 895350"/>
              <a:gd name="connsiteX15" fmla="*/ 7143 w 1733829"/>
              <a:gd name="connsiteY15" fmla="*/ 409575 h 895350"/>
              <a:gd name="connsiteX16" fmla="*/ 0 w 1733829"/>
              <a:gd name="connsiteY16" fmla="*/ 442913 h 895350"/>
              <a:gd name="connsiteX17" fmla="*/ 4762 w 1733829"/>
              <a:gd name="connsiteY17" fmla="*/ 485775 h 895350"/>
              <a:gd name="connsiteX18" fmla="*/ 26193 w 1733829"/>
              <a:gd name="connsiteY18" fmla="*/ 566738 h 895350"/>
              <a:gd name="connsiteX19" fmla="*/ 61912 w 1733829"/>
              <a:gd name="connsiteY19" fmla="*/ 652463 h 895350"/>
              <a:gd name="connsiteX20" fmla="*/ 102393 w 1733829"/>
              <a:gd name="connsiteY20" fmla="*/ 731044 h 895350"/>
              <a:gd name="connsiteX21" fmla="*/ 157162 w 1733829"/>
              <a:gd name="connsiteY21" fmla="*/ 804863 h 895350"/>
              <a:gd name="connsiteX22" fmla="*/ 211931 w 1733829"/>
              <a:gd name="connsiteY22" fmla="*/ 869157 h 895350"/>
              <a:gd name="connsiteX23" fmla="*/ 233362 w 1733829"/>
              <a:gd name="connsiteY23" fmla="*/ 888207 h 895350"/>
              <a:gd name="connsiteX24" fmla="*/ 247650 w 1733829"/>
              <a:gd name="connsiteY24" fmla="*/ 892969 h 895350"/>
              <a:gd name="connsiteX25" fmla="*/ 276225 w 1733829"/>
              <a:gd name="connsiteY25" fmla="*/ 895350 h 895350"/>
              <a:gd name="connsiteX26" fmla="*/ 302418 w 1733829"/>
              <a:gd name="connsiteY26" fmla="*/ 890588 h 895350"/>
              <a:gd name="connsiteX27" fmla="*/ 333375 w 1733829"/>
              <a:gd name="connsiteY27" fmla="*/ 878682 h 895350"/>
              <a:gd name="connsiteX28" fmla="*/ 373856 w 1733829"/>
              <a:gd name="connsiteY28" fmla="*/ 847725 h 895350"/>
              <a:gd name="connsiteX29" fmla="*/ 404812 w 1733829"/>
              <a:gd name="connsiteY29" fmla="*/ 816769 h 895350"/>
              <a:gd name="connsiteX30" fmla="*/ 590550 w 1733829"/>
              <a:gd name="connsiteY30" fmla="*/ 721519 h 895350"/>
              <a:gd name="connsiteX31" fmla="*/ 1016793 w 1733829"/>
              <a:gd name="connsiteY31" fmla="*/ 488157 h 895350"/>
              <a:gd name="connsiteX32" fmla="*/ 1297781 w 1733829"/>
              <a:gd name="connsiteY32" fmla="*/ 321469 h 895350"/>
              <a:gd name="connsiteX33" fmla="*/ 1597818 w 1733829"/>
              <a:gd name="connsiteY33" fmla="*/ 135732 h 895350"/>
              <a:gd name="connsiteX34" fmla="*/ 1716881 w 1733829"/>
              <a:gd name="connsiteY34" fmla="*/ 64294 h 895350"/>
              <a:gd name="connsiteX35" fmla="*/ 1726406 w 1733829"/>
              <a:gd name="connsiteY35" fmla="*/ 47625 h 895350"/>
              <a:gd name="connsiteX36" fmla="*/ 1733550 w 1733829"/>
              <a:gd name="connsiteY36" fmla="*/ 26194 h 895350"/>
              <a:gd name="connsiteX37" fmla="*/ 1733550 w 1733829"/>
              <a:gd name="connsiteY37" fmla="*/ 9525 h 895350"/>
              <a:gd name="connsiteX38" fmla="*/ 1726406 w 1733829"/>
              <a:gd name="connsiteY38" fmla="*/ 2382 h 895350"/>
              <a:gd name="connsiteX39" fmla="*/ 1709737 w 1733829"/>
              <a:gd name="connsiteY39" fmla="*/ 0 h 895350"/>
              <a:gd name="connsiteX40" fmla="*/ 1645443 w 1733829"/>
              <a:gd name="connsiteY40" fmla="*/ 26194 h 895350"/>
              <a:gd name="connsiteX41" fmla="*/ 1323975 w 1733829"/>
              <a:gd name="connsiteY41" fmla="*/ 164307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733829" h="895350">
                <a:moveTo>
                  <a:pt x="1323975" y="164307"/>
                </a:moveTo>
                <a:lnTo>
                  <a:pt x="1023937" y="269082"/>
                </a:lnTo>
                <a:lnTo>
                  <a:pt x="859631" y="347663"/>
                </a:lnTo>
                <a:lnTo>
                  <a:pt x="573881" y="440532"/>
                </a:lnTo>
                <a:lnTo>
                  <a:pt x="278606" y="540544"/>
                </a:lnTo>
                <a:lnTo>
                  <a:pt x="230981" y="552450"/>
                </a:lnTo>
                <a:lnTo>
                  <a:pt x="207168" y="550069"/>
                </a:lnTo>
                <a:lnTo>
                  <a:pt x="183356" y="535782"/>
                </a:lnTo>
                <a:lnTo>
                  <a:pt x="138112" y="500063"/>
                </a:lnTo>
                <a:lnTo>
                  <a:pt x="104775" y="461963"/>
                </a:lnTo>
                <a:lnTo>
                  <a:pt x="83343" y="431007"/>
                </a:lnTo>
                <a:lnTo>
                  <a:pt x="66675" y="407194"/>
                </a:lnTo>
                <a:lnTo>
                  <a:pt x="54768" y="395288"/>
                </a:lnTo>
                <a:lnTo>
                  <a:pt x="40481" y="390525"/>
                </a:lnTo>
                <a:lnTo>
                  <a:pt x="23812" y="392907"/>
                </a:lnTo>
                <a:lnTo>
                  <a:pt x="7143" y="409575"/>
                </a:lnTo>
                <a:lnTo>
                  <a:pt x="0" y="442913"/>
                </a:lnTo>
                <a:lnTo>
                  <a:pt x="4762" y="485775"/>
                </a:lnTo>
                <a:lnTo>
                  <a:pt x="26193" y="566738"/>
                </a:lnTo>
                <a:lnTo>
                  <a:pt x="61912" y="652463"/>
                </a:lnTo>
                <a:lnTo>
                  <a:pt x="102393" y="731044"/>
                </a:lnTo>
                <a:lnTo>
                  <a:pt x="157162" y="804863"/>
                </a:lnTo>
                <a:lnTo>
                  <a:pt x="211931" y="869157"/>
                </a:lnTo>
                <a:lnTo>
                  <a:pt x="233362" y="888207"/>
                </a:lnTo>
                <a:lnTo>
                  <a:pt x="247650" y="892969"/>
                </a:lnTo>
                <a:lnTo>
                  <a:pt x="276225" y="895350"/>
                </a:lnTo>
                <a:lnTo>
                  <a:pt x="302418" y="890588"/>
                </a:lnTo>
                <a:lnTo>
                  <a:pt x="333375" y="878682"/>
                </a:lnTo>
                <a:lnTo>
                  <a:pt x="373856" y="847725"/>
                </a:lnTo>
                <a:lnTo>
                  <a:pt x="404812" y="816769"/>
                </a:lnTo>
                <a:lnTo>
                  <a:pt x="590550" y="721519"/>
                </a:lnTo>
                <a:lnTo>
                  <a:pt x="1016793" y="488157"/>
                </a:lnTo>
                <a:lnTo>
                  <a:pt x="1297781" y="321469"/>
                </a:lnTo>
                <a:lnTo>
                  <a:pt x="1597818" y="135732"/>
                </a:lnTo>
                <a:lnTo>
                  <a:pt x="1716881" y="64294"/>
                </a:lnTo>
                <a:lnTo>
                  <a:pt x="1726406" y="47625"/>
                </a:lnTo>
                <a:cubicBezTo>
                  <a:pt x="1733829" y="27832"/>
                  <a:pt x="1733550" y="35357"/>
                  <a:pt x="1733550" y="26194"/>
                </a:cubicBezTo>
                <a:lnTo>
                  <a:pt x="1733550" y="9525"/>
                </a:lnTo>
                <a:lnTo>
                  <a:pt x="1726406" y="2382"/>
                </a:lnTo>
                <a:lnTo>
                  <a:pt x="1709737" y="0"/>
                </a:lnTo>
                <a:lnTo>
                  <a:pt x="1645443" y="26194"/>
                </a:lnTo>
                <a:lnTo>
                  <a:pt x="1323975" y="16430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2F476D15-FB3F-4370-A8AE-F4C4E2B1B426}"/>
              </a:ext>
            </a:extLst>
          </p:cNvPr>
          <p:cNvSpPr/>
          <p:nvPr/>
        </p:nvSpPr>
        <p:spPr>
          <a:xfrm>
            <a:off x="5710239" y="1762126"/>
            <a:ext cx="2566987" cy="1927225"/>
          </a:xfrm>
          <a:custGeom>
            <a:avLst/>
            <a:gdLst>
              <a:gd name="connsiteX0" fmla="*/ 865502 w 2567166"/>
              <a:gd name="connsiteY0" fmla="*/ 193149 h 1926597"/>
              <a:gd name="connsiteX1" fmla="*/ 554997 w 2567166"/>
              <a:gd name="connsiteY1" fmla="*/ 232268 h 1926597"/>
              <a:gd name="connsiteX2" fmla="*/ 266496 w 2567166"/>
              <a:gd name="connsiteY2" fmla="*/ 264052 h 1926597"/>
              <a:gd name="connsiteX3" fmla="*/ 139361 w 2567166"/>
              <a:gd name="connsiteY3" fmla="*/ 268941 h 1926597"/>
              <a:gd name="connsiteX4" fmla="*/ 0 w 2567166"/>
              <a:gd name="connsiteY4" fmla="*/ 300725 h 1926597"/>
              <a:gd name="connsiteX5" fmla="*/ 190704 w 2567166"/>
              <a:gd name="connsiteY5" fmla="*/ 464535 h 1926597"/>
              <a:gd name="connsiteX6" fmla="*/ 347179 w 2567166"/>
              <a:gd name="connsiteY6" fmla="*/ 442531 h 1926597"/>
              <a:gd name="connsiteX7" fmla="*/ 635679 w 2567166"/>
              <a:gd name="connsiteY7" fmla="*/ 403412 h 1926597"/>
              <a:gd name="connsiteX8" fmla="*/ 1007307 w 2567166"/>
              <a:gd name="connsiteY8" fmla="*/ 347179 h 1926597"/>
              <a:gd name="connsiteX9" fmla="*/ 1281138 w 2567166"/>
              <a:gd name="connsiteY9" fmla="*/ 332509 h 1926597"/>
              <a:gd name="connsiteX10" fmla="*/ 1540300 w 2567166"/>
              <a:gd name="connsiteY10" fmla="*/ 298280 h 1926597"/>
              <a:gd name="connsiteX11" fmla="*/ 1760342 w 2567166"/>
              <a:gd name="connsiteY11" fmla="*/ 271386 h 1926597"/>
              <a:gd name="connsiteX12" fmla="*/ 1916817 w 2567166"/>
              <a:gd name="connsiteY12" fmla="*/ 264052 h 1926597"/>
              <a:gd name="connsiteX13" fmla="*/ 2029284 w 2567166"/>
              <a:gd name="connsiteY13" fmla="*/ 264052 h 1926597"/>
              <a:gd name="connsiteX14" fmla="*/ 2124635 w 2567166"/>
              <a:gd name="connsiteY14" fmla="*/ 271386 h 1926597"/>
              <a:gd name="connsiteX15" fmla="*/ 2158864 w 2567166"/>
              <a:gd name="connsiteY15" fmla="*/ 281166 h 1926597"/>
              <a:gd name="connsiteX16" fmla="*/ 2178424 w 2567166"/>
              <a:gd name="connsiteY16" fmla="*/ 290946 h 1926597"/>
              <a:gd name="connsiteX17" fmla="*/ 2183314 w 2567166"/>
              <a:gd name="connsiteY17" fmla="*/ 300725 h 1926597"/>
              <a:gd name="connsiteX18" fmla="*/ 2188203 w 2567166"/>
              <a:gd name="connsiteY18" fmla="*/ 337399 h 1926597"/>
              <a:gd name="connsiteX19" fmla="*/ 2146640 w 2567166"/>
              <a:gd name="connsiteY19" fmla="*/ 889951 h 1926597"/>
              <a:gd name="connsiteX20" fmla="*/ 2144195 w 2567166"/>
              <a:gd name="connsiteY20" fmla="*/ 1007307 h 1926597"/>
              <a:gd name="connsiteX21" fmla="*/ 2100186 w 2567166"/>
              <a:gd name="connsiteY21" fmla="*/ 1349596 h 1926597"/>
              <a:gd name="connsiteX22" fmla="*/ 2053733 w 2567166"/>
              <a:gd name="connsiteY22" fmla="*/ 1664991 h 1926597"/>
              <a:gd name="connsiteX23" fmla="*/ 2078182 w 2567166"/>
              <a:gd name="connsiteY23" fmla="*/ 1902148 h 1926597"/>
              <a:gd name="connsiteX24" fmla="*/ 2105076 w 2567166"/>
              <a:gd name="connsiteY24" fmla="*/ 1916817 h 1926597"/>
              <a:gd name="connsiteX25" fmla="*/ 2127080 w 2567166"/>
              <a:gd name="connsiteY25" fmla="*/ 1924152 h 1926597"/>
              <a:gd name="connsiteX26" fmla="*/ 2151530 w 2567166"/>
              <a:gd name="connsiteY26" fmla="*/ 1926597 h 1926597"/>
              <a:gd name="connsiteX27" fmla="*/ 2180869 w 2567166"/>
              <a:gd name="connsiteY27" fmla="*/ 1919262 h 1926597"/>
              <a:gd name="connsiteX28" fmla="*/ 2207763 w 2567166"/>
              <a:gd name="connsiteY28" fmla="*/ 1909483 h 1926597"/>
              <a:gd name="connsiteX29" fmla="*/ 2229767 w 2567166"/>
              <a:gd name="connsiteY29" fmla="*/ 1889923 h 1926597"/>
              <a:gd name="connsiteX30" fmla="*/ 2251771 w 2567166"/>
              <a:gd name="connsiteY30" fmla="*/ 1863029 h 1926597"/>
              <a:gd name="connsiteX31" fmla="*/ 2283555 w 2567166"/>
              <a:gd name="connsiteY31" fmla="*/ 1819020 h 1926597"/>
              <a:gd name="connsiteX32" fmla="*/ 2303115 w 2567166"/>
              <a:gd name="connsiteY32" fmla="*/ 1782347 h 1926597"/>
              <a:gd name="connsiteX33" fmla="*/ 2322674 w 2567166"/>
              <a:gd name="connsiteY33" fmla="*/ 1740783 h 1926597"/>
              <a:gd name="connsiteX34" fmla="*/ 2332454 w 2567166"/>
              <a:gd name="connsiteY34" fmla="*/ 1691885 h 1926597"/>
              <a:gd name="connsiteX35" fmla="*/ 2361793 w 2567166"/>
              <a:gd name="connsiteY35" fmla="*/ 1435168 h 1926597"/>
              <a:gd name="connsiteX36" fmla="*/ 2420471 w 2567166"/>
              <a:gd name="connsiteY36" fmla="*/ 970633 h 1926597"/>
              <a:gd name="connsiteX37" fmla="*/ 2464479 w 2567166"/>
              <a:gd name="connsiteY37" fmla="*/ 616120 h 1926597"/>
              <a:gd name="connsiteX38" fmla="*/ 2479149 w 2567166"/>
              <a:gd name="connsiteY38" fmla="*/ 513433 h 1926597"/>
              <a:gd name="connsiteX39" fmla="*/ 2486484 w 2567166"/>
              <a:gd name="connsiteY39" fmla="*/ 503654 h 1926597"/>
              <a:gd name="connsiteX40" fmla="*/ 2508488 w 2567166"/>
              <a:gd name="connsiteY40" fmla="*/ 474315 h 1926597"/>
              <a:gd name="connsiteX41" fmla="*/ 2535382 w 2567166"/>
              <a:gd name="connsiteY41" fmla="*/ 430306 h 1926597"/>
              <a:gd name="connsiteX42" fmla="*/ 2550051 w 2567166"/>
              <a:gd name="connsiteY42" fmla="*/ 400967 h 1926597"/>
              <a:gd name="connsiteX43" fmla="*/ 2562276 w 2567166"/>
              <a:gd name="connsiteY43" fmla="*/ 364293 h 1926597"/>
              <a:gd name="connsiteX44" fmla="*/ 2567166 w 2567166"/>
              <a:gd name="connsiteY44" fmla="*/ 332509 h 1926597"/>
              <a:gd name="connsiteX45" fmla="*/ 2559831 w 2567166"/>
              <a:gd name="connsiteY45" fmla="*/ 300725 h 1926597"/>
              <a:gd name="connsiteX46" fmla="*/ 2501153 w 2567166"/>
              <a:gd name="connsiteY46" fmla="*/ 220043 h 1926597"/>
              <a:gd name="connsiteX47" fmla="*/ 2422916 w 2567166"/>
              <a:gd name="connsiteY47" fmla="*/ 146695 h 1926597"/>
              <a:gd name="connsiteX48" fmla="*/ 2325119 w 2567166"/>
              <a:gd name="connsiteY48" fmla="*/ 68458 h 1926597"/>
              <a:gd name="connsiteX49" fmla="*/ 2239547 w 2567166"/>
              <a:gd name="connsiteY49" fmla="*/ 9780 h 1926597"/>
              <a:gd name="connsiteX50" fmla="*/ 2217542 w 2567166"/>
              <a:gd name="connsiteY50" fmla="*/ 0 h 1926597"/>
              <a:gd name="connsiteX51" fmla="*/ 2188203 w 2567166"/>
              <a:gd name="connsiteY51" fmla="*/ 0 h 1926597"/>
              <a:gd name="connsiteX52" fmla="*/ 1970606 w 2567166"/>
              <a:gd name="connsiteY52" fmla="*/ 41564 h 1926597"/>
              <a:gd name="connsiteX53" fmla="*/ 1442503 w 2567166"/>
              <a:gd name="connsiteY53" fmla="*/ 117356 h 1926597"/>
              <a:gd name="connsiteX54" fmla="*/ 865502 w 2567166"/>
              <a:gd name="connsiteY54" fmla="*/ 193149 h 192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567166" h="1926597">
                <a:moveTo>
                  <a:pt x="865502" y="193149"/>
                </a:moveTo>
                <a:lnTo>
                  <a:pt x="554997" y="232268"/>
                </a:lnTo>
                <a:lnTo>
                  <a:pt x="266496" y="264052"/>
                </a:lnTo>
                <a:lnTo>
                  <a:pt x="139361" y="268941"/>
                </a:lnTo>
                <a:lnTo>
                  <a:pt x="0" y="300725"/>
                </a:lnTo>
                <a:lnTo>
                  <a:pt x="190704" y="464535"/>
                </a:lnTo>
                <a:lnTo>
                  <a:pt x="347179" y="442531"/>
                </a:lnTo>
                <a:lnTo>
                  <a:pt x="635679" y="403412"/>
                </a:lnTo>
                <a:lnTo>
                  <a:pt x="1007307" y="347179"/>
                </a:lnTo>
                <a:lnTo>
                  <a:pt x="1281138" y="332509"/>
                </a:lnTo>
                <a:lnTo>
                  <a:pt x="1540300" y="298280"/>
                </a:lnTo>
                <a:lnTo>
                  <a:pt x="1760342" y="271386"/>
                </a:lnTo>
                <a:lnTo>
                  <a:pt x="1916817" y="264052"/>
                </a:lnTo>
                <a:lnTo>
                  <a:pt x="2029284" y="264052"/>
                </a:lnTo>
                <a:lnTo>
                  <a:pt x="2124635" y="271386"/>
                </a:lnTo>
                <a:lnTo>
                  <a:pt x="2158864" y="281166"/>
                </a:lnTo>
                <a:lnTo>
                  <a:pt x="2178424" y="290946"/>
                </a:lnTo>
                <a:lnTo>
                  <a:pt x="2183314" y="300725"/>
                </a:lnTo>
                <a:lnTo>
                  <a:pt x="2188203" y="337399"/>
                </a:lnTo>
                <a:lnTo>
                  <a:pt x="2146640" y="889951"/>
                </a:lnTo>
                <a:lnTo>
                  <a:pt x="2144195" y="1007307"/>
                </a:lnTo>
                <a:lnTo>
                  <a:pt x="2100186" y="1349596"/>
                </a:lnTo>
                <a:lnTo>
                  <a:pt x="2053733" y="1664991"/>
                </a:lnTo>
                <a:lnTo>
                  <a:pt x="2078182" y="1902148"/>
                </a:lnTo>
                <a:lnTo>
                  <a:pt x="2105076" y="1916817"/>
                </a:lnTo>
                <a:lnTo>
                  <a:pt x="2127080" y="1924152"/>
                </a:lnTo>
                <a:lnTo>
                  <a:pt x="2151530" y="1926597"/>
                </a:lnTo>
                <a:lnTo>
                  <a:pt x="2180869" y="1919262"/>
                </a:lnTo>
                <a:lnTo>
                  <a:pt x="2207763" y="1909483"/>
                </a:lnTo>
                <a:lnTo>
                  <a:pt x="2229767" y="1889923"/>
                </a:lnTo>
                <a:lnTo>
                  <a:pt x="2251771" y="1863029"/>
                </a:lnTo>
                <a:lnTo>
                  <a:pt x="2283555" y="1819020"/>
                </a:lnTo>
                <a:lnTo>
                  <a:pt x="2303115" y="1782347"/>
                </a:lnTo>
                <a:lnTo>
                  <a:pt x="2322674" y="1740783"/>
                </a:lnTo>
                <a:lnTo>
                  <a:pt x="2332454" y="1691885"/>
                </a:lnTo>
                <a:lnTo>
                  <a:pt x="2361793" y="1435168"/>
                </a:lnTo>
                <a:lnTo>
                  <a:pt x="2420471" y="970633"/>
                </a:lnTo>
                <a:lnTo>
                  <a:pt x="2464479" y="616120"/>
                </a:lnTo>
                <a:lnTo>
                  <a:pt x="2479149" y="513433"/>
                </a:lnTo>
                <a:lnTo>
                  <a:pt x="2486484" y="503654"/>
                </a:lnTo>
                <a:lnTo>
                  <a:pt x="2508488" y="474315"/>
                </a:lnTo>
                <a:lnTo>
                  <a:pt x="2535382" y="430306"/>
                </a:lnTo>
                <a:lnTo>
                  <a:pt x="2550051" y="400967"/>
                </a:lnTo>
                <a:lnTo>
                  <a:pt x="2562276" y="364293"/>
                </a:lnTo>
                <a:lnTo>
                  <a:pt x="2567166" y="332509"/>
                </a:lnTo>
                <a:lnTo>
                  <a:pt x="2559831" y="300725"/>
                </a:lnTo>
                <a:lnTo>
                  <a:pt x="2501153" y="220043"/>
                </a:lnTo>
                <a:lnTo>
                  <a:pt x="2422916" y="146695"/>
                </a:lnTo>
                <a:lnTo>
                  <a:pt x="2325119" y="68458"/>
                </a:lnTo>
                <a:lnTo>
                  <a:pt x="2239547" y="9780"/>
                </a:lnTo>
                <a:lnTo>
                  <a:pt x="2217542" y="0"/>
                </a:lnTo>
                <a:lnTo>
                  <a:pt x="2188203" y="0"/>
                </a:lnTo>
                <a:lnTo>
                  <a:pt x="1970606" y="41564"/>
                </a:lnTo>
                <a:lnTo>
                  <a:pt x="1442503" y="117356"/>
                </a:lnTo>
                <a:lnTo>
                  <a:pt x="865502" y="19314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6CB90EC6-CB9F-4902-8BA7-2073A42032D4}"/>
              </a:ext>
            </a:extLst>
          </p:cNvPr>
          <p:cNvSpPr/>
          <p:nvPr/>
        </p:nvSpPr>
        <p:spPr>
          <a:xfrm>
            <a:off x="5815013" y="2620963"/>
            <a:ext cx="2209800" cy="342900"/>
          </a:xfrm>
          <a:custGeom>
            <a:avLst/>
            <a:gdLst>
              <a:gd name="connsiteX0" fmla="*/ 707231 w 2209800"/>
              <a:gd name="connsiteY0" fmla="*/ 111919 h 342900"/>
              <a:gd name="connsiteX1" fmla="*/ 476250 w 2209800"/>
              <a:gd name="connsiteY1" fmla="*/ 135732 h 342900"/>
              <a:gd name="connsiteX2" fmla="*/ 333375 w 2209800"/>
              <a:gd name="connsiteY2" fmla="*/ 145257 h 342900"/>
              <a:gd name="connsiteX3" fmla="*/ 159543 w 2209800"/>
              <a:gd name="connsiteY3" fmla="*/ 140494 h 342900"/>
              <a:gd name="connsiteX4" fmla="*/ 0 w 2209800"/>
              <a:gd name="connsiteY4" fmla="*/ 166688 h 342900"/>
              <a:gd name="connsiteX5" fmla="*/ 178593 w 2209800"/>
              <a:gd name="connsiteY5" fmla="*/ 300038 h 342900"/>
              <a:gd name="connsiteX6" fmla="*/ 280987 w 2209800"/>
              <a:gd name="connsiteY6" fmla="*/ 328613 h 342900"/>
              <a:gd name="connsiteX7" fmla="*/ 340518 w 2209800"/>
              <a:gd name="connsiteY7" fmla="*/ 340519 h 342900"/>
              <a:gd name="connsiteX8" fmla="*/ 378618 w 2209800"/>
              <a:gd name="connsiteY8" fmla="*/ 342900 h 342900"/>
              <a:gd name="connsiteX9" fmla="*/ 592931 w 2209800"/>
              <a:gd name="connsiteY9" fmla="*/ 314325 h 342900"/>
              <a:gd name="connsiteX10" fmla="*/ 964406 w 2209800"/>
              <a:gd name="connsiteY10" fmla="*/ 252413 h 342900"/>
              <a:gd name="connsiteX11" fmla="*/ 1273968 w 2209800"/>
              <a:gd name="connsiteY11" fmla="*/ 223838 h 342900"/>
              <a:gd name="connsiteX12" fmla="*/ 1704975 w 2209800"/>
              <a:gd name="connsiteY12" fmla="*/ 183357 h 342900"/>
              <a:gd name="connsiteX13" fmla="*/ 2019300 w 2209800"/>
              <a:gd name="connsiteY13" fmla="*/ 161925 h 342900"/>
              <a:gd name="connsiteX14" fmla="*/ 2047875 w 2209800"/>
              <a:gd name="connsiteY14" fmla="*/ 161925 h 342900"/>
              <a:gd name="connsiteX15" fmla="*/ 2209800 w 2209800"/>
              <a:gd name="connsiteY15" fmla="*/ 95250 h 342900"/>
              <a:gd name="connsiteX16" fmla="*/ 2047875 w 2209800"/>
              <a:gd name="connsiteY16" fmla="*/ 4763 h 342900"/>
              <a:gd name="connsiteX17" fmla="*/ 1828800 w 2209800"/>
              <a:gd name="connsiteY17" fmla="*/ 0 h 342900"/>
              <a:gd name="connsiteX18" fmla="*/ 1485900 w 2209800"/>
              <a:gd name="connsiteY18" fmla="*/ 23813 h 342900"/>
              <a:gd name="connsiteX19" fmla="*/ 1190625 w 2209800"/>
              <a:gd name="connsiteY19" fmla="*/ 52388 h 342900"/>
              <a:gd name="connsiteX20" fmla="*/ 990600 w 2209800"/>
              <a:gd name="connsiteY20" fmla="*/ 71438 h 342900"/>
              <a:gd name="connsiteX21" fmla="*/ 707231 w 2209800"/>
              <a:gd name="connsiteY21" fmla="*/ 111919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09800" h="342900">
                <a:moveTo>
                  <a:pt x="707231" y="111919"/>
                </a:moveTo>
                <a:lnTo>
                  <a:pt x="476250" y="135732"/>
                </a:lnTo>
                <a:lnTo>
                  <a:pt x="333375" y="145257"/>
                </a:lnTo>
                <a:lnTo>
                  <a:pt x="159543" y="140494"/>
                </a:lnTo>
                <a:lnTo>
                  <a:pt x="0" y="166688"/>
                </a:lnTo>
                <a:lnTo>
                  <a:pt x="178593" y="300038"/>
                </a:lnTo>
                <a:lnTo>
                  <a:pt x="280987" y="328613"/>
                </a:lnTo>
                <a:lnTo>
                  <a:pt x="340518" y="340519"/>
                </a:lnTo>
                <a:lnTo>
                  <a:pt x="378618" y="342900"/>
                </a:lnTo>
                <a:lnTo>
                  <a:pt x="592931" y="314325"/>
                </a:lnTo>
                <a:lnTo>
                  <a:pt x="964406" y="252413"/>
                </a:lnTo>
                <a:lnTo>
                  <a:pt x="1273968" y="223838"/>
                </a:lnTo>
                <a:lnTo>
                  <a:pt x="1704975" y="183357"/>
                </a:lnTo>
                <a:lnTo>
                  <a:pt x="2019300" y="161925"/>
                </a:lnTo>
                <a:lnTo>
                  <a:pt x="2047875" y="161925"/>
                </a:lnTo>
                <a:lnTo>
                  <a:pt x="2209800" y="95250"/>
                </a:lnTo>
                <a:lnTo>
                  <a:pt x="2047875" y="4763"/>
                </a:lnTo>
                <a:lnTo>
                  <a:pt x="1828800" y="0"/>
                </a:lnTo>
                <a:lnTo>
                  <a:pt x="1485900" y="23813"/>
                </a:lnTo>
                <a:lnTo>
                  <a:pt x="1190625" y="52388"/>
                </a:lnTo>
                <a:lnTo>
                  <a:pt x="990600" y="71438"/>
                </a:lnTo>
                <a:lnTo>
                  <a:pt x="707231" y="1119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554284BB-8EA2-4799-B8E6-1DDC62A4C457}"/>
              </a:ext>
            </a:extLst>
          </p:cNvPr>
          <p:cNvSpPr/>
          <p:nvPr/>
        </p:nvSpPr>
        <p:spPr>
          <a:xfrm>
            <a:off x="5907088" y="3409950"/>
            <a:ext cx="2074862" cy="338138"/>
          </a:xfrm>
          <a:custGeom>
            <a:avLst/>
            <a:gdLst>
              <a:gd name="connsiteX0" fmla="*/ 714375 w 2074069"/>
              <a:gd name="connsiteY0" fmla="*/ 90488 h 338138"/>
              <a:gd name="connsiteX1" fmla="*/ 404813 w 2074069"/>
              <a:gd name="connsiteY1" fmla="*/ 138113 h 338138"/>
              <a:gd name="connsiteX2" fmla="*/ 147638 w 2074069"/>
              <a:gd name="connsiteY2" fmla="*/ 178594 h 338138"/>
              <a:gd name="connsiteX3" fmla="*/ 0 w 2074069"/>
              <a:gd name="connsiteY3" fmla="*/ 202406 h 338138"/>
              <a:gd name="connsiteX4" fmla="*/ 142875 w 2074069"/>
              <a:gd name="connsiteY4" fmla="*/ 338138 h 338138"/>
              <a:gd name="connsiteX5" fmla="*/ 295275 w 2074069"/>
              <a:gd name="connsiteY5" fmla="*/ 319088 h 338138"/>
              <a:gd name="connsiteX6" fmla="*/ 664369 w 2074069"/>
              <a:gd name="connsiteY6" fmla="*/ 285750 h 338138"/>
              <a:gd name="connsiteX7" fmla="*/ 888207 w 2074069"/>
              <a:gd name="connsiteY7" fmla="*/ 266700 h 338138"/>
              <a:gd name="connsiteX8" fmla="*/ 1123950 w 2074069"/>
              <a:gd name="connsiteY8" fmla="*/ 240506 h 338138"/>
              <a:gd name="connsiteX9" fmla="*/ 1409700 w 2074069"/>
              <a:gd name="connsiteY9" fmla="*/ 211931 h 338138"/>
              <a:gd name="connsiteX10" fmla="*/ 1685925 w 2074069"/>
              <a:gd name="connsiteY10" fmla="*/ 200025 h 338138"/>
              <a:gd name="connsiteX11" fmla="*/ 1747838 w 2074069"/>
              <a:gd name="connsiteY11" fmla="*/ 202406 h 338138"/>
              <a:gd name="connsiteX12" fmla="*/ 1783557 w 2074069"/>
              <a:gd name="connsiteY12" fmla="*/ 221456 h 338138"/>
              <a:gd name="connsiteX13" fmla="*/ 1826419 w 2074069"/>
              <a:gd name="connsiteY13" fmla="*/ 242888 h 338138"/>
              <a:gd name="connsiteX14" fmla="*/ 1869282 w 2074069"/>
              <a:gd name="connsiteY14" fmla="*/ 259556 h 338138"/>
              <a:gd name="connsiteX15" fmla="*/ 1914525 w 2074069"/>
              <a:gd name="connsiteY15" fmla="*/ 273844 h 338138"/>
              <a:gd name="connsiteX16" fmla="*/ 1969294 w 2074069"/>
              <a:gd name="connsiteY16" fmla="*/ 273844 h 338138"/>
              <a:gd name="connsiteX17" fmla="*/ 2074069 w 2074069"/>
              <a:gd name="connsiteY17" fmla="*/ 154781 h 338138"/>
              <a:gd name="connsiteX18" fmla="*/ 1862138 w 2074069"/>
              <a:gd name="connsiteY18" fmla="*/ 4763 h 338138"/>
              <a:gd name="connsiteX19" fmla="*/ 1697832 w 2074069"/>
              <a:gd name="connsiteY19" fmla="*/ 0 h 338138"/>
              <a:gd name="connsiteX20" fmla="*/ 1354932 w 2074069"/>
              <a:gd name="connsiteY20" fmla="*/ 23813 h 338138"/>
              <a:gd name="connsiteX21" fmla="*/ 1073944 w 2074069"/>
              <a:gd name="connsiteY21" fmla="*/ 45244 h 338138"/>
              <a:gd name="connsiteX22" fmla="*/ 714375 w 2074069"/>
              <a:gd name="connsiteY22" fmla="*/ 90488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74069" h="338138">
                <a:moveTo>
                  <a:pt x="714375" y="90488"/>
                </a:moveTo>
                <a:lnTo>
                  <a:pt x="404813" y="138113"/>
                </a:lnTo>
                <a:lnTo>
                  <a:pt x="147638" y="178594"/>
                </a:lnTo>
                <a:lnTo>
                  <a:pt x="0" y="202406"/>
                </a:lnTo>
                <a:lnTo>
                  <a:pt x="142875" y="338138"/>
                </a:lnTo>
                <a:lnTo>
                  <a:pt x="295275" y="319088"/>
                </a:lnTo>
                <a:lnTo>
                  <a:pt x="664369" y="285750"/>
                </a:lnTo>
                <a:lnTo>
                  <a:pt x="888207" y="266700"/>
                </a:lnTo>
                <a:lnTo>
                  <a:pt x="1123950" y="240506"/>
                </a:lnTo>
                <a:lnTo>
                  <a:pt x="1409700" y="211931"/>
                </a:lnTo>
                <a:lnTo>
                  <a:pt x="1685925" y="200025"/>
                </a:lnTo>
                <a:lnTo>
                  <a:pt x="1747838" y="202406"/>
                </a:lnTo>
                <a:lnTo>
                  <a:pt x="1783557" y="221456"/>
                </a:lnTo>
                <a:lnTo>
                  <a:pt x="1826419" y="242888"/>
                </a:lnTo>
                <a:lnTo>
                  <a:pt x="1869282" y="259556"/>
                </a:lnTo>
                <a:lnTo>
                  <a:pt x="1914525" y="273844"/>
                </a:lnTo>
                <a:lnTo>
                  <a:pt x="1969294" y="273844"/>
                </a:lnTo>
                <a:lnTo>
                  <a:pt x="2074069" y="154781"/>
                </a:lnTo>
                <a:lnTo>
                  <a:pt x="1862138" y="4763"/>
                </a:lnTo>
                <a:lnTo>
                  <a:pt x="1697832" y="0"/>
                </a:lnTo>
                <a:lnTo>
                  <a:pt x="1354932" y="23813"/>
                </a:lnTo>
                <a:lnTo>
                  <a:pt x="1073944" y="45244"/>
                </a:lnTo>
                <a:lnTo>
                  <a:pt x="714375" y="904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F9264240-F934-4724-A276-A0321F715D4F}"/>
              </a:ext>
            </a:extLst>
          </p:cNvPr>
          <p:cNvSpPr/>
          <p:nvPr/>
        </p:nvSpPr>
        <p:spPr>
          <a:xfrm>
            <a:off x="6611939" y="2009776"/>
            <a:ext cx="433387" cy="3395663"/>
          </a:xfrm>
          <a:custGeom>
            <a:avLst/>
            <a:gdLst>
              <a:gd name="connsiteX0" fmla="*/ 167489 w 434566"/>
              <a:gd name="connsiteY0" fmla="*/ 1226745 h 3395050"/>
              <a:gd name="connsiteX1" fmla="*/ 172016 w 434566"/>
              <a:gd name="connsiteY1" fmla="*/ 371192 h 3395050"/>
              <a:gd name="connsiteX2" fmla="*/ 172016 w 434566"/>
              <a:gd name="connsiteY2" fmla="*/ 276131 h 3395050"/>
              <a:gd name="connsiteX3" fmla="*/ 158436 w 434566"/>
              <a:gd name="connsiteY3" fmla="*/ 217283 h 3395050"/>
              <a:gd name="connsiteX4" fmla="*/ 126749 w 434566"/>
              <a:gd name="connsiteY4" fmla="*/ 158436 h 3395050"/>
              <a:gd name="connsiteX5" fmla="*/ 90535 w 434566"/>
              <a:gd name="connsiteY5" fmla="*/ 104115 h 3395050"/>
              <a:gd name="connsiteX6" fmla="*/ 0 w 434566"/>
              <a:gd name="connsiteY6" fmla="*/ 0 h 3395050"/>
              <a:gd name="connsiteX7" fmla="*/ 393826 w 434566"/>
              <a:gd name="connsiteY7" fmla="*/ 76955 h 3395050"/>
              <a:gd name="connsiteX8" fmla="*/ 434566 w 434566"/>
              <a:gd name="connsiteY8" fmla="*/ 158436 h 3395050"/>
              <a:gd name="connsiteX9" fmla="*/ 434566 w 434566"/>
              <a:gd name="connsiteY9" fmla="*/ 185596 h 3395050"/>
              <a:gd name="connsiteX10" fmla="*/ 425513 w 434566"/>
              <a:gd name="connsiteY10" fmla="*/ 248971 h 3395050"/>
              <a:gd name="connsiteX11" fmla="*/ 416459 w 434566"/>
              <a:gd name="connsiteY11" fmla="*/ 701644 h 3395050"/>
              <a:gd name="connsiteX12" fmla="*/ 411933 w 434566"/>
              <a:gd name="connsiteY12" fmla="*/ 991355 h 3395050"/>
              <a:gd name="connsiteX13" fmla="*/ 393826 w 434566"/>
              <a:gd name="connsiteY13" fmla="*/ 1480242 h 3395050"/>
              <a:gd name="connsiteX14" fmla="*/ 393826 w 434566"/>
              <a:gd name="connsiteY14" fmla="*/ 2331268 h 3395050"/>
              <a:gd name="connsiteX15" fmla="*/ 393826 w 434566"/>
              <a:gd name="connsiteY15" fmla="*/ 3290935 h 3395050"/>
              <a:gd name="connsiteX16" fmla="*/ 285184 w 434566"/>
              <a:gd name="connsiteY16" fmla="*/ 3395050 h 3395050"/>
              <a:gd name="connsiteX17" fmla="*/ 167489 w 434566"/>
              <a:gd name="connsiteY17" fmla="*/ 3318095 h 3395050"/>
              <a:gd name="connsiteX18" fmla="*/ 167489 w 434566"/>
              <a:gd name="connsiteY18" fmla="*/ 1226745 h 339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4566" h="3395050">
                <a:moveTo>
                  <a:pt x="167489" y="1226745"/>
                </a:moveTo>
                <a:lnTo>
                  <a:pt x="172016" y="371192"/>
                </a:lnTo>
                <a:lnTo>
                  <a:pt x="172016" y="276131"/>
                </a:lnTo>
                <a:lnTo>
                  <a:pt x="158436" y="217283"/>
                </a:lnTo>
                <a:lnTo>
                  <a:pt x="126749" y="158436"/>
                </a:lnTo>
                <a:lnTo>
                  <a:pt x="90535" y="104115"/>
                </a:lnTo>
                <a:lnTo>
                  <a:pt x="0" y="0"/>
                </a:lnTo>
                <a:lnTo>
                  <a:pt x="393826" y="76955"/>
                </a:lnTo>
                <a:lnTo>
                  <a:pt x="434566" y="158436"/>
                </a:lnTo>
                <a:lnTo>
                  <a:pt x="434566" y="185596"/>
                </a:lnTo>
                <a:lnTo>
                  <a:pt x="425513" y="248971"/>
                </a:lnTo>
                <a:lnTo>
                  <a:pt x="416459" y="701644"/>
                </a:lnTo>
                <a:cubicBezTo>
                  <a:pt x="414950" y="798214"/>
                  <a:pt x="413442" y="894785"/>
                  <a:pt x="411933" y="991355"/>
                </a:cubicBezTo>
                <a:lnTo>
                  <a:pt x="393826" y="1480242"/>
                </a:lnTo>
                <a:lnTo>
                  <a:pt x="393826" y="2331268"/>
                </a:lnTo>
                <a:lnTo>
                  <a:pt x="393826" y="3290935"/>
                </a:lnTo>
                <a:lnTo>
                  <a:pt x="285184" y="3395050"/>
                </a:lnTo>
                <a:lnTo>
                  <a:pt x="167489" y="3318095"/>
                </a:lnTo>
                <a:cubicBezTo>
                  <a:pt x="172258" y="1444028"/>
                  <a:pt x="172016" y="2132093"/>
                  <a:pt x="167489" y="122674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753BDAA4-1EF5-4E09-8DB7-45405DBCAFBA}"/>
              </a:ext>
            </a:extLst>
          </p:cNvPr>
          <p:cNvSpPr/>
          <p:nvPr/>
        </p:nvSpPr>
        <p:spPr>
          <a:xfrm>
            <a:off x="5834063" y="4238625"/>
            <a:ext cx="2152650" cy="419100"/>
          </a:xfrm>
          <a:custGeom>
            <a:avLst/>
            <a:gdLst>
              <a:gd name="connsiteX0" fmla="*/ 719137 w 2152650"/>
              <a:gd name="connsiteY0" fmla="*/ 166688 h 419539"/>
              <a:gd name="connsiteX1" fmla="*/ 916781 w 2152650"/>
              <a:gd name="connsiteY1" fmla="*/ 135731 h 419539"/>
              <a:gd name="connsiteX2" fmla="*/ 1169193 w 2152650"/>
              <a:gd name="connsiteY2" fmla="*/ 85725 h 419539"/>
              <a:gd name="connsiteX3" fmla="*/ 1457325 w 2152650"/>
              <a:gd name="connsiteY3" fmla="*/ 54769 h 419539"/>
              <a:gd name="connsiteX4" fmla="*/ 1581150 w 2152650"/>
              <a:gd name="connsiteY4" fmla="*/ 40481 h 419539"/>
              <a:gd name="connsiteX5" fmla="*/ 1681162 w 2152650"/>
              <a:gd name="connsiteY5" fmla="*/ 11906 h 419539"/>
              <a:gd name="connsiteX6" fmla="*/ 1719262 w 2152650"/>
              <a:gd name="connsiteY6" fmla="*/ 0 h 419539"/>
              <a:gd name="connsiteX7" fmla="*/ 1743075 w 2152650"/>
              <a:gd name="connsiteY7" fmla="*/ 2381 h 419539"/>
              <a:gd name="connsiteX8" fmla="*/ 1819275 w 2152650"/>
              <a:gd name="connsiteY8" fmla="*/ 11906 h 419539"/>
              <a:gd name="connsiteX9" fmla="*/ 1931193 w 2152650"/>
              <a:gd name="connsiteY9" fmla="*/ 35719 h 419539"/>
              <a:gd name="connsiteX10" fmla="*/ 2028825 w 2152650"/>
              <a:gd name="connsiteY10" fmla="*/ 64294 h 419539"/>
              <a:gd name="connsiteX11" fmla="*/ 2076450 w 2152650"/>
              <a:gd name="connsiteY11" fmla="*/ 85725 h 419539"/>
              <a:gd name="connsiteX12" fmla="*/ 2112168 w 2152650"/>
              <a:gd name="connsiteY12" fmla="*/ 107156 h 419539"/>
              <a:gd name="connsiteX13" fmla="*/ 2135981 w 2152650"/>
              <a:gd name="connsiteY13" fmla="*/ 126206 h 419539"/>
              <a:gd name="connsiteX14" fmla="*/ 2145506 w 2152650"/>
              <a:gd name="connsiteY14" fmla="*/ 142875 h 419539"/>
              <a:gd name="connsiteX15" fmla="*/ 2152650 w 2152650"/>
              <a:gd name="connsiteY15" fmla="*/ 159544 h 419539"/>
              <a:gd name="connsiteX16" fmla="*/ 2152650 w 2152650"/>
              <a:gd name="connsiteY16" fmla="*/ 183356 h 419539"/>
              <a:gd name="connsiteX17" fmla="*/ 2143125 w 2152650"/>
              <a:gd name="connsiteY17" fmla="*/ 211931 h 419539"/>
              <a:gd name="connsiteX18" fmla="*/ 2131218 w 2152650"/>
              <a:gd name="connsiteY18" fmla="*/ 226219 h 419539"/>
              <a:gd name="connsiteX19" fmla="*/ 2109787 w 2152650"/>
              <a:gd name="connsiteY19" fmla="*/ 242888 h 419539"/>
              <a:gd name="connsiteX20" fmla="*/ 2078831 w 2152650"/>
              <a:gd name="connsiteY20" fmla="*/ 252413 h 419539"/>
              <a:gd name="connsiteX21" fmla="*/ 1988343 w 2152650"/>
              <a:gd name="connsiteY21" fmla="*/ 259556 h 419539"/>
              <a:gd name="connsiteX22" fmla="*/ 1826418 w 2152650"/>
              <a:gd name="connsiteY22" fmla="*/ 261938 h 419539"/>
              <a:gd name="connsiteX23" fmla="*/ 1640681 w 2152650"/>
              <a:gd name="connsiteY23" fmla="*/ 261938 h 419539"/>
              <a:gd name="connsiteX24" fmla="*/ 1471612 w 2152650"/>
              <a:gd name="connsiteY24" fmla="*/ 271463 h 419539"/>
              <a:gd name="connsiteX25" fmla="*/ 1119187 w 2152650"/>
              <a:gd name="connsiteY25" fmla="*/ 314325 h 419539"/>
              <a:gd name="connsiteX26" fmla="*/ 954881 w 2152650"/>
              <a:gd name="connsiteY26" fmla="*/ 328613 h 419539"/>
              <a:gd name="connsiteX27" fmla="*/ 645318 w 2152650"/>
              <a:gd name="connsiteY27" fmla="*/ 378619 h 419539"/>
              <a:gd name="connsiteX28" fmla="*/ 495300 w 2152650"/>
              <a:gd name="connsiteY28" fmla="*/ 411956 h 419539"/>
              <a:gd name="connsiteX29" fmla="*/ 450056 w 2152650"/>
              <a:gd name="connsiteY29" fmla="*/ 419100 h 419539"/>
              <a:gd name="connsiteX30" fmla="*/ 423862 w 2152650"/>
              <a:gd name="connsiteY30" fmla="*/ 419100 h 419539"/>
              <a:gd name="connsiteX31" fmla="*/ 352425 w 2152650"/>
              <a:gd name="connsiteY31" fmla="*/ 404813 h 419539"/>
              <a:gd name="connsiteX32" fmla="*/ 280987 w 2152650"/>
              <a:gd name="connsiteY32" fmla="*/ 376238 h 419539"/>
              <a:gd name="connsiteX33" fmla="*/ 190500 w 2152650"/>
              <a:gd name="connsiteY33" fmla="*/ 321469 h 419539"/>
              <a:gd name="connsiteX34" fmla="*/ 121443 w 2152650"/>
              <a:gd name="connsiteY34" fmla="*/ 266700 h 419539"/>
              <a:gd name="connsiteX35" fmla="*/ 71437 w 2152650"/>
              <a:gd name="connsiteY35" fmla="*/ 216694 h 419539"/>
              <a:gd name="connsiteX36" fmla="*/ 23812 w 2152650"/>
              <a:gd name="connsiteY36" fmla="*/ 169069 h 419539"/>
              <a:gd name="connsiteX37" fmla="*/ 7143 w 2152650"/>
              <a:gd name="connsiteY37" fmla="*/ 140494 h 419539"/>
              <a:gd name="connsiteX38" fmla="*/ 0 w 2152650"/>
              <a:gd name="connsiteY38" fmla="*/ 119063 h 419539"/>
              <a:gd name="connsiteX39" fmla="*/ 0 w 2152650"/>
              <a:gd name="connsiteY39" fmla="*/ 97631 h 419539"/>
              <a:gd name="connsiteX40" fmla="*/ 11906 w 2152650"/>
              <a:gd name="connsiteY40" fmla="*/ 90488 h 419539"/>
              <a:gd name="connsiteX41" fmla="*/ 35718 w 2152650"/>
              <a:gd name="connsiteY41" fmla="*/ 97631 h 419539"/>
              <a:gd name="connsiteX42" fmla="*/ 85725 w 2152650"/>
              <a:gd name="connsiteY42" fmla="*/ 123825 h 419539"/>
              <a:gd name="connsiteX43" fmla="*/ 159543 w 2152650"/>
              <a:gd name="connsiteY43" fmla="*/ 159544 h 419539"/>
              <a:gd name="connsiteX44" fmla="*/ 250031 w 2152650"/>
              <a:gd name="connsiteY44" fmla="*/ 192881 h 419539"/>
              <a:gd name="connsiteX45" fmla="*/ 352425 w 2152650"/>
              <a:gd name="connsiteY45" fmla="*/ 219075 h 419539"/>
              <a:gd name="connsiteX46" fmla="*/ 366712 w 2152650"/>
              <a:gd name="connsiteY46" fmla="*/ 219075 h 419539"/>
              <a:gd name="connsiteX47" fmla="*/ 464343 w 2152650"/>
              <a:gd name="connsiteY47" fmla="*/ 204788 h 419539"/>
              <a:gd name="connsiteX48" fmla="*/ 719137 w 2152650"/>
              <a:gd name="connsiteY48" fmla="*/ 166688 h 419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152650" h="419539">
                <a:moveTo>
                  <a:pt x="719137" y="166688"/>
                </a:moveTo>
                <a:lnTo>
                  <a:pt x="916781" y="135731"/>
                </a:lnTo>
                <a:lnTo>
                  <a:pt x="1169193" y="85725"/>
                </a:lnTo>
                <a:lnTo>
                  <a:pt x="1457325" y="54769"/>
                </a:lnTo>
                <a:lnTo>
                  <a:pt x="1581150" y="40481"/>
                </a:lnTo>
                <a:lnTo>
                  <a:pt x="1681162" y="11906"/>
                </a:lnTo>
                <a:lnTo>
                  <a:pt x="1719262" y="0"/>
                </a:lnTo>
                <a:lnTo>
                  <a:pt x="1743075" y="2381"/>
                </a:lnTo>
                <a:lnTo>
                  <a:pt x="1819275" y="11906"/>
                </a:lnTo>
                <a:lnTo>
                  <a:pt x="1931193" y="35719"/>
                </a:lnTo>
                <a:lnTo>
                  <a:pt x="2028825" y="64294"/>
                </a:lnTo>
                <a:lnTo>
                  <a:pt x="2076450" y="85725"/>
                </a:lnTo>
                <a:lnTo>
                  <a:pt x="2112168" y="107156"/>
                </a:lnTo>
                <a:lnTo>
                  <a:pt x="2135981" y="126206"/>
                </a:lnTo>
                <a:lnTo>
                  <a:pt x="2145506" y="142875"/>
                </a:lnTo>
                <a:lnTo>
                  <a:pt x="2152650" y="159544"/>
                </a:lnTo>
                <a:lnTo>
                  <a:pt x="2152650" y="183356"/>
                </a:lnTo>
                <a:lnTo>
                  <a:pt x="2143125" y="211931"/>
                </a:lnTo>
                <a:lnTo>
                  <a:pt x="2131218" y="226219"/>
                </a:lnTo>
                <a:lnTo>
                  <a:pt x="2109787" y="242888"/>
                </a:lnTo>
                <a:lnTo>
                  <a:pt x="2078831" y="252413"/>
                </a:lnTo>
                <a:lnTo>
                  <a:pt x="1988343" y="259556"/>
                </a:lnTo>
                <a:lnTo>
                  <a:pt x="1826418" y="261938"/>
                </a:lnTo>
                <a:lnTo>
                  <a:pt x="1640681" y="261938"/>
                </a:lnTo>
                <a:lnTo>
                  <a:pt x="1471612" y="271463"/>
                </a:lnTo>
                <a:lnTo>
                  <a:pt x="1119187" y="314325"/>
                </a:lnTo>
                <a:lnTo>
                  <a:pt x="954881" y="328613"/>
                </a:lnTo>
                <a:lnTo>
                  <a:pt x="645318" y="378619"/>
                </a:lnTo>
                <a:lnTo>
                  <a:pt x="495300" y="411956"/>
                </a:lnTo>
                <a:cubicBezTo>
                  <a:pt x="454859" y="419539"/>
                  <a:pt x="470121" y="419100"/>
                  <a:pt x="450056" y="419100"/>
                </a:cubicBezTo>
                <a:lnTo>
                  <a:pt x="423862" y="419100"/>
                </a:lnTo>
                <a:lnTo>
                  <a:pt x="352425" y="404813"/>
                </a:lnTo>
                <a:lnTo>
                  <a:pt x="280987" y="376238"/>
                </a:lnTo>
                <a:lnTo>
                  <a:pt x="190500" y="321469"/>
                </a:lnTo>
                <a:lnTo>
                  <a:pt x="121443" y="266700"/>
                </a:lnTo>
                <a:lnTo>
                  <a:pt x="71437" y="216694"/>
                </a:lnTo>
                <a:lnTo>
                  <a:pt x="23812" y="169069"/>
                </a:lnTo>
                <a:lnTo>
                  <a:pt x="7143" y="140494"/>
                </a:lnTo>
                <a:lnTo>
                  <a:pt x="0" y="119063"/>
                </a:lnTo>
                <a:lnTo>
                  <a:pt x="0" y="97631"/>
                </a:lnTo>
                <a:lnTo>
                  <a:pt x="11906" y="90488"/>
                </a:lnTo>
                <a:lnTo>
                  <a:pt x="35718" y="97631"/>
                </a:lnTo>
                <a:lnTo>
                  <a:pt x="85725" y="123825"/>
                </a:lnTo>
                <a:lnTo>
                  <a:pt x="159543" y="159544"/>
                </a:lnTo>
                <a:lnTo>
                  <a:pt x="250031" y="192881"/>
                </a:lnTo>
                <a:lnTo>
                  <a:pt x="352425" y="219075"/>
                </a:lnTo>
                <a:lnTo>
                  <a:pt x="366712" y="219075"/>
                </a:lnTo>
                <a:lnTo>
                  <a:pt x="464343" y="204788"/>
                </a:lnTo>
                <a:lnTo>
                  <a:pt x="719137" y="1666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CF3C3EA6-E041-4331-ADFE-A645293803D9}"/>
              </a:ext>
            </a:extLst>
          </p:cNvPr>
          <p:cNvSpPr/>
          <p:nvPr/>
        </p:nvSpPr>
        <p:spPr>
          <a:xfrm>
            <a:off x="5184775" y="5192713"/>
            <a:ext cx="3316288" cy="495300"/>
          </a:xfrm>
          <a:custGeom>
            <a:avLst/>
            <a:gdLst>
              <a:gd name="connsiteX0" fmla="*/ 1953986 w 3317422"/>
              <a:gd name="connsiteY0" fmla="*/ 84364 h 495300"/>
              <a:gd name="connsiteX1" fmla="*/ 1741715 w 3317422"/>
              <a:gd name="connsiteY1" fmla="*/ 95250 h 495300"/>
              <a:gd name="connsiteX2" fmla="*/ 1458686 w 3317422"/>
              <a:gd name="connsiteY2" fmla="*/ 133350 h 495300"/>
              <a:gd name="connsiteX3" fmla="*/ 1050472 w 3317422"/>
              <a:gd name="connsiteY3" fmla="*/ 185057 h 495300"/>
              <a:gd name="connsiteX4" fmla="*/ 734786 w 3317422"/>
              <a:gd name="connsiteY4" fmla="*/ 228600 h 495300"/>
              <a:gd name="connsiteX5" fmla="*/ 527958 w 3317422"/>
              <a:gd name="connsiteY5" fmla="*/ 250371 h 495300"/>
              <a:gd name="connsiteX6" fmla="*/ 451758 w 3317422"/>
              <a:gd name="connsiteY6" fmla="*/ 258535 h 495300"/>
              <a:gd name="connsiteX7" fmla="*/ 391886 w 3317422"/>
              <a:gd name="connsiteY7" fmla="*/ 253093 h 495300"/>
              <a:gd name="connsiteX8" fmla="*/ 302079 w 3317422"/>
              <a:gd name="connsiteY8" fmla="*/ 236764 h 495300"/>
              <a:gd name="connsiteX9" fmla="*/ 231322 w 3317422"/>
              <a:gd name="connsiteY9" fmla="*/ 209550 h 495300"/>
              <a:gd name="connsiteX10" fmla="*/ 179615 w 3317422"/>
              <a:gd name="connsiteY10" fmla="*/ 185057 h 495300"/>
              <a:gd name="connsiteX11" fmla="*/ 125186 w 3317422"/>
              <a:gd name="connsiteY11" fmla="*/ 146957 h 495300"/>
              <a:gd name="connsiteX12" fmla="*/ 81643 w 3317422"/>
              <a:gd name="connsiteY12" fmla="*/ 108857 h 495300"/>
              <a:gd name="connsiteX13" fmla="*/ 59872 w 3317422"/>
              <a:gd name="connsiteY13" fmla="*/ 95250 h 495300"/>
              <a:gd name="connsiteX14" fmla="*/ 32658 w 3317422"/>
              <a:gd name="connsiteY14" fmla="*/ 84364 h 495300"/>
              <a:gd name="connsiteX15" fmla="*/ 10886 w 3317422"/>
              <a:gd name="connsiteY15" fmla="*/ 84364 h 495300"/>
              <a:gd name="connsiteX16" fmla="*/ 0 w 3317422"/>
              <a:gd name="connsiteY16" fmla="*/ 92528 h 495300"/>
              <a:gd name="connsiteX17" fmla="*/ 2722 w 3317422"/>
              <a:gd name="connsiteY17" fmla="*/ 117021 h 495300"/>
              <a:gd name="connsiteX18" fmla="*/ 27215 w 3317422"/>
              <a:gd name="connsiteY18" fmla="*/ 174171 h 495300"/>
              <a:gd name="connsiteX19" fmla="*/ 62593 w 3317422"/>
              <a:gd name="connsiteY19" fmla="*/ 236764 h 495300"/>
              <a:gd name="connsiteX20" fmla="*/ 100693 w 3317422"/>
              <a:gd name="connsiteY20" fmla="*/ 288471 h 495300"/>
              <a:gd name="connsiteX21" fmla="*/ 141515 w 3317422"/>
              <a:gd name="connsiteY21" fmla="*/ 334735 h 495300"/>
              <a:gd name="connsiteX22" fmla="*/ 193222 w 3317422"/>
              <a:gd name="connsiteY22" fmla="*/ 378278 h 495300"/>
              <a:gd name="connsiteX23" fmla="*/ 244929 w 3317422"/>
              <a:gd name="connsiteY23" fmla="*/ 416378 h 495300"/>
              <a:gd name="connsiteX24" fmla="*/ 299358 w 3317422"/>
              <a:gd name="connsiteY24" fmla="*/ 449035 h 495300"/>
              <a:gd name="connsiteX25" fmla="*/ 364672 w 3317422"/>
              <a:gd name="connsiteY25" fmla="*/ 478971 h 495300"/>
              <a:gd name="connsiteX26" fmla="*/ 416379 w 3317422"/>
              <a:gd name="connsiteY26" fmla="*/ 495300 h 495300"/>
              <a:gd name="connsiteX27" fmla="*/ 432708 w 3317422"/>
              <a:gd name="connsiteY27" fmla="*/ 495300 h 495300"/>
              <a:gd name="connsiteX28" fmla="*/ 549729 w 3317422"/>
              <a:gd name="connsiteY28" fmla="*/ 473528 h 495300"/>
              <a:gd name="connsiteX29" fmla="*/ 791936 w 3317422"/>
              <a:gd name="connsiteY29" fmla="*/ 429985 h 495300"/>
              <a:gd name="connsiteX30" fmla="*/ 1091293 w 3317422"/>
              <a:gd name="connsiteY30" fmla="*/ 375557 h 495300"/>
              <a:gd name="connsiteX31" fmla="*/ 1404258 w 3317422"/>
              <a:gd name="connsiteY31" fmla="*/ 329293 h 495300"/>
              <a:gd name="connsiteX32" fmla="*/ 1690008 w 3317422"/>
              <a:gd name="connsiteY32" fmla="*/ 302078 h 495300"/>
              <a:gd name="connsiteX33" fmla="*/ 1964872 w 3317422"/>
              <a:gd name="connsiteY33" fmla="*/ 280307 h 495300"/>
              <a:gd name="connsiteX34" fmla="*/ 2245179 w 3317422"/>
              <a:gd name="connsiteY34" fmla="*/ 269421 h 495300"/>
              <a:gd name="connsiteX35" fmla="*/ 2454729 w 3317422"/>
              <a:gd name="connsiteY35" fmla="*/ 269421 h 495300"/>
              <a:gd name="connsiteX36" fmla="*/ 2639786 w 3317422"/>
              <a:gd name="connsiteY36" fmla="*/ 274864 h 495300"/>
              <a:gd name="connsiteX37" fmla="*/ 2813958 w 3317422"/>
              <a:gd name="connsiteY37" fmla="*/ 285750 h 495300"/>
              <a:gd name="connsiteX38" fmla="*/ 2990850 w 3317422"/>
              <a:gd name="connsiteY38" fmla="*/ 304800 h 495300"/>
              <a:gd name="connsiteX39" fmla="*/ 3124200 w 3317422"/>
              <a:gd name="connsiteY39" fmla="*/ 326571 h 495300"/>
              <a:gd name="connsiteX40" fmla="*/ 3200400 w 3317422"/>
              <a:gd name="connsiteY40" fmla="*/ 332014 h 495300"/>
              <a:gd name="connsiteX41" fmla="*/ 3254829 w 3317422"/>
              <a:gd name="connsiteY41" fmla="*/ 329293 h 495300"/>
              <a:gd name="connsiteX42" fmla="*/ 3292929 w 3317422"/>
              <a:gd name="connsiteY42" fmla="*/ 318407 h 495300"/>
              <a:gd name="connsiteX43" fmla="*/ 3311979 w 3317422"/>
              <a:gd name="connsiteY43" fmla="*/ 299357 h 495300"/>
              <a:gd name="connsiteX44" fmla="*/ 3317422 w 3317422"/>
              <a:gd name="connsiteY44" fmla="*/ 283028 h 495300"/>
              <a:gd name="connsiteX45" fmla="*/ 3317422 w 3317422"/>
              <a:gd name="connsiteY45" fmla="*/ 253093 h 495300"/>
              <a:gd name="connsiteX46" fmla="*/ 3306536 w 3317422"/>
              <a:gd name="connsiteY46" fmla="*/ 225878 h 495300"/>
              <a:gd name="connsiteX47" fmla="*/ 3279322 w 3317422"/>
              <a:gd name="connsiteY47" fmla="*/ 190500 h 495300"/>
              <a:gd name="connsiteX48" fmla="*/ 3243943 w 3317422"/>
              <a:gd name="connsiteY48" fmla="*/ 160564 h 495300"/>
              <a:gd name="connsiteX49" fmla="*/ 3189515 w 3317422"/>
              <a:gd name="connsiteY49" fmla="*/ 122464 h 495300"/>
              <a:gd name="connsiteX50" fmla="*/ 3132365 w 3317422"/>
              <a:gd name="connsiteY50" fmla="*/ 89807 h 495300"/>
              <a:gd name="connsiteX51" fmla="*/ 3037115 w 3317422"/>
              <a:gd name="connsiteY51" fmla="*/ 46264 h 495300"/>
              <a:gd name="connsiteX52" fmla="*/ 2958193 w 3317422"/>
              <a:gd name="connsiteY52" fmla="*/ 19050 h 495300"/>
              <a:gd name="connsiteX53" fmla="*/ 2873829 w 3317422"/>
              <a:gd name="connsiteY53" fmla="*/ 2721 h 495300"/>
              <a:gd name="connsiteX54" fmla="*/ 2822122 w 3317422"/>
              <a:gd name="connsiteY54" fmla="*/ 0 h 495300"/>
              <a:gd name="connsiteX55" fmla="*/ 2794908 w 3317422"/>
              <a:gd name="connsiteY55" fmla="*/ 5443 h 495300"/>
              <a:gd name="connsiteX56" fmla="*/ 2762250 w 3317422"/>
              <a:gd name="connsiteY56" fmla="*/ 19050 h 495300"/>
              <a:gd name="connsiteX57" fmla="*/ 2658836 w 3317422"/>
              <a:gd name="connsiteY57" fmla="*/ 46264 h 495300"/>
              <a:gd name="connsiteX58" fmla="*/ 2582636 w 3317422"/>
              <a:gd name="connsiteY58" fmla="*/ 48985 h 495300"/>
              <a:gd name="connsiteX59" fmla="*/ 2247900 w 3317422"/>
              <a:gd name="connsiteY59" fmla="*/ 70757 h 495300"/>
              <a:gd name="connsiteX60" fmla="*/ 1953986 w 3317422"/>
              <a:gd name="connsiteY60" fmla="*/ 84364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317422" h="495300">
                <a:moveTo>
                  <a:pt x="1953986" y="84364"/>
                </a:moveTo>
                <a:lnTo>
                  <a:pt x="1741715" y="95250"/>
                </a:lnTo>
                <a:lnTo>
                  <a:pt x="1458686" y="133350"/>
                </a:lnTo>
                <a:lnTo>
                  <a:pt x="1050472" y="185057"/>
                </a:lnTo>
                <a:lnTo>
                  <a:pt x="734786" y="228600"/>
                </a:lnTo>
                <a:lnTo>
                  <a:pt x="527958" y="250371"/>
                </a:lnTo>
                <a:lnTo>
                  <a:pt x="451758" y="258535"/>
                </a:lnTo>
                <a:lnTo>
                  <a:pt x="391886" y="253093"/>
                </a:lnTo>
                <a:lnTo>
                  <a:pt x="302079" y="236764"/>
                </a:lnTo>
                <a:lnTo>
                  <a:pt x="231322" y="209550"/>
                </a:lnTo>
                <a:lnTo>
                  <a:pt x="179615" y="185057"/>
                </a:lnTo>
                <a:lnTo>
                  <a:pt x="125186" y="146957"/>
                </a:lnTo>
                <a:lnTo>
                  <a:pt x="81643" y="108857"/>
                </a:lnTo>
                <a:lnTo>
                  <a:pt x="59872" y="95250"/>
                </a:lnTo>
                <a:lnTo>
                  <a:pt x="32658" y="84364"/>
                </a:lnTo>
                <a:lnTo>
                  <a:pt x="10886" y="84364"/>
                </a:lnTo>
                <a:lnTo>
                  <a:pt x="0" y="92528"/>
                </a:lnTo>
                <a:lnTo>
                  <a:pt x="2722" y="117021"/>
                </a:lnTo>
                <a:lnTo>
                  <a:pt x="27215" y="174171"/>
                </a:lnTo>
                <a:lnTo>
                  <a:pt x="62593" y="236764"/>
                </a:lnTo>
                <a:lnTo>
                  <a:pt x="100693" y="288471"/>
                </a:lnTo>
                <a:lnTo>
                  <a:pt x="141515" y="334735"/>
                </a:lnTo>
                <a:lnTo>
                  <a:pt x="193222" y="378278"/>
                </a:lnTo>
                <a:lnTo>
                  <a:pt x="244929" y="416378"/>
                </a:lnTo>
                <a:lnTo>
                  <a:pt x="299358" y="449035"/>
                </a:lnTo>
                <a:lnTo>
                  <a:pt x="364672" y="478971"/>
                </a:lnTo>
                <a:lnTo>
                  <a:pt x="416379" y="495300"/>
                </a:lnTo>
                <a:lnTo>
                  <a:pt x="432708" y="495300"/>
                </a:lnTo>
                <a:lnTo>
                  <a:pt x="549729" y="473528"/>
                </a:lnTo>
                <a:lnTo>
                  <a:pt x="791936" y="429985"/>
                </a:lnTo>
                <a:lnTo>
                  <a:pt x="1091293" y="375557"/>
                </a:lnTo>
                <a:lnTo>
                  <a:pt x="1404258" y="329293"/>
                </a:lnTo>
                <a:lnTo>
                  <a:pt x="1690008" y="302078"/>
                </a:lnTo>
                <a:lnTo>
                  <a:pt x="1964872" y="280307"/>
                </a:lnTo>
                <a:lnTo>
                  <a:pt x="2245179" y="269421"/>
                </a:lnTo>
                <a:lnTo>
                  <a:pt x="2454729" y="269421"/>
                </a:lnTo>
                <a:lnTo>
                  <a:pt x="2639786" y="274864"/>
                </a:lnTo>
                <a:lnTo>
                  <a:pt x="2813958" y="285750"/>
                </a:lnTo>
                <a:lnTo>
                  <a:pt x="2990850" y="304800"/>
                </a:lnTo>
                <a:lnTo>
                  <a:pt x="3124200" y="326571"/>
                </a:lnTo>
                <a:lnTo>
                  <a:pt x="3200400" y="332014"/>
                </a:lnTo>
                <a:lnTo>
                  <a:pt x="3254829" y="329293"/>
                </a:lnTo>
                <a:lnTo>
                  <a:pt x="3292929" y="318407"/>
                </a:lnTo>
                <a:lnTo>
                  <a:pt x="3311979" y="299357"/>
                </a:lnTo>
                <a:lnTo>
                  <a:pt x="3317422" y="283028"/>
                </a:lnTo>
                <a:lnTo>
                  <a:pt x="3317422" y="253093"/>
                </a:lnTo>
                <a:lnTo>
                  <a:pt x="3306536" y="225878"/>
                </a:lnTo>
                <a:lnTo>
                  <a:pt x="3279322" y="190500"/>
                </a:lnTo>
                <a:lnTo>
                  <a:pt x="3243943" y="160564"/>
                </a:lnTo>
                <a:lnTo>
                  <a:pt x="3189515" y="122464"/>
                </a:lnTo>
                <a:lnTo>
                  <a:pt x="3132365" y="89807"/>
                </a:lnTo>
                <a:lnTo>
                  <a:pt x="3037115" y="46264"/>
                </a:lnTo>
                <a:lnTo>
                  <a:pt x="2958193" y="19050"/>
                </a:lnTo>
                <a:lnTo>
                  <a:pt x="2873829" y="2721"/>
                </a:lnTo>
                <a:lnTo>
                  <a:pt x="2822122" y="0"/>
                </a:lnTo>
                <a:lnTo>
                  <a:pt x="2794908" y="5443"/>
                </a:lnTo>
                <a:lnTo>
                  <a:pt x="2762250" y="19050"/>
                </a:lnTo>
                <a:lnTo>
                  <a:pt x="2658836" y="46264"/>
                </a:lnTo>
                <a:lnTo>
                  <a:pt x="2582636" y="48985"/>
                </a:lnTo>
                <a:lnTo>
                  <a:pt x="2247900" y="70757"/>
                </a:lnTo>
                <a:lnTo>
                  <a:pt x="1953986" y="8436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307E38A-73C6-4DE8-A3CC-80E1D6206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344" y="1726269"/>
            <a:ext cx="4785775" cy="392616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AD62756-148D-40E3-A2AD-9758017DE1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1344" y="1690689"/>
            <a:ext cx="4791871" cy="3932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3" grpId="0" animBg="1"/>
      <p:bldP spid="81" grpId="0" animBg="1"/>
      <p:bldP spid="80" grpId="0" animBg="1"/>
      <p:bldP spid="82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B57FDD7-5D78-476E-9606-DE1DAD83D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112" y="1465918"/>
            <a:ext cx="4785775" cy="39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2337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5C62D6DA-1958-4976-893D-BDEAA2876CCF}"/>
              </a:ext>
            </a:extLst>
          </p:cNvPr>
          <p:cNvSpPr/>
          <p:nvPr/>
        </p:nvSpPr>
        <p:spPr>
          <a:xfrm>
            <a:off x="4313239" y="1990726"/>
            <a:ext cx="3481387" cy="582613"/>
          </a:xfrm>
          <a:custGeom>
            <a:avLst/>
            <a:gdLst>
              <a:gd name="connsiteX0" fmla="*/ 1295694 w 3481075"/>
              <a:gd name="connsiteY0" fmla="*/ 384825 h 582533"/>
              <a:gd name="connsiteX1" fmla="*/ 1034437 w 3481075"/>
              <a:gd name="connsiteY1" fmla="*/ 437782 h 582533"/>
              <a:gd name="connsiteX2" fmla="*/ 734344 w 3481075"/>
              <a:gd name="connsiteY2" fmla="*/ 508392 h 582533"/>
              <a:gd name="connsiteX3" fmla="*/ 529575 w 3481075"/>
              <a:gd name="connsiteY3" fmla="*/ 575472 h 582533"/>
              <a:gd name="connsiteX4" fmla="*/ 487209 w 3481075"/>
              <a:gd name="connsiteY4" fmla="*/ 582533 h 582533"/>
              <a:gd name="connsiteX5" fmla="*/ 395416 w 3481075"/>
              <a:gd name="connsiteY5" fmla="*/ 554289 h 582533"/>
              <a:gd name="connsiteX6" fmla="*/ 314214 w 3481075"/>
              <a:gd name="connsiteY6" fmla="*/ 511923 h 582533"/>
              <a:gd name="connsiteX7" fmla="*/ 194177 w 3481075"/>
              <a:gd name="connsiteY7" fmla="*/ 427191 h 582533"/>
              <a:gd name="connsiteX8" fmla="*/ 56488 w 3481075"/>
              <a:gd name="connsiteY8" fmla="*/ 321276 h 582533"/>
              <a:gd name="connsiteX9" fmla="*/ 10591 w 3481075"/>
              <a:gd name="connsiteY9" fmla="*/ 275379 h 582533"/>
              <a:gd name="connsiteX10" fmla="*/ 3530 w 3481075"/>
              <a:gd name="connsiteY10" fmla="*/ 261257 h 582533"/>
              <a:gd name="connsiteX11" fmla="*/ 0 w 3481075"/>
              <a:gd name="connsiteY11" fmla="*/ 236544 h 582533"/>
              <a:gd name="connsiteX12" fmla="*/ 14122 w 3481075"/>
              <a:gd name="connsiteY12" fmla="*/ 215361 h 582533"/>
              <a:gd name="connsiteX13" fmla="*/ 31774 w 3481075"/>
              <a:gd name="connsiteY13" fmla="*/ 211830 h 582533"/>
              <a:gd name="connsiteX14" fmla="*/ 60018 w 3481075"/>
              <a:gd name="connsiteY14" fmla="*/ 222422 h 582533"/>
              <a:gd name="connsiteX15" fmla="*/ 98854 w 3481075"/>
              <a:gd name="connsiteY15" fmla="*/ 240074 h 582533"/>
              <a:gd name="connsiteX16" fmla="*/ 250665 w 3481075"/>
              <a:gd name="connsiteY16" fmla="*/ 285971 h 582533"/>
              <a:gd name="connsiteX17" fmla="*/ 434251 w 3481075"/>
              <a:gd name="connsiteY17" fmla="*/ 310684 h 582533"/>
              <a:gd name="connsiteX18" fmla="*/ 501331 w 3481075"/>
              <a:gd name="connsiteY18" fmla="*/ 314215 h 582533"/>
              <a:gd name="connsiteX19" fmla="*/ 755527 w 3481075"/>
              <a:gd name="connsiteY19" fmla="*/ 282440 h 582533"/>
              <a:gd name="connsiteX20" fmla="*/ 1143882 w 3481075"/>
              <a:gd name="connsiteY20" fmla="*/ 229483 h 582533"/>
              <a:gd name="connsiteX21" fmla="*/ 1659336 w 3481075"/>
              <a:gd name="connsiteY21" fmla="*/ 162403 h 582533"/>
              <a:gd name="connsiteX22" fmla="*/ 1931184 w 3481075"/>
              <a:gd name="connsiteY22" fmla="*/ 116507 h 582533"/>
              <a:gd name="connsiteX23" fmla="*/ 2263051 w 3481075"/>
              <a:gd name="connsiteY23" fmla="*/ 109446 h 582533"/>
              <a:gd name="connsiteX24" fmla="*/ 2676120 w 3481075"/>
              <a:gd name="connsiteY24" fmla="*/ 84732 h 582533"/>
              <a:gd name="connsiteX25" fmla="*/ 2820871 w 3481075"/>
              <a:gd name="connsiteY25" fmla="*/ 70610 h 582533"/>
              <a:gd name="connsiteX26" fmla="*/ 2898542 w 3481075"/>
              <a:gd name="connsiteY26" fmla="*/ 42366 h 582533"/>
              <a:gd name="connsiteX27" fmla="*/ 2986804 w 3481075"/>
              <a:gd name="connsiteY27" fmla="*/ 10592 h 582533"/>
              <a:gd name="connsiteX28" fmla="*/ 3046823 w 3481075"/>
              <a:gd name="connsiteY28" fmla="*/ 0 h 582533"/>
              <a:gd name="connsiteX29" fmla="*/ 3131555 w 3481075"/>
              <a:gd name="connsiteY29" fmla="*/ 10592 h 582533"/>
              <a:gd name="connsiteX30" fmla="*/ 3286897 w 3481075"/>
              <a:gd name="connsiteY30" fmla="*/ 63549 h 582533"/>
              <a:gd name="connsiteX31" fmla="*/ 3406934 w 3481075"/>
              <a:gd name="connsiteY31" fmla="*/ 123568 h 582533"/>
              <a:gd name="connsiteX32" fmla="*/ 3456361 w 3481075"/>
              <a:gd name="connsiteY32" fmla="*/ 155342 h 582533"/>
              <a:gd name="connsiteX33" fmla="*/ 3474014 w 3481075"/>
              <a:gd name="connsiteY33" fmla="*/ 180056 h 582533"/>
              <a:gd name="connsiteX34" fmla="*/ 3481075 w 3481075"/>
              <a:gd name="connsiteY34" fmla="*/ 208300 h 582533"/>
              <a:gd name="connsiteX35" fmla="*/ 3474014 w 3481075"/>
              <a:gd name="connsiteY35" fmla="*/ 236544 h 582533"/>
              <a:gd name="connsiteX36" fmla="*/ 3452831 w 3481075"/>
              <a:gd name="connsiteY36" fmla="*/ 257727 h 582533"/>
              <a:gd name="connsiteX37" fmla="*/ 3428117 w 3481075"/>
              <a:gd name="connsiteY37" fmla="*/ 271849 h 582533"/>
              <a:gd name="connsiteX38" fmla="*/ 3099780 w 3481075"/>
              <a:gd name="connsiteY38" fmla="*/ 275379 h 582533"/>
              <a:gd name="connsiteX39" fmla="*/ 1945306 w 3481075"/>
              <a:gd name="connsiteY39" fmla="*/ 296562 h 582533"/>
              <a:gd name="connsiteX40" fmla="*/ 1652275 w 3481075"/>
              <a:gd name="connsiteY40" fmla="*/ 345989 h 582533"/>
              <a:gd name="connsiteX41" fmla="*/ 1295694 w 3481075"/>
              <a:gd name="connsiteY41" fmla="*/ 384825 h 58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481075" h="582533">
                <a:moveTo>
                  <a:pt x="1295694" y="384825"/>
                </a:moveTo>
                <a:lnTo>
                  <a:pt x="1034437" y="437782"/>
                </a:lnTo>
                <a:lnTo>
                  <a:pt x="734344" y="508392"/>
                </a:lnTo>
                <a:lnTo>
                  <a:pt x="529575" y="575472"/>
                </a:lnTo>
                <a:lnTo>
                  <a:pt x="487209" y="582533"/>
                </a:lnTo>
                <a:lnTo>
                  <a:pt x="395416" y="554289"/>
                </a:lnTo>
                <a:lnTo>
                  <a:pt x="314214" y="511923"/>
                </a:lnTo>
                <a:lnTo>
                  <a:pt x="194177" y="427191"/>
                </a:lnTo>
                <a:lnTo>
                  <a:pt x="56488" y="321276"/>
                </a:lnTo>
                <a:lnTo>
                  <a:pt x="10591" y="275379"/>
                </a:lnTo>
                <a:lnTo>
                  <a:pt x="3530" y="261257"/>
                </a:lnTo>
                <a:lnTo>
                  <a:pt x="0" y="236544"/>
                </a:lnTo>
                <a:lnTo>
                  <a:pt x="14122" y="215361"/>
                </a:lnTo>
                <a:lnTo>
                  <a:pt x="31774" y="211830"/>
                </a:lnTo>
                <a:lnTo>
                  <a:pt x="60018" y="222422"/>
                </a:lnTo>
                <a:lnTo>
                  <a:pt x="98854" y="240074"/>
                </a:lnTo>
                <a:lnTo>
                  <a:pt x="250665" y="285971"/>
                </a:lnTo>
                <a:lnTo>
                  <a:pt x="434251" y="310684"/>
                </a:lnTo>
                <a:lnTo>
                  <a:pt x="501331" y="314215"/>
                </a:lnTo>
                <a:lnTo>
                  <a:pt x="755527" y="282440"/>
                </a:lnTo>
                <a:lnTo>
                  <a:pt x="1143882" y="229483"/>
                </a:lnTo>
                <a:lnTo>
                  <a:pt x="1659336" y="162403"/>
                </a:lnTo>
                <a:lnTo>
                  <a:pt x="1931184" y="116507"/>
                </a:lnTo>
                <a:lnTo>
                  <a:pt x="2263051" y="109446"/>
                </a:lnTo>
                <a:lnTo>
                  <a:pt x="2676120" y="84732"/>
                </a:lnTo>
                <a:lnTo>
                  <a:pt x="2820871" y="70610"/>
                </a:lnTo>
                <a:lnTo>
                  <a:pt x="2898542" y="42366"/>
                </a:lnTo>
                <a:lnTo>
                  <a:pt x="2986804" y="10592"/>
                </a:lnTo>
                <a:lnTo>
                  <a:pt x="3046823" y="0"/>
                </a:lnTo>
                <a:lnTo>
                  <a:pt x="3131555" y="10592"/>
                </a:lnTo>
                <a:lnTo>
                  <a:pt x="3286897" y="63549"/>
                </a:lnTo>
                <a:lnTo>
                  <a:pt x="3406934" y="123568"/>
                </a:lnTo>
                <a:lnTo>
                  <a:pt x="3456361" y="155342"/>
                </a:lnTo>
                <a:lnTo>
                  <a:pt x="3474014" y="180056"/>
                </a:lnTo>
                <a:lnTo>
                  <a:pt x="3481075" y="208300"/>
                </a:lnTo>
                <a:lnTo>
                  <a:pt x="3474014" y="236544"/>
                </a:lnTo>
                <a:lnTo>
                  <a:pt x="3452831" y="257727"/>
                </a:lnTo>
                <a:lnTo>
                  <a:pt x="3428117" y="271849"/>
                </a:lnTo>
                <a:lnTo>
                  <a:pt x="3099780" y="275379"/>
                </a:lnTo>
                <a:lnTo>
                  <a:pt x="1945306" y="296562"/>
                </a:lnTo>
                <a:lnTo>
                  <a:pt x="1652275" y="345989"/>
                </a:lnTo>
                <a:lnTo>
                  <a:pt x="1295694" y="38482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1916F956-D794-46CB-A197-26349EC8DC28}"/>
              </a:ext>
            </a:extLst>
          </p:cNvPr>
          <p:cNvSpPr/>
          <p:nvPr/>
        </p:nvSpPr>
        <p:spPr>
          <a:xfrm>
            <a:off x="4067175" y="3467101"/>
            <a:ext cx="4090988" cy="2557463"/>
          </a:xfrm>
          <a:custGeom>
            <a:avLst/>
            <a:gdLst>
              <a:gd name="connsiteX0" fmla="*/ 157163 w 4090988"/>
              <a:gd name="connsiteY0" fmla="*/ 1600200 h 2557463"/>
              <a:gd name="connsiteX1" fmla="*/ 180975 w 4090988"/>
              <a:gd name="connsiteY1" fmla="*/ 1185863 h 2557463"/>
              <a:gd name="connsiteX2" fmla="*/ 195263 w 4090988"/>
              <a:gd name="connsiteY2" fmla="*/ 895350 h 2557463"/>
              <a:gd name="connsiteX3" fmla="*/ 190500 w 4090988"/>
              <a:gd name="connsiteY3" fmla="*/ 452438 h 2557463"/>
              <a:gd name="connsiteX4" fmla="*/ 185738 w 4090988"/>
              <a:gd name="connsiteY4" fmla="*/ 304800 h 2557463"/>
              <a:gd name="connsiteX5" fmla="*/ 166688 w 4090988"/>
              <a:gd name="connsiteY5" fmla="*/ 238125 h 2557463"/>
              <a:gd name="connsiteX6" fmla="*/ 142875 w 4090988"/>
              <a:gd name="connsiteY6" fmla="*/ 180975 h 2557463"/>
              <a:gd name="connsiteX7" fmla="*/ 76200 w 4090988"/>
              <a:gd name="connsiteY7" fmla="*/ 114300 h 2557463"/>
              <a:gd name="connsiteX8" fmla="*/ 23813 w 4090988"/>
              <a:gd name="connsiteY8" fmla="*/ 71438 h 2557463"/>
              <a:gd name="connsiteX9" fmla="*/ 4763 w 4090988"/>
              <a:gd name="connsiteY9" fmla="*/ 52388 h 2557463"/>
              <a:gd name="connsiteX10" fmla="*/ 0 w 4090988"/>
              <a:gd name="connsiteY10" fmla="*/ 23813 h 2557463"/>
              <a:gd name="connsiteX11" fmla="*/ 19050 w 4090988"/>
              <a:gd name="connsiteY11" fmla="*/ 9525 h 2557463"/>
              <a:gd name="connsiteX12" fmla="*/ 61913 w 4090988"/>
              <a:gd name="connsiteY12" fmla="*/ 0 h 2557463"/>
              <a:gd name="connsiteX13" fmla="*/ 176213 w 4090988"/>
              <a:gd name="connsiteY13" fmla="*/ 33338 h 2557463"/>
              <a:gd name="connsiteX14" fmla="*/ 247650 w 4090988"/>
              <a:gd name="connsiteY14" fmla="*/ 66675 h 2557463"/>
              <a:gd name="connsiteX15" fmla="*/ 352425 w 4090988"/>
              <a:gd name="connsiteY15" fmla="*/ 123825 h 2557463"/>
              <a:gd name="connsiteX16" fmla="*/ 442913 w 4090988"/>
              <a:gd name="connsiteY16" fmla="*/ 190500 h 2557463"/>
              <a:gd name="connsiteX17" fmla="*/ 476250 w 4090988"/>
              <a:gd name="connsiteY17" fmla="*/ 228600 h 2557463"/>
              <a:gd name="connsiteX18" fmla="*/ 490538 w 4090988"/>
              <a:gd name="connsiteY18" fmla="*/ 266700 h 2557463"/>
              <a:gd name="connsiteX19" fmla="*/ 485775 w 4090988"/>
              <a:gd name="connsiteY19" fmla="*/ 290513 h 2557463"/>
              <a:gd name="connsiteX20" fmla="*/ 466725 w 4090988"/>
              <a:gd name="connsiteY20" fmla="*/ 338138 h 2557463"/>
              <a:gd name="connsiteX21" fmla="*/ 452438 w 4090988"/>
              <a:gd name="connsiteY21" fmla="*/ 361950 h 2557463"/>
              <a:gd name="connsiteX22" fmla="*/ 442913 w 4090988"/>
              <a:gd name="connsiteY22" fmla="*/ 390525 h 2557463"/>
              <a:gd name="connsiteX23" fmla="*/ 423863 w 4090988"/>
              <a:gd name="connsiteY23" fmla="*/ 766763 h 2557463"/>
              <a:gd name="connsiteX24" fmla="*/ 400050 w 4090988"/>
              <a:gd name="connsiteY24" fmla="*/ 1400175 h 2557463"/>
              <a:gd name="connsiteX25" fmla="*/ 376238 w 4090988"/>
              <a:gd name="connsiteY25" fmla="*/ 1981200 h 2557463"/>
              <a:gd name="connsiteX26" fmla="*/ 371475 w 4090988"/>
              <a:gd name="connsiteY26" fmla="*/ 2190750 h 2557463"/>
              <a:gd name="connsiteX27" fmla="*/ 385763 w 4090988"/>
              <a:gd name="connsiteY27" fmla="*/ 2214563 h 2557463"/>
              <a:gd name="connsiteX28" fmla="*/ 404813 w 4090988"/>
              <a:gd name="connsiteY28" fmla="*/ 2233613 h 2557463"/>
              <a:gd name="connsiteX29" fmla="*/ 466725 w 4090988"/>
              <a:gd name="connsiteY29" fmla="*/ 2243138 h 2557463"/>
              <a:gd name="connsiteX30" fmla="*/ 604838 w 4090988"/>
              <a:gd name="connsiteY30" fmla="*/ 2219325 h 2557463"/>
              <a:gd name="connsiteX31" fmla="*/ 1266825 w 4090988"/>
              <a:gd name="connsiteY31" fmla="*/ 2143125 h 2557463"/>
              <a:gd name="connsiteX32" fmla="*/ 2076450 w 4090988"/>
              <a:gd name="connsiteY32" fmla="*/ 2081213 h 2557463"/>
              <a:gd name="connsiteX33" fmla="*/ 2657475 w 4090988"/>
              <a:gd name="connsiteY33" fmla="*/ 2033588 h 2557463"/>
              <a:gd name="connsiteX34" fmla="*/ 3295650 w 4090988"/>
              <a:gd name="connsiteY34" fmla="*/ 1995488 h 2557463"/>
              <a:gd name="connsiteX35" fmla="*/ 3419475 w 4090988"/>
              <a:gd name="connsiteY35" fmla="*/ 1990725 h 2557463"/>
              <a:gd name="connsiteX36" fmla="*/ 3514725 w 4090988"/>
              <a:gd name="connsiteY36" fmla="*/ 1952625 h 2557463"/>
              <a:gd name="connsiteX37" fmla="*/ 3600450 w 4090988"/>
              <a:gd name="connsiteY37" fmla="*/ 1928813 h 2557463"/>
              <a:gd name="connsiteX38" fmla="*/ 3633788 w 4090988"/>
              <a:gd name="connsiteY38" fmla="*/ 1928813 h 2557463"/>
              <a:gd name="connsiteX39" fmla="*/ 3795713 w 4090988"/>
              <a:gd name="connsiteY39" fmla="*/ 1990725 h 2557463"/>
              <a:gd name="connsiteX40" fmla="*/ 4057650 w 4090988"/>
              <a:gd name="connsiteY40" fmla="*/ 2143125 h 2557463"/>
              <a:gd name="connsiteX41" fmla="*/ 4086225 w 4090988"/>
              <a:gd name="connsiteY41" fmla="*/ 2166938 h 2557463"/>
              <a:gd name="connsiteX42" fmla="*/ 4090988 w 4090988"/>
              <a:gd name="connsiteY42" fmla="*/ 2185988 h 2557463"/>
              <a:gd name="connsiteX43" fmla="*/ 4090988 w 4090988"/>
              <a:gd name="connsiteY43" fmla="*/ 2209800 h 2557463"/>
              <a:gd name="connsiteX44" fmla="*/ 4071938 w 4090988"/>
              <a:gd name="connsiteY44" fmla="*/ 2238375 h 2557463"/>
              <a:gd name="connsiteX45" fmla="*/ 4024313 w 4090988"/>
              <a:gd name="connsiteY45" fmla="*/ 2262188 h 2557463"/>
              <a:gd name="connsiteX46" fmla="*/ 3719513 w 4090988"/>
              <a:gd name="connsiteY46" fmla="*/ 2247900 h 2557463"/>
              <a:gd name="connsiteX47" fmla="*/ 3252788 w 4090988"/>
              <a:gd name="connsiteY47" fmla="*/ 2219325 h 2557463"/>
              <a:gd name="connsiteX48" fmla="*/ 2600325 w 4090988"/>
              <a:gd name="connsiteY48" fmla="*/ 2219325 h 2557463"/>
              <a:gd name="connsiteX49" fmla="*/ 2071688 w 4090988"/>
              <a:gd name="connsiteY49" fmla="*/ 2228850 h 2557463"/>
              <a:gd name="connsiteX50" fmla="*/ 1519238 w 4090988"/>
              <a:gd name="connsiteY50" fmla="*/ 2276475 h 2557463"/>
              <a:gd name="connsiteX51" fmla="*/ 976313 w 4090988"/>
              <a:gd name="connsiteY51" fmla="*/ 2366963 h 2557463"/>
              <a:gd name="connsiteX52" fmla="*/ 376238 w 4090988"/>
              <a:gd name="connsiteY52" fmla="*/ 2462213 h 2557463"/>
              <a:gd name="connsiteX53" fmla="*/ 357188 w 4090988"/>
              <a:gd name="connsiteY53" fmla="*/ 2490788 h 2557463"/>
              <a:gd name="connsiteX54" fmla="*/ 323850 w 4090988"/>
              <a:gd name="connsiteY54" fmla="*/ 2533650 h 2557463"/>
              <a:gd name="connsiteX55" fmla="*/ 290513 w 4090988"/>
              <a:gd name="connsiteY55" fmla="*/ 2552700 h 2557463"/>
              <a:gd name="connsiteX56" fmla="*/ 242888 w 4090988"/>
              <a:gd name="connsiteY56" fmla="*/ 2557463 h 2557463"/>
              <a:gd name="connsiteX57" fmla="*/ 200025 w 4090988"/>
              <a:gd name="connsiteY57" fmla="*/ 2533650 h 2557463"/>
              <a:gd name="connsiteX58" fmla="*/ 152400 w 4090988"/>
              <a:gd name="connsiteY58" fmla="*/ 2447925 h 2557463"/>
              <a:gd name="connsiteX59" fmla="*/ 114300 w 4090988"/>
              <a:gd name="connsiteY59" fmla="*/ 2314575 h 2557463"/>
              <a:gd name="connsiteX60" fmla="*/ 95250 w 4090988"/>
              <a:gd name="connsiteY60" fmla="*/ 2162175 h 2557463"/>
              <a:gd name="connsiteX61" fmla="*/ 114300 w 4090988"/>
              <a:gd name="connsiteY61" fmla="*/ 2057400 h 2557463"/>
              <a:gd name="connsiteX62" fmla="*/ 142875 w 4090988"/>
              <a:gd name="connsiteY62" fmla="*/ 1914525 h 2557463"/>
              <a:gd name="connsiteX63" fmla="*/ 157163 w 4090988"/>
              <a:gd name="connsiteY63" fmla="*/ 1600200 h 2557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4090988" h="2557463">
                <a:moveTo>
                  <a:pt x="157163" y="1600200"/>
                </a:moveTo>
                <a:lnTo>
                  <a:pt x="180975" y="1185863"/>
                </a:lnTo>
                <a:lnTo>
                  <a:pt x="195263" y="895350"/>
                </a:lnTo>
                <a:cubicBezTo>
                  <a:pt x="193675" y="747713"/>
                  <a:pt x="192088" y="600075"/>
                  <a:pt x="190500" y="452438"/>
                </a:cubicBezTo>
                <a:lnTo>
                  <a:pt x="185738" y="304800"/>
                </a:lnTo>
                <a:lnTo>
                  <a:pt x="166688" y="238125"/>
                </a:lnTo>
                <a:lnTo>
                  <a:pt x="142875" y="180975"/>
                </a:lnTo>
                <a:lnTo>
                  <a:pt x="76200" y="114300"/>
                </a:lnTo>
                <a:lnTo>
                  <a:pt x="23813" y="71438"/>
                </a:lnTo>
                <a:lnTo>
                  <a:pt x="4763" y="52388"/>
                </a:lnTo>
                <a:lnTo>
                  <a:pt x="0" y="23813"/>
                </a:lnTo>
                <a:lnTo>
                  <a:pt x="19050" y="9525"/>
                </a:lnTo>
                <a:lnTo>
                  <a:pt x="61913" y="0"/>
                </a:lnTo>
                <a:lnTo>
                  <a:pt x="176213" y="33338"/>
                </a:lnTo>
                <a:lnTo>
                  <a:pt x="247650" y="66675"/>
                </a:lnTo>
                <a:lnTo>
                  <a:pt x="352425" y="123825"/>
                </a:lnTo>
                <a:lnTo>
                  <a:pt x="442913" y="190500"/>
                </a:lnTo>
                <a:lnTo>
                  <a:pt x="476250" y="228600"/>
                </a:lnTo>
                <a:lnTo>
                  <a:pt x="490538" y="266700"/>
                </a:lnTo>
                <a:lnTo>
                  <a:pt x="485775" y="290513"/>
                </a:lnTo>
                <a:lnTo>
                  <a:pt x="466725" y="338138"/>
                </a:lnTo>
                <a:lnTo>
                  <a:pt x="452438" y="361950"/>
                </a:lnTo>
                <a:lnTo>
                  <a:pt x="442913" y="390525"/>
                </a:lnTo>
                <a:lnTo>
                  <a:pt x="423863" y="766763"/>
                </a:lnTo>
                <a:lnTo>
                  <a:pt x="400050" y="1400175"/>
                </a:lnTo>
                <a:lnTo>
                  <a:pt x="376238" y="1981200"/>
                </a:lnTo>
                <a:lnTo>
                  <a:pt x="371475" y="2190750"/>
                </a:lnTo>
                <a:lnTo>
                  <a:pt x="385763" y="2214563"/>
                </a:lnTo>
                <a:lnTo>
                  <a:pt x="404813" y="2233613"/>
                </a:lnTo>
                <a:lnTo>
                  <a:pt x="466725" y="2243138"/>
                </a:lnTo>
                <a:lnTo>
                  <a:pt x="604838" y="2219325"/>
                </a:lnTo>
                <a:lnTo>
                  <a:pt x="1266825" y="2143125"/>
                </a:lnTo>
                <a:lnTo>
                  <a:pt x="2076450" y="2081213"/>
                </a:lnTo>
                <a:lnTo>
                  <a:pt x="2657475" y="2033588"/>
                </a:lnTo>
                <a:lnTo>
                  <a:pt x="3295650" y="1995488"/>
                </a:lnTo>
                <a:lnTo>
                  <a:pt x="3419475" y="1990725"/>
                </a:lnTo>
                <a:lnTo>
                  <a:pt x="3514725" y="1952625"/>
                </a:lnTo>
                <a:lnTo>
                  <a:pt x="3600450" y="1928813"/>
                </a:lnTo>
                <a:lnTo>
                  <a:pt x="3633788" y="1928813"/>
                </a:lnTo>
                <a:lnTo>
                  <a:pt x="3795713" y="1990725"/>
                </a:lnTo>
                <a:lnTo>
                  <a:pt x="4057650" y="2143125"/>
                </a:lnTo>
                <a:lnTo>
                  <a:pt x="4086225" y="2166938"/>
                </a:lnTo>
                <a:lnTo>
                  <a:pt x="4090988" y="2185988"/>
                </a:lnTo>
                <a:lnTo>
                  <a:pt x="4090988" y="2209800"/>
                </a:lnTo>
                <a:lnTo>
                  <a:pt x="4071938" y="2238375"/>
                </a:lnTo>
                <a:lnTo>
                  <a:pt x="4024313" y="2262188"/>
                </a:lnTo>
                <a:lnTo>
                  <a:pt x="3719513" y="2247900"/>
                </a:lnTo>
                <a:lnTo>
                  <a:pt x="3252788" y="2219325"/>
                </a:lnTo>
                <a:lnTo>
                  <a:pt x="2600325" y="2219325"/>
                </a:lnTo>
                <a:lnTo>
                  <a:pt x="2071688" y="2228850"/>
                </a:lnTo>
                <a:lnTo>
                  <a:pt x="1519238" y="2276475"/>
                </a:lnTo>
                <a:lnTo>
                  <a:pt x="976313" y="2366963"/>
                </a:lnTo>
                <a:lnTo>
                  <a:pt x="376238" y="2462213"/>
                </a:lnTo>
                <a:lnTo>
                  <a:pt x="357188" y="2490788"/>
                </a:lnTo>
                <a:lnTo>
                  <a:pt x="323850" y="2533650"/>
                </a:lnTo>
                <a:lnTo>
                  <a:pt x="290513" y="2552700"/>
                </a:lnTo>
                <a:lnTo>
                  <a:pt x="242888" y="2557463"/>
                </a:lnTo>
                <a:lnTo>
                  <a:pt x="200025" y="2533650"/>
                </a:lnTo>
                <a:lnTo>
                  <a:pt x="152400" y="2447925"/>
                </a:lnTo>
                <a:lnTo>
                  <a:pt x="114300" y="2314575"/>
                </a:lnTo>
                <a:lnTo>
                  <a:pt x="95250" y="2162175"/>
                </a:lnTo>
                <a:lnTo>
                  <a:pt x="114300" y="2057400"/>
                </a:lnTo>
                <a:lnTo>
                  <a:pt x="142875" y="1914525"/>
                </a:lnTo>
                <a:lnTo>
                  <a:pt x="157163" y="16002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FC598C03-C209-455F-BE58-1A242E1AC9F1}"/>
              </a:ext>
            </a:extLst>
          </p:cNvPr>
          <p:cNvSpPr/>
          <p:nvPr/>
        </p:nvSpPr>
        <p:spPr>
          <a:xfrm rot="16200000">
            <a:off x="3951288" y="3803651"/>
            <a:ext cx="2417763" cy="442912"/>
          </a:xfrm>
          <a:custGeom>
            <a:avLst/>
            <a:gdLst>
              <a:gd name="connsiteX0" fmla="*/ 510004 w 2418653"/>
              <a:gd name="connsiteY0" fmla="*/ 435306 h 443033"/>
              <a:gd name="connsiteX1" fmla="*/ 231820 w 2418653"/>
              <a:gd name="connsiteY1" fmla="*/ 440457 h 443033"/>
              <a:gd name="connsiteX2" fmla="*/ 61819 w 2418653"/>
              <a:gd name="connsiteY2" fmla="*/ 443033 h 443033"/>
              <a:gd name="connsiteX3" fmla="*/ 33485 w 2418653"/>
              <a:gd name="connsiteY3" fmla="*/ 419851 h 443033"/>
              <a:gd name="connsiteX4" fmla="*/ 0 w 2418653"/>
              <a:gd name="connsiteY4" fmla="*/ 376063 h 443033"/>
              <a:gd name="connsiteX5" fmla="*/ 2576 w 2418653"/>
              <a:gd name="connsiteY5" fmla="*/ 342578 h 443033"/>
              <a:gd name="connsiteX6" fmla="*/ 28334 w 2418653"/>
              <a:gd name="connsiteY6" fmla="*/ 306517 h 443033"/>
              <a:gd name="connsiteX7" fmla="*/ 79849 w 2418653"/>
              <a:gd name="connsiteY7" fmla="*/ 267880 h 443033"/>
              <a:gd name="connsiteX8" fmla="*/ 162274 w 2418653"/>
              <a:gd name="connsiteY8" fmla="*/ 234395 h 443033"/>
              <a:gd name="connsiteX9" fmla="*/ 314245 w 2418653"/>
              <a:gd name="connsiteY9" fmla="*/ 203486 h 443033"/>
              <a:gd name="connsiteX10" fmla="*/ 427579 w 2418653"/>
              <a:gd name="connsiteY10" fmla="*/ 190607 h 443033"/>
              <a:gd name="connsiteX11" fmla="*/ 510004 w 2418653"/>
              <a:gd name="connsiteY11" fmla="*/ 190607 h 443033"/>
              <a:gd name="connsiteX12" fmla="*/ 595004 w 2418653"/>
              <a:gd name="connsiteY12" fmla="*/ 206062 h 443033"/>
              <a:gd name="connsiteX13" fmla="*/ 623338 w 2418653"/>
              <a:gd name="connsiteY13" fmla="*/ 208638 h 443033"/>
              <a:gd name="connsiteX14" fmla="*/ 1032886 w 2418653"/>
              <a:gd name="connsiteY14" fmla="*/ 208638 h 443033"/>
              <a:gd name="connsiteX15" fmla="*/ 1833952 w 2418653"/>
              <a:gd name="connsiteY15" fmla="*/ 198334 h 443033"/>
              <a:gd name="connsiteX16" fmla="*/ 2009104 w 2418653"/>
              <a:gd name="connsiteY16" fmla="*/ 185456 h 443033"/>
              <a:gd name="connsiteX17" fmla="*/ 2073499 w 2418653"/>
              <a:gd name="connsiteY17" fmla="*/ 167425 h 443033"/>
              <a:gd name="connsiteX18" fmla="*/ 2235773 w 2418653"/>
              <a:gd name="connsiteY18" fmla="*/ 103031 h 443033"/>
              <a:gd name="connsiteX19" fmla="*/ 2333652 w 2418653"/>
              <a:gd name="connsiteY19" fmla="*/ 23182 h 443033"/>
              <a:gd name="connsiteX20" fmla="*/ 2359410 w 2418653"/>
              <a:gd name="connsiteY20" fmla="*/ 5151 h 443033"/>
              <a:gd name="connsiteX21" fmla="*/ 2380016 w 2418653"/>
              <a:gd name="connsiteY21" fmla="*/ 0 h 443033"/>
              <a:gd name="connsiteX22" fmla="*/ 2398046 w 2418653"/>
              <a:gd name="connsiteY22" fmla="*/ 0 h 443033"/>
              <a:gd name="connsiteX23" fmla="*/ 2410925 w 2418653"/>
              <a:gd name="connsiteY23" fmla="*/ 5151 h 443033"/>
              <a:gd name="connsiteX24" fmla="*/ 2418653 w 2418653"/>
              <a:gd name="connsiteY24" fmla="*/ 15454 h 443033"/>
              <a:gd name="connsiteX25" fmla="*/ 2410925 w 2418653"/>
              <a:gd name="connsiteY25" fmla="*/ 54091 h 443033"/>
              <a:gd name="connsiteX26" fmla="*/ 2385167 w 2418653"/>
              <a:gd name="connsiteY26" fmla="*/ 172577 h 443033"/>
              <a:gd name="connsiteX27" fmla="*/ 2341379 w 2418653"/>
              <a:gd name="connsiteY27" fmla="*/ 298790 h 443033"/>
              <a:gd name="connsiteX28" fmla="*/ 2274409 w 2418653"/>
              <a:gd name="connsiteY28" fmla="*/ 437881 h 443033"/>
              <a:gd name="connsiteX29" fmla="*/ 2112135 w 2418653"/>
              <a:gd name="connsiteY29" fmla="*/ 437881 h 443033"/>
              <a:gd name="connsiteX30" fmla="*/ 1689708 w 2418653"/>
              <a:gd name="connsiteY30" fmla="*/ 432730 h 443033"/>
              <a:gd name="connsiteX31" fmla="*/ 1468192 w 2418653"/>
              <a:gd name="connsiteY31" fmla="*/ 435306 h 443033"/>
              <a:gd name="connsiteX32" fmla="*/ 978794 w 2418653"/>
              <a:gd name="connsiteY32" fmla="*/ 437881 h 443033"/>
              <a:gd name="connsiteX33" fmla="*/ 788187 w 2418653"/>
              <a:gd name="connsiteY33" fmla="*/ 435306 h 443033"/>
              <a:gd name="connsiteX34" fmla="*/ 510004 w 2418653"/>
              <a:gd name="connsiteY34" fmla="*/ 435306 h 44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18653" h="443033">
                <a:moveTo>
                  <a:pt x="510004" y="435306"/>
                </a:moveTo>
                <a:lnTo>
                  <a:pt x="231820" y="440457"/>
                </a:lnTo>
                <a:lnTo>
                  <a:pt x="61819" y="443033"/>
                </a:lnTo>
                <a:lnTo>
                  <a:pt x="33485" y="419851"/>
                </a:lnTo>
                <a:lnTo>
                  <a:pt x="0" y="376063"/>
                </a:lnTo>
                <a:lnTo>
                  <a:pt x="2576" y="342578"/>
                </a:lnTo>
                <a:lnTo>
                  <a:pt x="28334" y="306517"/>
                </a:lnTo>
                <a:lnTo>
                  <a:pt x="79849" y="267880"/>
                </a:lnTo>
                <a:lnTo>
                  <a:pt x="162274" y="234395"/>
                </a:lnTo>
                <a:lnTo>
                  <a:pt x="314245" y="203486"/>
                </a:lnTo>
                <a:lnTo>
                  <a:pt x="427579" y="190607"/>
                </a:lnTo>
                <a:lnTo>
                  <a:pt x="510004" y="190607"/>
                </a:lnTo>
                <a:lnTo>
                  <a:pt x="595004" y="206062"/>
                </a:lnTo>
                <a:lnTo>
                  <a:pt x="623338" y="208638"/>
                </a:lnTo>
                <a:lnTo>
                  <a:pt x="1032886" y="208638"/>
                </a:lnTo>
                <a:lnTo>
                  <a:pt x="1833952" y="198334"/>
                </a:lnTo>
                <a:lnTo>
                  <a:pt x="2009104" y="185456"/>
                </a:lnTo>
                <a:lnTo>
                  <a:pt x="2073499" y="167425"/>
                </a:lnTo>
                <a:lnTo>
                  <a:pt x="2235773" y="103031"/>
                </a:lnTo>
                <a:lnTo>
                  <a:pt x="2333652" y="23182"/>
                </a:lnTo>
                <a:lnTo>
                  <a:pt x="2359410" y="5151"/>
                </a:lnTo>
                <a:lnTo>
                  <a:pt x="2380016" y="0"/>
                </a:lnTo>
                <a:lnTo>
                  <a:pt x="2398046" y="0"/>
                </a:lnTo>
                <a:lnTo>
                  <a:pt x="2410925" y="5151"/>
                </a:lnTo>
                <a:lnTo>
                  <a:pt x="2418653" y="15454"/>
                </a:lnTo>
                <a:lnTo>
                  <a:pt x="2410925" y="54091"/>
                </a:lnTo>
                <a:lnTo>
                  <a:pt x="2385167" y="172577"/>
                </a:lnTo>
                <a:lnTo>
                  <a:pt x="2341379" y="298790"/>
                </a:lnTo>
                <a:lnTo>
                  <a:pt x="2274409" y="437881"/>
                </a:lnTo>
                <a:lnTo>
                  <a:pt x="2112135" y="437881"/>
                </a:lnTo>
                <a:lnTo>
                  <a:pt x="1689708" y="432730"/>
                </a:lnTo>
                <a:lnTo>
                  <a:pt x="1468192" y="435306"/>
                </a:lnTo>
                <a:lnTo>
                  <a:pt x="978794" y="437881"/>
                </a:lnTo>
                <a:lnTo>
                  <a:pt x="788187" y="435306"/>
                </a:lnTo>
                <a:lnTo>
                  <a:pt x="510004" y="43530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BA847D8B-DEBA-4360-8EF3-8D18B1F7FCE5}"/>
              </a:ext>
            </a:extLst>
          </p:cNvPr>
          <p:cNvSpPr/>
          <p:nvPr/>
        </p:nvSpPr>
        <p:spPr>
          <a:xfrm>
            <a:off x="5768976" y="1390651"/>
            <a:ext cx="555625" cy="1546225"/>
          </a:xfrm>
          <a:custGeom>
            <a:avLst/>
            <a:gdLst>
              <a:gd name="connsiteX0" fmla="*/ 209550 w 555625"/>
              <a:gd name="connsiteY0" fmla="*/ 1228725 h 1546225"/>
              <a:gd name="connsiteX1" fmla="*/ 209550 w 555625"/>
              <a:gd name="connsiteY1" fmla="*/ 730250 h 1546225"/>
              <a:gd name="connsiteX2" fmla="*/ 209550 w 555625"/>
              <a:gd name="connsiteY2" fmla="*/ 260350 h 1546225"/>
              <a:gd name="connsiteX3" fmla="*/ 184150 w 555625"/>
              <a:gd name="connsiteY3" fmla="*/ 193675 h 1546225"/>
              <a:gd name="connsiteX4" fmla="*/ 149225 w 555625"/>
              <a:gd name="connsiteY4" fmla="*/ 149225 h 1546225"/>
              <a:gd name="connsiteX5" fmla="*/ 101600 w 555625"/>
              <a:gd name="connsiteY5" fmla="*/ 114300 h 1546225"/>
              <a:gd name="connsiteX6" fmla="*/ 60325 w 555625"/>
              <a:gd name="connsiteY6" fmla="*/ 92075 h 1546225"/>
              <a:gd name="connsiteX7" fmla="*/ 25400 w 555625"/>
              <a:gd name="connsiteY7" fmla="*/ 73025 h 1546225"/>
              <a:gd name="connsiteX8" fmla="*/ 19050 w 555625"/>
              <a:gd name="connsiteY8" fmla="*/ 66675 h 1546225"/>
              <a:gd name="connsiteX9" fmla="*/ 12700 w 555625"/>
              <a:gd name="connsiteY9" fmla="*/ 60325 h 1546225"/>
              <a:gd name="connsiteX10" fmla="*/ 6350 w 555625"/>
              <a:gd name="connsiteY10" fmla="*/ 50800 h 1546225"/>
              <a:gd name="connsiteX11" fmla="*/ 0 w 555625"/>
              <a:gd name="connsiteY11" fmla="*/ 31750 h 1546225"/>
              <a:gd name="connsiteX12" fmla="*/ 3175 w 555625"/>
              <a:gd name="connsiteY12" fmla="*/ 12700 h 1546225"/>
              <a:gd name="connsiteX13" fmla="*/ 22225 w 555625"/>
              <a:gd name="connsiteY13" fmla="*/ 0 h 1546225"/>
              <a:gd name="connsiteX14" fmla="*/ 66675 w 555625"/>
              <a:gd name="connsiteY14" fmla="*/ 0 h 1546225"/>
              <a:gd name="connsiteX15" fmla="*/ 171450 w 555625"/>
              <a:gd name="connsiteY15" fmla="*/ 22225 h 1546225"/>
              <a:gd name="connsiteX16" fmla="*/ 238125 w 555625"/>
              <a:gd name="connsiteY16" fmla="*/ 44450 h 1546225"/>
              <a:gd name="connsiteX17" fmla="*/ 352425 w 555625"/>
              <a:gd name="connsiteY17" fmla="*/ 98425 h 1546225"/>
              <a:gd name="connsiteX18" fmla="*/ 444500 w 555625"/>
              <a:gd name="connsiteY18" fmla="*/ 158750 h 1546225"/>
              <a:gd name="connsiteX19" fmla="*/ 485775 w 555625"/>
              <a:gd name="connsiteY19" fmla="*/ 193675 h 1546225"/>
              <a:gd name="connsiteX20" fmla="*/ 530225 w 555625"/>
              <a:gd name="connsiteY20" fmla="*/ 241300 h 1546225"/>
              <a:gd name="connsiteX21" fmla="*/ 546100 w 555625"/>
              <a:gd name="connsiteY21" fmla="*/ 269875 h 1546225"/>
              <a:gd name="connsiteX22" fmla="*/ 555625 w 555625"/>
              <a:gd name="connsiteY22" fmla="*/ 304800 h 1546225"/>
              <a:gd name="connsiteX23" fmla="*/ 546100 w 555625"/>
              <a:gd name="connsiteY23" fmla="*/ 333375 h 1546225"/>
              <a:gd name="connsiteX24" fmla="*/ 504825 w 555625"/>
              <a:gd name="connsiteY24" fmla="*/ 434975 h 1546225"/>
              <a:gd name="connsiteX25" fmla="*/ 498475 w 555625"/>
              <a:gd name="connsiteY25" fmla="*/ 482600 h 1546225"/>
              <a:gd name="connsiteX26" fmla="*/ 485775 w 555625"/>
              <a:gd name="connsiteY26" fmla="*/ 714375 h 1546225"/>
              <a:gd name="connsiteX27" fmla="*/ 473075 w 555625"/>
              <a:gd name="connsiteY27" fmla="*/ 920750 h 1546225"/>
              <a:gd name="connsiteX28" fmla="*/ 434975 w 555625"/>
              <a:gd name="connsiteY28" fmla="*/ 1444625 h 1546225"/>
              <a:gd name="connsiteX29" fmla="*/ 431800 w 555625"/>
              <a:gd name="connsiteY29" fmla="*/ 1514475 h 1546225"/>
              <a:gd name="connsiteX30" fmla="*/ 206375 w 555625"/>
              <a:gd name="connsiteY30" fmla="*/ 1546225 h 1546225"/>
              <a:gd name="connsiteX31" fmla="*/ 209550 w 555625"/>
              <a:gd name="connsiteY31" fmla="*/ 1228725 h 154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55625" h="1546225">
                <a:moveTo>
                  <a:pt x="209550" y="1228725"/>
                </a:moveTo>
                <a:lnTo>
                  <a:pt x="209550" y="730250"/>
                </a:lnTo>
                <a:lnTo>
                  <a:pt x="209550" y="260350"/>
                </a:lnTo>
                <a:lnTo>
                  <a:pt x="184150" y="193675"/>
                </a:lnTo>
                <a:lnTo>
                  <a:pt x="149225" y="149225"/>
                </a:lnTo>
                <a:lnTo>
                  <a:pt x="101600" y="114300"/>
                </a:lnTo>
                <a:lnTo>
                  <a:pt x="60325" y="92075"/>
                </a:lnTo>
                <a:lnTo>
                  <a:pt x="25400" y="73025"/>
                </a:lnTo>
                <a:lnTo>
                  <a:pt x="19050" y="66675"/>
                </a:lnTo>
                <a:lnTo>
                  <a:pt x="12700" y="60325"/>
                </a:lnTo>
                <a:lnTo>
                  <a:pt x="6350" y="50800"/>
                </a:lnTo>
                <a:lnTo>
                  <a:pt x="0" y="31750"/>
                </a:lnTo>
                <a:lnTo>
                  <a:pt x="3175" y="12700"/>
                </a:lnTo>
                <a:lnTo>
                  <a:pt x="22225" y="0"/>
                </a:lnTo>
                <a:lnTo>
                  <a:pt x="66675" y="0"/>
                </a:lnTo>
                <a:lnTo>
                  <a:pt x="171450" y="22225"/>
                </a:lnTo>
                <a:lnTo>
                  <a:pt x="238125" y="44450"/>
                </a:lnTo>
                <a:lnTo>
                  <a:pt x="352425" y="98425"/>
                </a:lnTo>
                <a:lnTo>
                  <a:pt x="444500" y="158750"/>
                </a:lnTo>
                <a:lnTo>
                  <a:pt x="485775" y="193675"/>
                </a:lnTo>
                <a:lnTo>
                  <a:pt x="530225" y="241300"/>
                </a:lnTo>
                <a:lnTo>
                  <a:pt x="546100" y="269875"/>
                </a:lnTo>
                <a:lnTo>
                  <a:pt x="555625" y="304800"/>
                </a:lnTo>
                <a:lnTo>
                  <a:pt x="546100" y="333375"/>
                </a:lnTo>
                <a:lnTo>
                  <a:pt x="504825" y="434975"/>
                </a:lnTo>
                <a:lnTo>
                  <a:pt x="498475" y="482600"/>
                </a:lnTo>
                <a:lnTo>
                  <a:pt x="485775" y="714375"/>
                </a:lnTo>
                <a:lnTo>
                  <a:pt x="473075" y="920750"/>
                </a:lnTo>
                <a:lnTo>
                  <a:pt x="434975" y="1444625"/>
                </a:lnTo>
                <a:lnTo>
                  <a:pt x="431800" y="1514475"/>
                </a:lnTo>
                <a:lnTo>
                  <a:pt x="206375" y="1546225"/>
                </a:lnTo>
                <a:cubicBezTo>
                  <a:pt x="207433" y="1440392"/>
                  <a:pt x="208492" y="1334558"/>
                  <a:pt x="209550" y="1228725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9E9A907C-3A0C-44EE-9E93-9A0D9E04A285}"/>
              </a:ext>
            </a:extLst>
          </p:cNvPr>
          <p:cNvSpPr/>
          <p:nvPr/>
        </p:nvSpPr>
        <p:spPr>
          <a:xfrm rot="16200000">
            <a:off x="5010945" y="2928145"/>
            <a:ext cx="2441575" cy="2024063"/>
          </a:xfrm>
          <a:custGeom>
            <a:avLst/>
            <a:gdLst>
              <a:gd name="connsiteX0" fmla="*/ 579258 w 2441159"/>
              <a:gd name="connsiteY0" fmla="*/ 1692261 h 2023266"/>
              <a:gd name="connsiteX1" fmla="*/ 1998440 w 2441159"/>
              <a:gd name="connsiteY1" fmla="*/ 1696399 h 2023266"/>
              <a:gd name="connsiteX2" fmla="*/ 2172218 w 2441159"/>
              <a:gd name="connsiteY2" fmla="*/ 1692261 h 2023266"/>
              <a:gd name="connsiteX3" fmla="*/ 2217731 w 2441159"/>
              <a:gd name="connsiteY3" fmla="*/ 1675711 h 2023266"/>
              <a:gd name="connsiteX4" fmla="*/ 2238418 w 2441159"/>
              <a:gd name="connsiteY4" fmla="*/ 1630198 h 2023266"/>
              <a:gd name="connsiteX5" fmla="*/ 2242556 w 2441159"/>
              <a:gd name="connsiteY5" fmla="*/ 1555722 h 2023266"/>
              <a:gd name="connsiteX6" fmla="*/ 2184630 w 2441159"/>
              <a:gd name="connsiteY6" fmla="*/ 1146104 h 2023266"/>
              <a:gd name="connsiteX7" fmla="*/ 2114292 w 2441159"/>
              <a:gd name="connsiteY7" fmla="*/ 612359 h 2023266"/>
              <a:gd name="connsiteX8" fmla="*/ 2035678 w 2441159"/>
              <a:gd name="connsiteY8" fmla="*/ 119990 h 2023266"/>
              <a:gd name="connsiteX9" fmla="*/ 2176355 w 2441159"/>
              <a:gd name="connsiteY9" fmla="*/ 0 h 2023266"/>
              <a:gd name="connsiteX10" fmla="*/ 2205318 w 2441159"/>
              <a:gd name="connsiteY10" fmla="*/ 206878 h 2023266"/>
              <a:gd name="connsiteX11" fmla="*/ 2254969 w 2441159"/>
              <a:gd name="connsiteY11" fmla="*/ 488232 h 2023266"/>
              <a:gd name="connsiteX12" fmla="*/ 2300482 w 2441159"/>
              <a:gd name="connsiteY12" fmla="*/ 802686 h 2023266"/>
              <a:gd name="connsiteX13" fmla="*/ 2341857 w 2441159"/>
              <a:gd name="connsiteY13" fmla="*/ 1034390 h 2023266"/>
              <a:gd name="connsiteX14" fmla="*/ 2362545 w 2441159"/>
              <a:gd name="connsiteY14" fmla="*/ 1237130 h 2023266"/>
              <a:gd name="connsiteX15" fmla="*/ 2391508 w 2441159"/>
              <a:gd name="connsiteY15" fmla="*/ 1427457 h 2023266"/>
              <a:gd name="connsiteX16" fmla="*/ 2420471 w 2441159"/>
              <a:gd name="connsiteY16" fmla="*/ 1580547 h 2023266"/>
              <a:gd name="connsiteX17" fmla="*/ 2441159 w 2441159"/>
              <a:gd name="connsiteY17" fmla="*/ 1642610 h 2023266"/>
              <a:gd name="connsiteX18" fmla="*/ 2437021 w 2441159"/>
              <a:gd name="connsiteY18" fmla="*/ 1675711 h 2023266"/>
              <a:gd name="connsiteX19" fmla="*/ 2366683 w 2441159"/>
              <a:gd name="connsiteY19" fmla="*/ 1791562 h 2023266"/>
              <a:gd name="connsiteX20" fmla="*/ 2242556 w 2441159"/>
              <a:gd name="connsiteY20" fmla="*/ 1961202 h 2023266"/>
              <a:gd name="connsiteX21" fmla="*/ 2159805 w 2441159"/>
              <a:gd name="connsiteY21" fmla="*/ 2023266 h 2023266"/>
              <a:gd name="connsiteX22" fmla="*/ 2118429 w 2441159"/>
              <a:gd name="connsiteY22" fmla="*/ 2023266 h 2023266"/>
              <a:gd name="connsiteX23" fmla="*/ 2068779 w 2441159"/>
              <a:gd name="connsiteY23" fmla="*/ 1990165 h 2023266"/>
              <a:gd name="connsiteX24" fmla="*/ 1986027 w 2441159"/>
              <a:gd name="connsiteY24" fmla="*/ 1948790 h 2023266"/>
              <a:gd name="connsiteX25" fmla="*/ 1621922 w 2441159"/>
              <a:gd name="connsiteY25" fmla="*/ 1936377 h 2023266"/>
              <a:gd name="connsiteX26" fmla="*/ 198603 w 2441159"/>
              <a:gd name="connsiteY26" fmla="*/ 1940514 h 2023266"/>
              <a:gd name="connsiteX27" fmla="*/ 62064 w 2441159"/>
              <a:gd name="connsiteY27" fmla="*/ 1932239 h 2023266"/>
              <a:gd name="connsiteX28" fmla="*/ 37238 w 2441159"/>
              <a:gd name="connsiteY28" fmla="*/ 1923964 h 2023266"/>
              <a:gd name="connsiteX29" fmla="*/ 16551 w 2441159"/>
              <a:gd name="connsiteY29" fmla="*/ 1907414 h 2023266"/>
              <a:gd name="connsiteX30" fmla="*/ 0 w 2441159"/>
              <a:gd name="connsiteY30" fmla="*/ 1870176 h 2023266"/>
              <a:gd name="connsiteX31" fmla="*/ 4138 w 2441159"/>
              <a:gd name="connsiteY31" fmla="*/ 1808113 h 2023266"/>
              <a:gd name="connsiteX32" fmla="*/ 41376 w 2441159"/>
              <a:gd name="connsiteY32" fmla="*/ 1754324 h 2023266"/>
              <a:gd name="connsiteX33" fmla="*/ 144815 w 2441159"/>
              <a:gd name="connsiteY33" fmla="*/ 1688123 h 2023266"/>
              <a:gd name="connsiteX34" fmla="*/ 372380 w 2441159"/>
              <a:gd name="connsiteY34" fmla="*/ 1688123 h 2023266"/>
              <a:gd name="connsiteX35" fmla="*/ 579258 w 2441159"/>
              <a:gd name="connsiteY35" fmla="*/ 1692261 h 2023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441159" h="2023266">
                <a:moveTo>
                  <a:pt x="579258" y="1692261"/>
                </a:moveTo>
                <a:lnTo>
                  <a:pt x="1998440" y="1696399"/>
                </a:lnTo>
                <a:lnTo>
                  <a:pt x="2172218" y="1692261"/>
                </a:lnTo>
                <a:lnTo>
                  <a:pt x="2217731" y="1675711"/>
                </a:lnTo>
                <a:lnTo>
                  <a:pt x="2238418" y="1630198"/>
                </a:lnTo>
                <a:lnTo>
                  <a:pt x="2242556" y="1555722"/>
                </a:lnTo>
                <a:lnTo>
                  <a:pt x="2184630" y="1146104"/>
                </a:lnTo>
                <a:lnTo>
                  <a:pt x="2114292" y="612359"/>
                </a:lnTo>
                <a:lnTo>
                  <a:pt x="2035678" y="119990"/>
                </a:lnTo>
                <a:lnTo>
                  <a:pt x="2176355" y="0"/>
                </a:lnTo>
                <a:lnTo>
                  <a:pt x="2205318" y="206878"/>
                </a:lnTo>
                <a:lnTo>
                  <a:pt x="2254969" y="488232"/>
                </a:lnTo>
                <a:lnTo>
                  <a:pt x="2300482" y="802686"/>
                </a:lnTo>
                <a:lnTo>
                  <a:pt x="2341857" y="1034390"/>
                </a:lnTo>
                <a:lnTo>
                  <a:pt x="2362545" y="1237130"/>
                </a:lnTo>
                <a:lnTo>
                  <a:pt x="2391508" y="1427457"/>
                </a:lnTo>
                <a:lnTo>
                  <a:pt x="2420471" y="1580547"/>
                </a:lnTo>
                <a:lnTo>
                  <a:pt x="2441159" y="1642610"/>
                </a:lnTo>
                <a:lnTo>
                  <a:pt x="2437021" y="1675711"/>
                </a:lnTo>
                <a:lnTo>
                  <a:pt x="2366683" y="1791562"/>
                </a:lnTo>
                <a:lnTo>
                  <a:pt x="2242556" y="1961202"/>
                </a:lnTo>
                <a:lnTo>
                  <a:pt x="2159805" y="2023266"/>
                </a:lnTo>
                <a:lnTo>
                  <a:pt x="2118429" y="2023266"/>
                </a:lnTo>
                <a:lnTo>
                  <a:pt x="2068779" y="1990165"/>
                </a:lnTo>
                <a:lnTo>
                  <a:pt x="1986027" y="1948790"/>
                </a:lnTo>
                <a:lnTo>
                  <a:pt x="1621922" y="1936377"/>
                </a:lnTo>
                <a:lnTo>
                  <a:pt x="198603" y="1940514"/>
                </a:lnTo>
                <a:lnTo>
                  <a:pt x="62064" y="1932239"/>
                </a:lnTo>
                <a:lnTo>
                  <a:pt x="37238" y="1923964"/>
                </a:lnTo>
                <a:lnTo>
                  <a:pt x="16551" y="1907414"/>
                </a:lnTo>
                <a:lnTo>
                  <a:pt x="0" y="1870176"/>
                </a:lnTo>
                <a:lnTo>
                  <a:pt x="4138" y="1808113"/>
                </a:lnTo>
                <a:lnTo>
                  <a:pt x="41376" y="1754324"/>
                </a:lnTo>
                <a:lnTo>
                  <a:pt x="144815" y="1688123"/>
                </a:lnTo>
                <a:lnTo>
                  <a:pt x="372380" y="1688123"/>
                </a:lnTo>
                <a:lnTo>
                  <a:pt x="579258" y="169226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F0375712-8430-4422-861F-B90F1448721F}"/>
              </a:ext>
            </a:extLst>
          </p:cNvPr>
          <p:cNvSpPr/>
          <p:nvPr/>
        </p:nvSpPr>
        <p:spPr>
          <a:xfrm>
            <a:off x="5257800" y="3398838"/>
            <a:ext cx="1771650" cy="354012"/>
          </a:xfrm>
          <a:custGeom>
            <a:avLst/>
            <a:gdLst>
              <a:gd name="connsiteX0" fmla="*/ 359569 w 1771650"/>
              <a:gd name="connsiteY0" fmla="*/ 116681 h 354806"/>
              <a:gd name="connsiteX1" fmla="*/ 728663 w 1771650"/>
              <a:gd name="connsiteY1" fmla="*/ 80962 h 354806"/>
              <a:gd name="connsiteX2" fmla="*/ 1278731 w 1771650"/>
              <a:gd name="connsiteY2" fmla="*/ 35719 h 354806"/>
              <a:gd name="connsiteX3" fmla="*/ 1702594 w 1771650"/>
              <a:gd name="connsiteY3" fmla="*/ 0 h 354806"/>
              <a:gd name="connsiteX4" fmla="*/ 1771650 w 1771650"/>
              <a:gd name="connsiteY4" fmla="*/ 188119 h 354806"/>
              <a:gd name="connsiteX5" fmla="*/ 1583531 w 1771650"/>
              <a:gd name="connsiteY5" fmla="*/ 190500 h 354806"/>
              <a:gd name="connsiteX6" fmla="*/ 1121569 w 1771650"/>
              <a:gd name="connsiteY6" fmla="*/ 214312 h 354806"/>
              <a:gd name="connsiteX7" fmla="*/ 704850 w 1771650"/>
              <a:gd name="connsiteY7" fmla="*/ 254794 h 354806"/>
              <a:gd name="connsiteX8" fmla="*/ 381000 w 1771650"/>
              <a:gd name="connsiteY8" fmla="*/ 297656 h 354806"/>
              <a:gd name="connsiteX9" fmla="*/ 123825 w 1771650"/>
              <a:gd name="connsiteY9" fmla="*/ 342900 h 354806"/>
              <a:gd name="connsiteX10" fmla="*/ 64294 w 1771650"/>
              <a:gd name="connsiteY10" fmla="*/ 354806 h 354806"/>
              <a:gd name="connsiteX11" fmla="*/ 0 w 1771650"/>
              <a:gd name="connsiteY11" fmla="*/ 130969 h 354806"/>
              <a:gd name="connsiteX12" fmla="*/ 126206 w 1771650"/>
              <a:gd name="connsiteY12" fmla="*/ 138112 h 354806"/>
              <a:gd name="connsiteX13" fmla="*/ 359569 w 1771650"/>
              <a:gd name="connsiteY13" fmla="*/ 116681 h 35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71650" h="354806">
                <a:moveTo>
                  <a:pt x="359569" y="116681"/>
                </a:moveTo>
                <a:lnTo>
                  <a:pt x="728663" y="80962"/>
                </a:lnTo>
                <a:lnTo>
                  <a:pt x="1278731" y="35719"/>
                </a:lnTo>
                <a:lnTo>
                  <a:pt x="1702594" y="0"/>
                </a:lnTo>
                <a:lnTo>
                  <a:pt x="1771650" y="188119"/>
                </a:lnTo>
                <a:lnTo>
                  <a:pt x="1583531" y="190500"/>
                </a:lnTo>
                <a:lnTo>
                  <a:pt x="1121569" y="214312"/>
                </a:lnTo>
                <a:lnTo>
                  <a:pt x="704850" y="254794"/>
                </a:lnTo>
                <a:lnTo>
                  <a:pt x="381000" y="297656"/>
                </a:lnTo>
                <a:lnTo>
                  <a:pt x="123825" y="342900"/>
                </a:lnTo>
                <a:lnTo>
                  <a:pt x="64294" y="354806"/>
                </a:lnTo>
                <a:lnTo>
                  <a:pt x="0" y="130969"/>
                </a:lnTo>
                <a:lnTo>
                  <a:pt x="126206" y="138112"/>
                </a:lnTo>
                <a:lnTo>
                  <a:pt x="359569" y="11668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3BA6A7F5-CCEA-4CFA-8D28-BCEB1E9FB638}"/>
              </a:ext>
            </a:extLst>
          </p:cNvPr>
          <p:cNvSpPr/>
          <p:nvPr/>
        </p:nvSpPr>
        <p:spPr>
          <a:xfrm>
            <a:off x="5262564" y="4097338"/>
            <a:ext cx="1766887" cy="317500"/>
          </a:xfrm>
          <a:custGeom>
            <a:avLst/>
            <a:gdLst>
              <a:gd name="connsiteX0" fmla="*/ 583406 w 1766887"/>
              <a:gd name="connsiteY0" fmla="*/ 280988 h 316707"/>
              <a:gd name="connsiteX1" fmla="*/ 409575 w 1766887"/>
              <a:gd name="connsiteY1" fmla="*/ 314325 h 316707"/>
              <a:gd name="connsiteX2" fmla="*/ 116681 w 1766887"/>
              <a:gd name="connsiteY2" fmla="*/ 316707 h 316707"/>
              <a:gd name="connsiteX3" fmla="*/ 66675 w 1766887"/>
              <a:gd name="connsiteY3" fmla="*/ 316707 h 316707"/>
              <a:gd name="connsiteX4" fmla="*/ 0 w 1766887"/>
              <a:gd name="connsiteY4" fmla="*/ 142875 h 316707"/>
              <a:gd name="connsiteX5" fmla="*/ 114300 w 1766887"/>
              <a:gd name="connsiteY5" fmla="*/ 159544 h 316707"/>
              <a:gd name="connsiteX6" fmla="*/ 221456 w 1766887"/>
              <a:gd name="connsiteY6" fmla="*/ 159544 h 316707"/>
              <a:gd name="connsiteX7" fmla="*/ 397668 w 1766887"/>
              <a:gd name="connsiteY7" fmla="*/ 142875 h 316707"/>
              <a:gd name="connsiteX8" fmla="*/ 769143 w 1766887"/>
              <a:gd name="connsiteY8" fmla="*/ 97632 h 316707"/>
              <a:gd name="connsiteX9" fmla="*/ 1059656 w 1766887"/>
              <a:gd name="connsiteY9" fmla="*/ 59532 h 316707"/>
              <a:gd name="connsiteX10" fmla="*/ 1335881 w 1766887"/>
              <a:gd name="connsiteY10" fmla="*/ 26194 h 316707"/>
              <a:gd name="connsiteX11" fmla="*/ 1502568 w 1766887"/>
              <a:gd name="connsiteY11" fmla="*/ 2382 h 316707"/>
              <a:gd name="connsiteX12" fmla="*/ 1700212 w 1766887"/>
              <a:gd name="connsiteY12" fmla="*/ 0 h 316707"/>
              <a:gd name="connsiteX13" fmla="*/ 1766887 w 1766887"/>
              <a:gd name="connsiteY13" fmla="*/ 219075 h 316707"/>
              <a:gd name="connsiteX14" fmla="*/ 1647825 w 1766887"/>
              <a:gd name="connsiteY14" fmla="*/ 209550 h 316707"/>
              <a:gd name="connsiteX15" fmla="*/ 1416843 w 1766887"/>
              <a:gd name="connsiteY15" fmla="*/ 204788 h 316707"/>
              <a:gd name="connsiteX16" fmla="*/ 1138237 w 1766887"/>
              <a:gd name="connsiteY16" fmla="*/ 221457 h 316707"/>
              <a:gd name="connsiteX17" fmla="*/ 878681 w 1766887"/>
              <a:gd name="connsiteY17" fmla="*/ 247650 h 316707"/>
              <a:gd name="connsiteX18" fmla="*/ 583406 w 1766887"/>
              <a:gd name="connsiteY18" fmla="*/ 280988 h 31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66887" h="316707">
                <a:moveTo>
                  <a:pt x="583406" y="280988"/>
                </a:moveTo>
                <a:lnTo>
                  <a:pt x="409575" y="314325"/>
                </a:lnTo>
                <a:lnTo>
                  <a:pt x="116681" y="316707"/>
                </a:lnTo>
                <a:lnTo>
                  <a:pt x="66675" y="316707"/>
                </a:lnTo>
                <a:lnTo>
                  <a:pt x="0" y="142875"/>
                </a:lnTo>
                <a:lnTo>
                  <a:pt x="114300" y="159544"/>
                </a:lnTo>
                <a:lnTo>
                  <a:pt x="221456" y="159544"/>
                </a:lnTo>
                <a:lnTo>
                  <a:pt x="397668" y="142875"/>
                </a:lnTo>
                <a:lnTo>
                  <a:pt x="769143" y="97632"/>
                </a:lnTo>
                <a:lnTo>
                  <a:pt x="1059656" y="59532"/>
                </a:lnTo>
                <a:lnTo>
                  <a:pt x="1335881" y="26194"/>
                </a:lnTo>
                <a:lnTo>
                  <a:pt x="1502568" y="2382"/>
                </a:lnTo>
                <a:lnTo>
                  <a:pt x="1700212" y="0"/>
                </a:lnTo>
                <a:lnTo>
                  <a:pt x="1766887" y="219075"/>
                </a:lnTo>
                <a:lnTo>
                  <a:pt x="1647825" y="209550"/>
                </a:lnTo>
                <a:lnTo>
                  <a:pt x="1416843" y="204788"/>
                </a:lnTo>
                <a:lnTo>
                  <a:pt x="1138237" y="221457"/>
                </a:lnTo>
                <a:lnTo>
                  <a:pt x="878681" y="247650"/>
                </a:lnTo>
                <a:lnTo>
                  <a:pt x="583406" y="28098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2A079245-A8DE-479F-B10A-21AB72B2489C}"/>
              </a:ext>
            </a:extLst>
          </p:cNvPr>
          <p:cNvSpPr/>
          <p:nvPr/>
        </p:nvSpPr>
        <p:spPr>
          <a:xfrm>
            <a:off x="5272088" y="4808539"/>
            <a:ext cx="1738312" cy="346075"/>
          </a:xfrm>
          <a:custGeom>
            <a:avLst/>
            <a:gdLst>
              <a:gd name="connsiteX0" fmla="*/ 711993 w 1738312"/>
              <a:gd name="connsiteY0" fmla="*/ 226219 h 347662"/>
              <a:gd name="connsiteX1" fmla="*/ 483393 w 1738312"/>
              <a:gd name="connsiteY1" fmla="*/ 264319 h 347662"/>
              <a:gd name="connsiteX2" fmla="*/ 238125 w 1738312"/>
              <a:gd name="connsiteY2" fmla="*/ 316706 h 347662"/>
              <a:gd name="connsiteX3" fmla="*/ 116681 w 1738312"/>
              <a:gd name="connsiteY3" fmla="*/ 345281 h 347662"/>
              <a:gd name="connsiteX4" fmla="*/ 78581 w 1738312"/>
              <a:gd name="connsiteY4" fmla="*/ 347662 h 347662"/>
              <a:gd name="connsiteX5" fmla="*/ 0 w 1738312"/>
              <a:gd name="connsiteY5" fmla="*/ 130969 h 347662"/>
              <a:gd name="connsiteX6" fmla="*/ 104775 w 1738312"/>
              <a:gd name="connsiteY6" fmla="*/ 135731 h 347662"/>
              <a:gd name="connsiteX7" fmla="*/ 266700 w 1738312"/>
              <a:gd name="connsiteY7" fmla="*/ 138112 h 347662"/>
              <a:gd name="connsiteX8" fmla="*/ 404812 w 1738312"/>
              <a:gd name="connsiteY8" fmla="*/ 121444 h 347662"/>
              <a:gd name="connsiteX9" fmla="*/ 678656 w 1738312"/>
              <a:gd name="connsiteY9" fmla="*/ 85725 h 347662"/>
              <a:gd name="connsiteX10" fmla="*/ 966787 w 1738312"/>
              <a:gd name="connsiteY10" fmla="*/ 50006 h 347662"/>
              <a:gd name="connsiteX11" fmla="*/ 1226343 w 1738312"/>
              <a:gd name="connsiteY11" fmla="*/ 14287 h 347662"/>
              <a:gd name="connsiteX12" fmla="*/ 1316831 w 1738312"/>
              <a:gd name="connsiteY12" fmla="*/ 2381 h 347662"/>
              <a:gd name="connsiteX13" fmla="*/ 1628775 w 1738312"/>
              <a:gd name="connsiteY13" fmla="*/ 0 h 347662"/>
              <a:gd name="connsiteX14" fmla="*/ 1683543 w 1738312"/>
              <a:gd name="connsiteY14" fmla="*/ 0 h 347662"/>
              <a:gd name="connsiteX15" fmla="*/ 1738312 w 1738312"/>
              <a:gd name="connsiteY15" fmla="*/ 202406 h 347662"/>
              <a:gd name="connsiteX16" fmla="*/ 1621631 w 1738312"/>
              <a:gd name="connsiteY16" fmla="*/ 185737 h 347662"/>
              <a:gd name="connsiteX17" fmla="*/ 1473993 w 1738312"/>
              <a:gd name="connsiteY17" fmla="*/ 190500 h 347662"/>
              <a:gd name="connsiteX18" fmla="*/ 1183481 w 1738312"/>
              <a:gd name="connsiteY18" fmla="*/ 188119 h 347662"/>
              <a:gd name="connsiteX19" fmla="*/ 711993 w 1738312"/>
              <a:gd name="connsiteY19" fmla="*/ 226219 h 34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38312" h="347662">
                <a:moveTo>
                  <a:pt x="711993" y="226219"/>
                </a:moveTo>
                <a:lnTo>
                  <a:pt x="483393" y="264319"/>
                </a:lnTo>
                <a:lnTo>
                  <a:pt x="238125" y="316706"/>
                </a:lnTo>
                <a:lnTo>
                  <a:pt x="116681" y="345281"/>
                </a:lnTo>
                <a:lnTo>
                  <a:pt x="78581" y="347662"/>
                </a:lnTo>
                <a:lnTo>
                  <a:pt x="0" y="130969"/>
                </a:lnTo>
                <a:lnTo>
                  <a:pt x="104775" y="135731"/>
                </a:lnTo>
                <a:lnTo>
                  <a:pt x="266700" y="138112"/>
                </a:lnTo>
                <a:lnTo>
                  <a:pt x="404812" y="121444"/>
                </a:lnTo>
                <a:lnTo>
                  <a:pt x="678656" y="85725"/>
                </a:lnTo>
                <a:lnTo>
                  <a:pt x="966787" y="50006"/>
                </a:lnTo>
                <a:lnTo>
                  <a:pt x="1226343" y="14287"/>
                </a:lnTo>
                <a:lnTo>
                  <a:pt x="1316831" y="2381"/>
                </a:lnTo>
                <a:lnTo>
                  <a:pt x="1628775" y="0"/>
                </a:lnTo>
                <a:lnTo>
                  <a:pt x="1683543" y="0"/>
                </a:lnTo>
                <a:lnTo>
                  <a:pt x="1738312" y="202406"/>
                </a:lnTo>
                <a:lnTo>
                  <a:pt x="1621631" y="185737"/>
                </a:lnTo>
                <a:lnTo>
                  <a:pt x="1473993" y="190500"/>
                </a:lnTo>
                <a:lnTo>
                  <a:pt x="1183481" y="188119"/>
                </a:lnTo>
                <a:lnTo>
                  <a:pt x="711993" y="22621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E30EC9F-B7CD-484D-988D-E736DB03C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614" y="1390651"/>
            <a:ext cx="4090771" cy="463336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FA59007-D48E-4912-9D7D-25AD6A702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7565" y="1390100"/>
            <a:ext cx="4096867" cy="46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1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 animBg="1"/>
      <p:bldP spid="8" grpId="0" animBg="1"/>
      <p:bldP spid="19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9F43CD9-39D2-4CFA-9542-686D2231C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373" y="1228153"/>
            <a:ext cx="4121253" cy="4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0350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F1D8B4F-79C7-4EE1-829B-A14A5095F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614" y="1112319"/>
            <a:ext cx="4090771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389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D11EA833-7EA0-4642-A3C3-3F3379C35FB0}"/>
              </a:ext>
            </a:extLst>
          </p:cNvPr>
          <p:cNvSpPr/>
          <p:nvPr/>
        </p:nvSpPr>
        <p:spPr>
          <a:xfrm>
            <a:off x="4086225" y="1843089"/>
            <a:ext cx="795338" cy="585787"/>
          </a:xfrm>
          <a:custGeom>
            <a:avLst/>
            <a:gdLst>
              <a:gd name="connsiteX0" fmla="*/ 411956 w 795338"/>
              <a:gd name="connsiteY0" fmla="*/ 440531 h 585787"/>
              <a:gd name="connsiteX1" fmla="*/ 352425 w 795338"/>
              <a:gd name="connsiteY1" fmla="*/ 395287 h 585787"/>
              <a:gd name="connsiteX2" fmla="*/ 273844 w 795338"/>
              <a:gd name="connsiteY2" fmla="*/ 326231 h 585787"/>
              <a:gd name="connsiteX3" fmla="*/ 173831 w 795338"/>
              <a:gd name="connsiteY3" fmla="*/ 238125 h 585787"/>
              <a:gd name="connsiteX4" fmla="*/ 83344 w 795338"/>
              <a:gd name="connsiteY4" fmla="*/ 157162 h 585787"/>
              <a:gd name="connsiteX5" fmla="*/ 33338 w 795338"/>
              <a:gd name="connsiteY5" fmla="*/ 114300 h 585787"/>
              <a:gd name="connsiteX6" fmla="*/ 9525 w 795338"/>
              <a:gd name="connsiteY6" fmla="*/ 83343 h 585787"/>
              <a:gd name="connsiteX7" fmla="*/ 0 w 795338"/>
              <a:gd name="connsiteY7" fmla="*/ 47625 h 585787"/>
              <a:gd name="connsiteX8" fmla="*/ 2381 w 795338"/>
              <a:gd name="connsiteY8" fmla="*/ 19050 h 585787"/>
              <a:gd name="connsiteX9" fmla="*/ 9525 w 795338"/>
              <a:gd name="connsiteY9" fmla="*/ 4762 h 585787"/>
              <a:gd name="connsiteX10" fmla="*/ 33338 w 795338"/>
              <a:gd name="connsiteY10" fmla="*/ 0 h 585787"/>
              <a:gd name="connsiteX11" fmla="*/ 50006 w 795338"/>
              <a:gd name="connsiteY11" fmla="*/ 4762 h 585787"/>
              <a:gd name="connsiteX12" fmla="*/ 85725 w 795338"/>
              <a:gd name="connsiteY12" fmla="*/ 28575 h 585787"/>
              <a:gd name="connsiteX13" fmla="*/ 147638 w 795338"/>
              <a:gd name="connsiteY13" fmla="*/ 61912 h 585787"/>
              <a:gd name="connsiteX14" fmla="*/ 204788 w 795338"/>
              <a:gd name="connsiteY14" fmla="*/ 88106 h 585787"/>
              <a:gd name="connsiteX15" fmla="*/ 304800 w 795338"/>
              <a:gd name="connsiteY15" fmla="*/ 126206 h 585787"/>
              <a:gd name="connsiteX16" fmla="*/ 366713 w 795338"/>
              <a:gd name="connsiteY16" fmla="*/ 145256 h 585787"/>
              <a:gd name="connsiteX17" fmla="*/ 454819 w 795338"/>
              <a:gd name="connsiteY17" fmla="*/ 171450 h 585787"/>
              <a:gd name="connsiteX18" fmla="*/ 504825 w 795338"/>
              <a:gd name="connsiteY18" fmla="*/ 183356 h 585787"/>
              <a:gd name="connsiteX19" fmla="*/ 602456 w 795338"/>
              <a:gd name="connsiteY19" fmla="*/ 204787 h 585787"/>
              <a:gd name="connsiteX20" fmla="*/ 645319 w 795338"/>
              <a:gd name="connsiteY20" fmla="*/ 209550 h 585787"/>
              <a:gd name="connsiteX21" fmla="*/ 666750 w 795338"/>
              <a:gd name="connsiteY21" fmla="*/ 216693 h 585787"/>
              <a:gd name="connsiteX22" fmla="*/ 685800 w 795338"/>
              <a:gd name="connsiteY22" fmla="*/ 235743 h 585787"/>
              <a:gd name="connsiteX23" fmla="*/ 754856 w 795338"/>
              <a:gd name="connsiteY23" fmla="*/ 345281 h 585787"/>
              <a:gd name="connsiteX24" fmla="*/ 781050 w 795338"/>
              <a:gd name="connsiteY24" fmla="*/ 407193 h 585787"/>
              <a:gd name="connsiteX25" fmla="*/ 795338 w 795338"/>
              <a:gd name="connsiteY25" fmla="*/ 457200 h 585787"/>
              <a:gd name="connsiteX26" fmla="*/ 795338 w 795338"/>
              <a:gd name="connsiteY26" fmla="*/ 507206 h 585787"/>
              <a:gd name="connsiteX27" fmla="*/ 790575 w 795338"/>
              <a:gd name="connsiteY27" fmla="*/ 542925 h 585787"/>
              <a:gd name="connsiteX28" fmla="*/ 778669 w 795338"/>
              <a:gd name="connsiteY28" fmla="*/ 561975 h 585787"/>
              <a:gd name="connsiteX29" fmla="*/ 752475 w 795338"/>
              <a:gd name="connsiteY29" fmla="*/ 576262 h 585787"/>
              <a:gd name="connsiteX30" fmla="*/ 719138 w 795338"/>
              <a:gd name="connsiteY30" fmla="*/ 585787 h 585787"/>
              <a:gd name="connsiteX31" fmla="*/ 673894 w 795338"/>
              <a:gd name="connsiteY31" fmla="*/ 585787 h 585787"/>
              <a:gd name="connsiteX32" fmla="*/ 619125 w 795338"/>
              <a:gd name="connsiteY32" fmla="*/ 569118 h 585787"/>
              <a:gd name="connsiteX33" fmla="*/ 538163 w 795338"/>
              <a:gd name="connsiteY33" fmla="*/ 526256 h 585787"/>
              <a:gd name="connsiteX34" fmla="*/ 411956 w 795338"/>
              <a:gd name="connsiteY34" fmla="*/ 440531 h 58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95338" h="585787">
                <a:moveTo>
                  <a:pt x="411956" y="440531"/>
                </a:moveTo>
                <a:lnTo>
                  <a:pt x="352425" y="395287"/>
                </a:lnTo>
                <a:lnTo>
                  <a:pt x="273844" y="326231"/>
                </a:lnTo>
                <a:lnTo>
                  <a:pt x="173831" y="238125"/>
                </a:lnTo>
                <a:lnTo>
                  <a:pt x="83344" y="157162"/>
                </a:lnTo>
                <a:lnTo>
                  <a:pt x="33338" y="114300"/>
                </a:lnTo>
                <a:lnTo>
                  <a:pt x="9525" y="83343"/>
                </a:lnTo>
                <a:lnTo>
                  <a:pt x="0" y="47625"/>
                </a:lnTo>
                <a:lnTo>
                  <a:pt x="2381" y="19050"/>
                </a:lnTo>
                <a:lnTo>
                  <a:pt x="9525" y="4762"/>
                </a:lnTo>
                <a:lnTo>
                  <a:pt x="33338" y="0"/>
                </a:lnTo>
                <a:lnTo>
                  <a:pt x="50006" y="4762"/>
                </a:lnTo>
                <a:lnTo>
                  <a:pt x="85725" y="28575"/>
                </a:lnTo>
                <a:lnTo>
                  <a:pt x="147638" y="61912"/>
                </a:lnTo>
                <a:lnTo>
                  <a:pt x="204788" y="88106"/>
                </a:lnTo>
                <a:lnTo>
                  <a:pt x="304800" y="126206"/>
                </a:lnTo>
                <a:lnTo>
                  <a:pt x="366713" y="145256"/>
                </a:lnTo>
                <a:lnTo>
                  <a:pt x="454819" y="171450"/>
                </a:lnTo>
                <a:lnTo>
                  <a:pt x="504825" y="183356"/>
                </a:lnTo>
                <a:lnTo>
                  <a:pt x="602456" y="204787"/>
                </a:lnTo>
                <a:lnTo>
                  <a:pt x="645319" y="209550"/>
                </a:lnTo>
                <a:lnTo>
                  <a:pt x="666750" y="216693"/>
                </a:lnTo>
                <a:lnTo>
                  <a:pt x="685800" y="235743"/>
                </a:lnTo>
                <a:lnTo>
                  <a:pt x="754856" y="345281"/>
                </a:lnTo>
                <a:lnTo>
                  <a:pt x="781050" y="407193"/>
                </a:lnTo>
                <a:lnTo>
                  <a:pt x="795338" y="457200"/>
                </a:lnTo>
                <a:lnTo>
                  <a:pt x="795338" y="507206"/>
                </a:lnTo>
                <a:lnTo>
                  <a:pt x="790575" y="542925"/>
                </a:lnTo>
                <a:lnTo>
                  <a:pt x="778669" y="561975"/>
                </a:lnTo>
                <a:lnTo>
                  <a:pt x="752475" y="576262"/>
                </a:lnTo>
                <a:lnTo>
                  <a:pt x="719138" y="585787"/>
                </a:lnTo>
                <a:lnTo>
                  <a:pt x="673894" y="585787"/>
                </a:lnTo>
                <a:lnTo>
                  <a:pt x="619125" y="569118"/>
                </a:lnTo>
                <a:lnTo>
                  <a:pt x="538163" y="526256"/>
                </a:lnTo>
                <a:lnTo>
                  <a:pt x="411956" y="44053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DEA19B2B-F56A-4A60-95BD-A745310392AA}"/>
              </a:ext>
            </a:extLst>
          </p:cNvPr>
          <p:cNvSpPr/>
          <p:nvPr/>
        </p:nvSpPr>
        <p:spPr>
          <a:xfrm>
            <a:off x="3803651" y="2951163"/>
            <a:ext cx="696913" cy="590550"/>
          </a:xfrm>
          <a:custGeom>
            <a:avLst/>
            <a:gdLst>
              <a:gd name="connsiteX0" fmla="*/ 333375 w 697707"/>
              <a:gd name="connsiteY0" fmla="*/ 423862 h 590550"/>
              <a:gd name="connsiteX1" fmla="*/ 254794 w 697707"/>
              <a:gd name="connsiteY1" fmla="*/ 352425 h 590550"/>
              <a:gd name="connsiteX2" fmla="*/ 188119 w 697707"/>
              <a:gd name="connsiteY2" fmla="*/ 283369 h 590550"/>
              <a:gd name="connsiteX3" fmla="*/ 123825 w 697707"/>
              <a:gd name="connsiteY3" fmla="*/ 216694 h 590550"/>
              <a:gd name="connsiteX4" fmla="*/ 76200 w 697707"/>
              <a:gd name="connsiteY4" fmla="*/ 159544 h 590550"/>
              <a:gd name="connsiteX5" fmla="*/ 42863 w 697707"/>
              <a:gd name="connsiteY5" fmla="*/ 109537 h 590550"/>
              <a:gd name="connsiteX6" fmla="*/ 11907 w 697707"/>
              <a:gd name="connsiteY6" fmla="*/ 61912 h 590550"/>
              <a:gd name="connsiteX7" fmla="*/ 0 w 697707"/>
              <a:gd name="connsiteY7" fmla="*/ 33337 h 590550"/>
              <a:gd name="connsiteX8" fmla="*/ 0 w 697707"/>
              <a:gd name="connsiteY8" fmla="*/ 19050 h 590550"/>
              <a:gd name="connsiteX9" fmla="*/ 4763 w 697707"/>
              <a:gd name="connsiteY9" fmla="*/ 7144 h 590550"/>
              <a:gd name="connsiteX10" fmla="*/ 14288 w 697707"/>
              <a:gd name="connsiteY10" fmla="*/ 0 h 590550"/>
              <a:gd name="connsiteX11" fmla="*/ 42863 w 697707"/>
              <a:gd name="connsiteY11" fmla="*/ 0 h 590550"/>
              <a:gd name="connsiteX12" fmla="*/ 61913 w 697707"/>
              <a:gd name="connsiteY12" fmla="*/ 9525 h 590550"/>
              <a:gd name="connsiteX13" fmla="*/ 88107 w 697707"/>
              <a:gd name="connsiteY13" fmla="*/ 28575 h 590550"/>
              <a:gd name="connsiteX14" fmla="*/ 138113 w 697707"/>
              <a:gd name="connsiteY14" fmla="*/ 61912 h 590550"/>
              <a:gd name="connsiteX15" fmla="*/ 188119 w 697707"/>
              <a:gd name="connsiteY15" fmla="*/ 92869 h 590550"/>
              <a:gd name="connsiteX16" fmla="*/ 245269 w 697707"/>
              <a:gd name="connsiteY16" fmla="*/ 121444 h 590550"/>
              <a:gd name="connsiteX17" fmla="*/ 300038 w 697707"/>
              <a:gd name="connsiteY17" fmla="*/ 140494 h 590550"/>
              <a:gd name="connsiteX18" fmla="*/ 352425 w 697707"/>
              <a:gd name="connsiteY18" fmla="*/ 152400 h 590550"/>
              <a:gd name="connsiteX19" fmla="*/ 400050 w 697707"/>
              <a:gd name="connsiteY19" fmla="*/ 159544 h 590550"/>
              <a:gd name="connsiteX20" fmla="*/ 471488 w 697707"/>
              <a:gd name="connsiteY20" fmla="*/ 164306 h 590550"/>
              <a:gd name="connsiteX21" fmla="*/ 509588 w 697707"/>
              <a:gd name="connsiteY21" fmla="*/ 169069 h 590550"/>
              <a:gd name="connsiteX22" fmla="*/ 538163 w 697707"/>
              <a:gd name="connsiteY22" fmla="*/ 178594 h 590550"/>
              <a:gd name="connsiteX23" fmla="*/ 561975 w 697707"/>
              <a:gd name="connsiteY23" fmla="*/ 192881 h 590550"/>
              <a:gd name="connsiteX24" fmla="*/ 585788 w 697707"/>
              <a:gd name="connsiteY24" fmla="*/ 219075 h 590550"/>
              <a:gd name="connsiteX25" fmla="*/ 614363 w 697707"/>
              <a:gd name="connsiteY25" fmla="*/ 257175 h 590550"/>
              <a:gd name="connsiteX26" fmla="*/ 652463 w 697707"/>
              <a:gd name="connsiteY26" fmla="*/ 319087 h 590550"/>
              <a:gd name="connsiteX27" fmla="*/ 678657 w 697707"/>
              <a:gd name="connsiteY27" fmla="*/ 381000 h 590550"/>
              <a:gd name="connsiteX28" fmla="*/ 692944 w 697707"/>
              <a:gd name="connsiteY28" fmla="*/ 438150 h 590550"/>
              <a:gd name="connsiteX29" fmla="*/ 697707 w 697707"/>
              <a:gd name="connsiteY29" fmla="*/ 500062 h 590550"/>
              <a:gd name="connsiteX30" fmla="*/ 692944 w 697707"/>
              <a:gd name="connsiteY30" fmla="*/ 550069 h 590550"/>
              <a:gd name="connsiteX31" fmla="*/ 678657 w 697707"/>
              <a:gd name="connsiteY31" fmla="*/ 571500 h 590550"/>
              <a:gd name="connsiteX32" fmla="*/ 647700 w 697707"/>
              <a:gd name="connsiteY32" fmla="*/ 585787 h 590550"/>
              <a:gd name="connsiteX33" fmla="*/ 609600 w 697707"/>
              <a:gd name="connsiteY33" fmla="*/ 590550 h 590550"/>
              <a:gd name="connsiteX34" fmla="*/ 554832 w 697707"/>
              <a:gd name="connsiteY34" fmla="*/ 578644 h 590550"/>
              <a:gd name="connsiteX35" fmla="*/ 490538 w 697707"/>
              <a:gd name="connsiteY35" fmla="*/ 545306 h 590550"/>
              <a:gd name="connsiteX36" fmla="*/ 423863 w 697707"/>
              <a:gd name="connsiteY36" fmla="*/ 500062 h 590550"/>
              <a:gd name="connsiteX37" fmla="*/ 333375 w 697707"/>
              <a:gd name="connsiteY37" fmla="*/ 423862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97707" h="590550">
                <a:moveTo>
                  <a:pt x="333375" y="423862"/>
                </a:moveTo>
                <a:lnTo>
                  <a:pt x="254794" y="352425"/>
                </a:lnTo>
                <a:lnTo>
                  <a:pt x="188119" y="283369"/>
                </a:lnTo>
                <a:lnTo>
                  <a:pt x="123825" y="216694"/>
                </a:lnTo>
                <a:lnTo>
                  <a:pt x="76200" y="159544"/>
                </a:lnTo>
                <a:lnTo>
                  <a:pt x="42863" y="109537"/>
                </a:lnTo>
                <a:lnTo>
                  <a:pt x="11907" y="61912"/>
                </a:lnTo>
                <a:lnTo>
                  <a:pt x="0" y="33337"/>
                </a:lnTo>
                <a:lnTo>
                  <a:pt x="0" y="19050"/>
                </a:lnTo>
                <a:lnTo>
                  <a:pt x="4763" y="7144"/>
                </a:lnTo>
                <a:lnTo>
                  <a:pt x="14288" y="0"/>
                </a:lnTo>
                <a:lnTo>
                  <a:pt x="42863" y="0"/>
                </a:lnTo>
                <a:lnTo>
                  <a:pt x="61913" y="9525"/>
                </a:lnTo>
                <a:lnTo>
                  <a:pt x="88107" y="28575"/>
                </a:lnTo>
                <a:lnTo>
                  <a:pt x="138113" y="61912"/>
                </a:lnTo>
                <a:lnTo>
                  <a:pt x="188119" y="92869"/>
                </a:lnTo>
                <a:lnTo>
                  <a:pt x="245269" y="121444"/>
                </a:lnTo>
                <a:lnTo>
                  <a:pt x="300038" y="140494"/>
                </a:lnTo>
                <a:lnTo>
                  <a:pt x="352425" y="152400"/>
                </a:lnTo>
                <a:lnTo>
                  <a:pt x="400050" y="159544"/>
                </a:lnTo>
                <a:lnTo>
                  <a:pt x="471488" y="164306"/>
                </a:lnTo>
                <a:lnTo>
                  <a:pt x="509588" y="169069"/>
                </a:lnTo>
                <a:lnTo>
                  <a:pt x="538163" y="178594"/>
                </a:lnTo>
                <a:lnTo>
                  <a:pt x="561975" y="192881"/>
                </a:lnTo>
                <a:lnTo>
                  <a:pt x="585788" y="219075"/>
                </a:lnTo>
                <a:lnTo>
                  <a:pt x="614363" y="257175"/>
                </a:lnTo>
                <a:lnTo>
                  <a:pt x="652463" y="319087"/>
                </a:lnTo>
                <a:lnTo>
                  <a:pt x="678657" y="381000"/>
                </a:lnTo>
                <a:lnTo>
                  <a:pt x="692944" y="438150"/>
                </a:lnTo>
                <a:lnTo>
                  <a:pt x="697707" y="500062"/>
                </a:lnTo>
                <a:lnTo>
                  <a:pt x="692944" y="550069"/>
                </a:lnTo>
                <a:lnTo>
                  <a:pt x="678657" y="571500"/>
                </a:lnTo>
                <a:lnTo>
                  <a:pt x="647700" y="585787"/>
                </a:lnTo>
                <a:lnTo>
                  <a:pt x="609600" y="590550"/>
                </a:lnTo>
                <a:lnTo>
                  <a:pt x="554832" y="578644"/>
                </a:lnTo>
                <a:lnTo>
                  <a:pt x="490538" y="545306"/>
                </a:lnTo>
                <a:lnTo>
                  <a:pt x="423863" y="500062"/>
                </a:lnTo>
                <a:lnTo>
                  <a:pt x="333375" y="42386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70709AE8-A32A-46B1-B838-81AA3B5F4F16}"/>
              </a:ext>
            </a:extLst>
          </p:cNvPr>
          <p:cNvSpPr/>
          <p:nvPr/>
        </p:nvSpPr>
        <p:spPr>
          <a:xfrm>
            <a:off x="4819651" y="1635125"/>
            <a:ext cx="1177925" cy="1409700"/>
          </a:xfrm>
          <a:custGeom>
            <a:avLst/>
            <a:gdLst>
              <a:gd name="connsiteX0" fmla="*/ 555171 w 1178379"/>
              <a:gd name="connsiteY0" fmla="*/ 813707 h 1409700"/>
              <a:gd name="connsiteX1" fmla="*/ 650421 w 1178379"/>
              <a:gd name="connsiteY1" fmla="*/ 683078 h 1409700"/>
              <a:gd name="connsiteX2" fmla="*/ 729343 w 1178379"/>
              <a:gd name="connsiteY2" fmla="*/ 560614 h 1409700"/>
              <a:gd name="connsiteX3" fmla="*/ 789214 w 1178379"/>
              <a:gd name="connsiteY3" fmla="*/ 446314 h 1409700"/>
              <a:gd name="connsiteX4" fmla="*/ 813707 w 1178379"/>
              <a:gd name="connsiteY4" fmla="*/ 375557 h 1409700"/>
              <a:gd name="connsiteX5" fmla="*/ 819150 w 1178379"/>
              <a:gd name="connsiteY5" fmla="*/ 304800 h 1409700"/>
              <a:gd name="connsiteX6" fmla="*/ 813707 w 1178379"/>
              <a:gd name="connsiteY6" fmla="*/ 236764 h 1409700"/>
              <a:gd name="connsiteX7" fmla="*/ 794657 w 1178379"/>
              <a:gd name="connsiteY7" fmla="*/ 176892 h 1409700"/>
              <a:gd name="connsiteX8" fmla="*/ 772886 w 1178379"/>
              <a:gd name="connsiteY8" fmla="*/ 149678 h 1409700"/>
              <a:gd name="connsiteX9" fmla="*/ 737507 w 1178379"/>
              <a:gd name="connsiteY9" fmla="*/ 119742 h 1409700"/>
              <a:gd name="connsiteX10" fmla="*/ 702129 w 1178379"/>
              <a:gd name="connsiteY10" fmla="*/ 97971 h 1409700"/>
              <a:gd name="connsiteX11" fmla="*/ 677636 w 1178379"/>
              <a:gd name="connsiteY11" fmla="*/ 73478 h 1409700"/>
              <a:gd name="connsiteX12" fmla="*/ 664029 w 1178379"/>
              <a:gd name="connsiteY12" fmla="*/ 48985 h 1409700"/>
              <a:gd name="connsiteX13" fmla="*/ 661307 w 1178379"/>
              <a:gd name="connsiteY13" fmla="*/ 21771 h 1409700"/>
              <a:gd name="connsiteX14" fmla="*/ 669471 w 1178379"/>
              <a:gd name="connsiteY14" fmla="*/ 5442 h 1409700"/>
              <a:gd name="connsiteX15" fmla="*/ 693964 w 1178379"/>
              <a:gd name="connsiteY15" fmla="*/ 0 h 1409700"/>
              <a:gd name="connsiteX16" fmla="*/ 753836 w 1178379"/>
              <a:gd name="connsiteY16" fmla="*/ 13607 h 1409700"/>
              <a:gd name="connsiteX17" fmla="*/ 854529 w 1178379"/>
              <a:gd name="connsiteY17" fmla="*/ 43542 h 1409700"/>
              <a:gd name="connsiteX18" fmla="*/ 944336 w 1178379"/>
              <a:gd name="connsiteY18" fmla="*/ 81642 h 1409700"/>
              <a:gd name="connsiteX19" fmla="*/ 996043 w 1178379"/>
              <a:gd name="connsiteY19" fmla="*/ 111578 h 1409700"/>
              <a:gd name="connsiteX20" fmla="*/ 1050471 w 1178379"/>
              <a:gd name="connsiteY20" fmla="*/ 152400 h 1409700"/>
              <a:gd name="connsiteX21" fmla="*/ 1121229 w 1178379"/>
              <a:gd name="connsiteY21" fmla="*/ 220435 h 1409700"/>
              <a:gd name="connsiteX22" fmla="*/ 1162050 w 1178379"/>
              <a:gd name="connsiteY22" fmla="*/ 272142 h 1409700"/>
              <a:gd name="connsiteX23" fmla="*/ 1178379 w 1178379"/>
              <a:gd name="connsiteY23" fmla="*/ 315685 h 1409700"/>
              <a:gd name="connsiteX24" fmla="*/ 1175657 w 1178379"/>
              <a:gd name="connsiteY24" fmla="*/ 342900 h 1409700"/>
              <a:gd name="connsiteX25" fmla="*/ 1156607 w 1178379"/>
              <a:gd name="connsiteY25" fmla="*/ 361950 h 1409700"/>
              <a:gd name="connsiteX26" fmla="*/ 1104900 w 1178379"/>
              <a:gd name="connsiteY26" fmla="*/ 389164 h 1409700"/>
              <a:gd name="connsiteX27" fmla="*/ 1072243 w 1178379"/>
              <a:gd name="connsiteY27" fmla="*/ 424542 h 1409700"/>
              <a:gd name="connsiteX28" fmla="*/ 963386 w 1178379"/>
              <a:gd name="connsiteY28" fmla="*/ 563335 h 1409700"/>
              <a:gd name="connsiteX29" fmla="*/ 887186 w 1178379"/>
              <a:gd name="connsiteY29" fmla="*/ 683078 h 1409700"/>
              <a:gd name="connsiteX30" fmla="*/ 816429 w 1178379"/>
              <a:gd name="connsiteY30" fmla="*/ 778328 h 1409700"/>
              <a:gd name="connsiteX31" fmla="*/ 742950 w 1178379"/>
              <a:gd name="connsiteY31" fmla="*/ 859971 h 1409700"/>
              <a:gd name="connsiteX32" fmla="*/ 653143 w 1178379"/>
              <a:gd name="connsiteY32" fmla="*/ 952500 h 1409700"/>
              <a:gd name="connsiteX33" fmla="*/ 519793 w 1178379"/>
              <a:gd name="connsiteY33" fmla="*/ 1074964 h 1409700"/>
              <a:gd name="connsiteX34" fmla="*/ 419100 w 1178379"/>
              <a:gd name="connsiteY34" fmla="*/ 1159328 h 1409700"/>
              <a:gd name="connsiteX35" fmla="*/ 266700 w 1178379"/>
              <a:gd name="connsiteY35" fmla="*/ 1270907 h 1409700"/>
              <a:gd name="connsiteX36" fmla="*/ 166007 w 1178379"/>
              <a:gd name="connsiteY36" fmla="*/ 1336221 h 1409700"/>
              <a:gd name="connsiteX37" fmla="*/ 65314 w 1178379"/>
              <a:gd name="connsiteY37" fmla="*/ 1390650 h 1409700"/>
              <a:gd name="connsiteX38" fmla="*/ 19050 w 1178379"/>
              <a:gd name="connsiteY38" fmla="*/ 1409700 h 1409700"/>
              <a:gd name="connsiteX39" fmla="*/ 2721 w 1178379"/>
              <a:gd name="connsiteY39" fmla="*/ 1404257 h 1409700"/>
              <a:gd name="connsiteX40" fmla="*/ 0 w 1178379"/>
              <a:gd name="connsiteY40" fmla="*/ 1382485 h 1409700"/>
              <a:gd name="connsiteX41" fmla="*/ 8164 w 1178379"/>
              <a:gd name="connsiteY41" fmla="*/ 1357992 h 1409700"/>
              <a:gd name="connsiteX42" fmla="*/ 27214 w 1178379"/>
              <a:gd name="connsiteY42" fmla="*/ 1333500 h 1409700"/>
              <a:gd name="connsiteX43" fmla="*/ 144236 w 1178379"/>
              <a:gd name="connsiteY43" fmla="*/ 1251857 h 1409700"/>
              <a:gd name="connsiteX44" fmla="*/ 250371 w 1178379"/>
              <a:gd name="connsiteY44" fmla="*/ 1156607 h 1409700"/>
              <a:gd name="connsiteX45" fmla="*/ 345621 w 1178379"/>
              <a:gd name="connsiteY45" fmla="*/ 1066800 h 1409700"/>
              <a:gd name="connsiteX46" fmla="*/ 449036 w 1178379"/>
              <a:gd name="connsiteY46" fmla="*/ 952500 h 1409700"/>
              <a:gd name="connsiteX47" fmla="*/ 555171 w 1178379"/>
              <a:gd name="connsiteY47" fmla="*/ 813707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78379" h="1409700">
                <a:moveTo>
                  <a:pt x="555171" y="813707"/>
                </a:moveTo>
                <a:lnTo>
                  <a:pt x="650421" y="683078"/>
                </a:lnTo>
                <a:lnTo>
                  <a:pt x="729343" y="560614"/>
                </a:lnTo>
                <a:lnTo>
                  <a:pt x="789214" y="446314"/>
                </a:lnTo>
                <a:lnTo>
                  <a:pt x="813707" y="375557"/>
                </a:lnTo>
                <a:lnTo>
                  <a:pt x="819150" y="304800"/>
                </a:lnTo>
                <a:lnTo>
                  <a:pt x="813707" y="236764"/>
                </a:lnTo>
                <a:lnTo>
                  <a:pt x="794657" y="176892"/>
                </a:lnTo>
                <a:lnTo>
                  <a:pt x="772886" y="149678"/>
                </a:lnTo>
                <a:lnTo>
                  <a:pt x="737507" y="119742"/>
                </a:lnTo>
                <a:lnTo>
                  <a:pt x="702129" y="97971"/>
                </a:lnTo>
                <a:lnTo>
                  <a:pt x="677636" y="73478"/>
                </a:lnTo>
                <a:lnTo>
                  <a:pt x="664029" y="48985"/>
                </a:lnTo>
                <a:lnTo>
                  <a:pt x="661307" y="21771"/>
                </a:lnTo>
                <a:lnTo>
                  <a:pt x="669471" y="5442"/>
                </a:lnTo>
                <a:lnTo>
                  <a:pt x="693964" y="0"/>
                </a:lnTo>
                <a:lnTo>
                  <a:pt x="753836" y="13607"/>
                </a:lnTo>
                <a:lnTo>
                  <a:pt x="854529" y="43542"/>
                </a:lnTo>
                <a:lnTo>
                  <a:pt x="944336" y="81642"/>
                </a:lnTo>
                <a:lnTo>
                  <a:pt x="996043" y="111578"/>
                </a:lnTo>
                <a:lnTo>
                  <a:pt x="1050471" y="152400"/>
                </a:lnTo>
                <a:lnTo>
                  <a:pt x="1121229" y="220435"/>
                </a:lnTo>
                <a:lnTo>
                  <a:pt x="1162050" y="272142"/>
                </a:lnTo>
                <a:lnTo>
                  <a:pt x="1178379" y="315685"/>
                </a:lnTo>
                <a:lnTo>
                  <a:pt x="1175657" y="342900"/>
                </a:lnTo>
                <a:lnTo>
                  <a:pt x="1156607" y="361950"/>
                </a:lnTo>
                <a:lnTo>
                  <a:pt x="1104900" y="389164"/>
                </a:lnTo>
                <a:lnTo>
                  <a:pt x="1072243" y="424542"/>
                </a:lnTo>
                <a:lnTo>
                  <a:pt x="963386" y="563335"/>
                </a:lnTo>
                <a:lnTo>
                  <a:pt x="887186" y="683078"/>
                </a:lnTo>
                <a:lnTo>
                  <a:pt x="816429" y="778328"/>
                </a:lnTo>
                <a:lnTo>
                  <a:pt x="742950" y="859971"/>
                </a:lnTo>
                <a:lnTo>
                  <a:pt x="653143" y="952500"/>
                </a:lnTo>
                <a:lnTo>
                  <a:pt x="519793" y="1074964"/>
                </a:lnTo>
                <a:lnTo>
                  <a:pt x="419100" y="1159328"/>
                </a:lnTo>
                <a:lnTo>
                  <a:pt x="266700" y="1270907"/>
                </a:lnTo>
                <a:lnTo>
                  <a:pt x="166007" y="1336221"/>
                </a:lnTo>
                <a:lnTo>
                  <a:pt x="65314" y="1390650"/>
                </a:lnTo>
                <a:lnTo>
                  <a:pt x="19050" y="1409700"/>
                </a:lnTo>
                <a:lnTo>
                  <a:pt x="2721" y="1404257"/>
                </a:lnTo>
                <a:lnTo>
                  <a:pt x="0" y="1382485"/>
                </a:lnTo>
                <a:lnTo>
                  <a:pt x="8164" y="1357992"/>
                </a:lnTo>
                <a:lnTo>
                  <a:pt x="27214" y="1333500"/>
                </a:lnTo>
                <a:lnTo>
                  <a:pt x="144236" y="1251857"/>
                </a:lnTo>
                <a:lnTo>
                  <a:pt x="250371" y="1156607"/>
                </a:lnTo>
                <a:lnTo>
                  <a:pt x="345621" y="1066800"/>
                </a:lnTo>
                <a:lnTo>
                  <a:pt x="449036" y="952500"/>
                </a:lnTo>
                <a:lnTo>
                  <a:pt x="555171" y="81370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BC26D407-E7EE-4D9B-B2EB-D6746EA9B17C}"/>
              </a:ext>
            </a:extLst>
          </p:cNvPr>
          <p:cNvSpPr/>
          <p:nvPr/>
        </p:nvSpPr>
        <p:spPr>
          <a:xfrm>
            <a:off x="5453064" y="2605088"/>
            <a:ext cx="2022475" cy="444500"/>
          </a:xfrm>
          <a:custGeom>
            <a:avLst/>
            <a:gdLst>
              <a:gd name="connsiteX0" fmla="*/ 1257300 w 2021681"/>
              <a:gd name="connsiteY0" fmla="*/ 283368 h 445293"/>
              <a:gd name="connsiteX1" fmla="*/ 985837 w 2021681"/>
              <a:gd name="connsiteY1" fmla="*/ 311943 h 445293"/>
              <a:gd name="connsiteX2" fmla="*/ 671512 w 2021681"/>
              <a:gd name="connsiteY2" fmla="*/ 359568 h 445293"/>
              <a:gd name="connsiteX3" fmla="*/ 557212 w 2021681"/>
              <a:gd name="connsiteY3" fmla="*/ 388143 h 445293"/>
              <a:gd name="connsiteX4" fmla="*/ 395287 w 2021681"/>
              <a:gd name="connsiteY4" fmla="*/ 428625 h 445293"/>
              <a:gd name="connsiteX5" fmla="*/ 323850 w 2021681"/>
              <a:gd name="connsiteY5" fmla="*/ 442912 h 445293"/>
              <a:gd name="connsiteX6" fmla="*/ 288131 w 2021681"/>
              <a:gd name="connsiteY6" fmla="*/ 445293 h 445293"/>
              <a:gd name="connsiteX7" fmla="*/ 221456 w 2021681"/>
              <a:gd name="connsiteY7" fmla="*/ 428625 h 445293"/>
              <a:gd name="connsiteX8" fmla="*/ 180975 w 2021681"/>
              <a:gd name="connsiteY8" fmla="*/ 407193 h 445293"/>
              <a:gd name="connsiteX9" fmla="*/ 111918 w 2021681"/>
              <a:gd name="connsiteY9" fmla="*/ 357187 h 445293"/>
              <a:gd name="connsiteX10" fmla="*/ 50006 w 2021681"/>
              <a:gd name="connsiteY10" fmla="*/ 292893 h 445293"/>
              <a:gd name="connsiteX11" fmla="*/ 16668 w 2021681"/>
              <a:gd name="connsiteY11" fmla="*/ 254793 h 445293"/>
              <a:gd name="connsiteX12" fmla="*/ 0 w 2021681"/>
              <a:gd name="connsiteY12" fmla="*/ 221456 h 445293"/>
              <a:gd name="connsiteX13" fmla="*/ 2381 w 2021681"/>
              <a:gd name="connsiteY13" fmla="*/ 200025 h 445293"/>
              <a:gd name="connsiteX14" fmla="*/ 9525 w 2021681"/>
              <a:gd name="connsiteY14" fmla="*/ 188118 h 445293"/>
              <a:gd name="connsiteX15" fmla="*/ 26193 w 2021681"/>
              <a:gd name="connsiteY15" fmla="*/ 183356 h 445293"/>
              <a:gd name="connsiteX16" fmla="*/ 59531 w 2021681"/>
              <a:gd name="connsiteY16" fmla="*/ 197643 h 445293"/>
              <a:gd name="connsiteX17" fmla="*/ 109537 w 2021681"/>
              <a:gd name="connsiteY17" fmla="*/ 219075 h 445293"/>
              <a:gd name="connsiteX18" fmla="*/ 169068 w 2021681"/>
              <a:gd name="connsiteY18" fmla="*/ 242887 h 445293"/>
              <a:gd name="connsiteX19" fmla="*/ 226218 w 2021681"/>
              <a:gd name="connsiteY19" fmla="*/ 257175 h 445293"/>
              <a:gd name="connsiteX20" fmla="*/ 285750 w 2021681"/>
              <a:gd name="connsiteY20" fmla="*/ 264318 h 445293"/>
              <a:gd name="connsiteX21" fmla="*/ 361950 w 2021681"/>
              <a:gd name="connsiteY21" fmla="*/ 257175 h 445293"/>
              <a:gd name="connsiteX22" fmla="*/ 631031 w 2021681"/>
              <a:gd name="connsiteY22" fmla="*/ 211931 h 445293"/>
              <a:gd name="connsiteX23" fmla="*/ 978693 w 2021681"/>
              <a:gd name="connsiteY23" fmla="*/ 152400 h 445293"/>
              <a:gd name="connsiteX24" fmla="*/ 1302543 w 2021681"/>
              <a:gd name="connsiteY24" fmla="*/ 107156 h 445293"/>
              <a:gd name="connsiteX25" fmla="*/ 1485900 w 2021681"/>
              <a:gd name="connsiteY25" fmla="*/ 92868 h 445293"/>
              <a:gd name="connsiteX26" fmla="*/ 1519237 w 2021681"/>
              <a:gd name="connsiteY26" fmla="*/ 83343 h 445293"/>
              <a:gd name="connsiteX27" fmla="*/ 1595437 w 2021681"/>
              <a:gd name="connsiteY27" fmla="*/ 50006 h 445293"/>
              <a:gd name="connsiteX28" fmla="*/ 1676400 w 2021681"/>
              <a:gd name="connsiteY28" fmla="*/ 11906 h 445293"/>
              <a:gd name="connsiteX29" fmla="*/ 1702593 w 2021681"/>
              <a:gd name="connsiteY29" fmla="*/ 0 h 445293"/>
              <a:gd name="connsiteX30" fmla="*/ 1719262 w 2021681"/>
              <a:gd name="connsiteY30" fmla="*/ 0 h 445293"/>
              <a:gd name="connsiteX31" fmla="*/ 1776412 w 2021681"/>
              <a:gd name="connsiteY31" fmla="*/ 9525 h 445293"/>
              <a:gd name="connsiteX32" fmla="*/ 1862137 w 2021681"/>
              <a:gd name="connsiteY32" fmla="*/ 40481 h 445293"/>
              <a:gd name="connsiteX33" fmla="*/ 1931193 w 2021681"/>
              <a:gd name="connsiteY33" fmla="*/ 69056 h 445293"/>
              <a:gd name="connsiteX34" fmla="*/ 1976437 w 2021681"/>
              <a:gd name="connsiteY34" fmla="*/ 90487 h 445293"/>
              <a:gd name="connsiteX35" fmla="*/ 1997868 w 2021681"/>
              <a:gd name="connsiteY35" fmla="*/ 109537 h 445293"/>
              <a:gd name="connsiteX36" fmla="*/ 2014537 w 2021681"/>
              <a:gd name="connsiteY36" fmla="*/ 140493 h 445293"/>
              <a:gd name="connsiteX37" fmla="*/ 2021681 w 2021681"/>
              <a:gd name="connsiteY37" fmla="*/ 166687 h 445293"/>
              <a:gd name="connsiteX38" fmla="*/ 2019300 w 2021681"/>
              <a:gd name="connsiteY38" fmla="*/ 200025 h 445293"/>
              <a:gd name="connsiteX39" fmla="*/ 2002631 w 2021681"/>
              <a:gd name="connsiteY39" fmla="*/ 216693 h 445293"/>
              <a:gd name="connsiteX40" fmla="*/ 1959768 w 2021681"/>
              <a:gd name="connsiteY40" fmla="*/ 233362 h 445293"/>
              <a:gd name="connsiteX41" fmla="*/ 1893093 w 2021681"/>
              <a:gd name="connsiteY41" fmla="*/ 242887 h 445293"/>
              <a:gd name="connsiteX42" fmla="*/ 1707356 w 2021681"/>
              <a:gd name="connsiteY42" fmla="*/ 252412 h 445293"/>
              <a:gd name="connsiteX43" fmla="*/ 1528762 w 2021681"/>
              <a:gd name="connsiteY43" fmla="*/ 259556 h 445293"/>
              <a:gd name="connsiteX44" fmla="*/ 1257300 w 2021681"/>
              <a:gd name="connsiteY44" fmla="*/ 283368 h 44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021681" h="445293">
                <a:moveTo>
                  <a:pt x="1257300" y="283368"/>
                </a:moveTo>
                <a:lnTo>
                  <a:pt x="985837" y="311943"/>
                </a:lnTo>
                <a:lnTo>
                  <a:pt x="671512" y="359568"/>
                </a:lnTo>
                <a:lnTo>
                  <a:pt x="557212" y="388143"/>
                </a:lnTo>
                <a:lnTo>
                  <a:pt x="395287" y="428625"/>
                </a:lnTo>
                <a:lnTo>
                  <a:pt x="323850" y="442912"/>
                </a:lnTo>
                <a:lnTo>
                  <a:pt x="288131" y="445293"/>
                </a:lnTo>
                <a:lnTo>
                  <a:pt x="221456" y="428625"/>
                </a:lnTo>
                <a:lnTo>
                  <a:pt x="180975" y="407193"/>
                </a:lnTo>
                <a:lnTo>
                  <a:pt x="111918" y="357187"/>
                </a:lnTo>
                <a:lnTo>
                  <a:pt x="50006" y="292893"/>
                </a:lnTo>
                <a:lnTo>
                  <a:pt x="16668" y="254793"/>
                </a:lnTo>
                <a:lnTo>
                  <a:pt x="0" y="221456"/>
                </a:lnTo>
                <a:lnTo>
                  <a:pt x="2381" y="200025"/>
                </a:lnTo>
                <a:lnTo>
                  <a:pt x="9525" y="188118"/>
                </a:lnTo>
                <a:lnTo>
                  <a:pt x="26193" y="183356"/>
                </a:lnTo>
                <a:lnTo>
                  <a:pt x="59531" y="197643"/>
                </a:lnTo>
                <a:lnTo>
                  <a:pt x="109537" y="219075"/>
                </a:lnTo>
                <a:lnTo>
                  <a:pt x="169068" y="242887"/>
                </a:lnTo>
                <a:lnTo>
                  <a:pt x="226218" y="257175"/>
                </a:lnTo>
                <a:lnTo>
                  <a:pt x="285750" y="264318"/>
                </a:lnTo>
                <a:lnTo>
                  <a:pt x="361950" y="257175"/>
                </a:lnTo>
                <a:lnTo>
                  <a:pt x="631031" y="211931"/>
                </a:lnTo>
                <a:lnTo>
                  <a:pt x="978693" y="152400"/>
                </a:lnTo>
                <a:lnTo>
                  <a:pt x="1302543" y="107156"/>
                </a:lnTo>
                <a:lnTo>
                  <a:pt x="1485900" y="92868"/>
                </a:lnTo>
                <a:lnTo>
                  <a:pt x="1519237" y="83343"/>
                </a:lnTo>
                <a:lnTo>
                  <a:pt x="1595437" y="50006"/>
                </a:lnTo>
                <a:lnTo>
                  <a:pt x="1676400" y="11906"/>
                </a:lnTo>
                <a:lnTo>
                  <a:pt x="1702593" y="0"/>
                </a:lnTo>
                <a:lnTo>
                  <a:pt x="1719262" y="0"/>
                </a:lnTo>
                <a:lnTo>
                  <a:pt x="1776412" y="9525"/>
                </a:lnTo>
                <a:lnTo>
                  <a:pt x="1862137" y="40481"/>
                </a:lnTo>
                <a:lnTo>
                  <a:pt x="1931193" y="69056"/>
                </a:lnTo>
                <a:lnTo>
                  <a:pt x="1976437" y="90487"/>
                </a:lnTo>
                <a:lnTo>
                  <a:pt x="1997868" y="109537"/>
                </a:lnTo>
                <a:lnTo>
                  <a:pt x="2014537" y="140493"/>
                </a:lnTo>
                <a:lnTo>
                  <a:pt x="2021681" y="166687"/>
                </a:lnTo>
                <a:lnTo>
                  <a:pt x="2019300" y="200025"/>
                </a:lnTo>
                <a:lnTo>
                  <a:pt x="2002631" y="216693"/>
                </a:lnTo>
                <a:lnTo>
                  <a:pt x="1959768" y="233362"/>
                </a:lnTo>
                <a:lnTo>
                  <a:pt x="1893093" y="242887"/>
                </a:lnTo>
                <a:lnTo>
                  <a:pt x="1707356" y="252412"/>
                </a:lnTo>
                <a:lnTo>
                  <a:pt x="1528762" y="259556"/>
                </a:lnTo>
                <a:lnTo>
                  <a:pt x="1257300" y="2833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C22D02F1-3709-4A94-B80F-2F6AB1D0C7C7}"/>
              </a:ext>
            </a:extLst>
          </p:cNvPr>
          <p:cNvSpPr/>
          <p:nvPr/>
        </p:nvSpPr>
        <p:spPr>
          <a:xfrm>
            <a:off x="5097463" y="3192464"/>
            <a:ext cx="3294062" cy="2916237"/>
          </a:xfrm>
          <a:custGeom>
            <a:avLst/>
            <a:gdLst>
              <a:gd name="connsiteX0" fmla="*/ 1475382 w 3292962"/>
              <a:gd name="connsiteY0" fmla="*/ 319760 h 2917105"/>
              <a:gd name="connsiteX1" fmla="*/ 1093914 w 3292962"/>
              <a:gd name="connsiteY1" fmla="*/ 387078 h 2917105"/>
              <a:gd name="connsiteX2" fmla="*/ 835863 w 3292962"/>
              <a:gd name="connsiteY2" fmla="*/ 443176 h 2917105"/>
              <a:gd name="connsiteX3" fmla="*/ 678788 w 3292962"/>
              <a:gd name="connsiteY3" fmla="*/ 482444 h 2917105"/>
              <a:gd name="connsiteX4" fmla="*/ 560982 w 3292962"/>
              <a:gd name="connsiteY4" fmla="*/ 521713 h 2917105"/>
              <a:gd name="connsiteX5" fmla="*/ 398297 w 3292962"/>
              <a:gd name="connsiteY5" fmla="*/ 572202 h 2917105"/>
              <a:gd name="connsiteX6" fmla="*/ 314150 w 3292962"/>
              <a:gd name="connsiteY6" fmla="*/ 594641 h 2917105"/>
              <a:gd name="connsiteX7" fmla="*/ 258052 w 3292962"/>
              <a:gd name="connsiteY7" fmla="*/ 594641 h 2917105"/>
              <a:gd name="connsiteX8" fmla="*/ 190734 w 3292962"/>
              <a:gd name="connsiteY8" fmla="*/ 560982 h 2917105"/>
              <a:gd name="connsiteX9" fmla="*/ 112197 w 3292962"/>
              <a:gd name="connsiteY9" fmla="*/ 476835 h 2917105"/>
              <a:gd name="connsiteX10" fmla="*/ 67318 w 3292962"/>
              <a:gd name="connsiteY10" fmla="*/ 420736 h 2917105"/>
              <a:gd name="connsiteX11" fmla="*/ 28049 w 3292962"/>
              <a:gd name="connsiteY11" fmla="*/ 364638 h 2917105"/>
              <a:gd name="connsiteX12" fmla="*/ 5610 w 3292962"/>
              <a:gd name="connsiteY12" fmla="*/ 314150 h 2917105"/>
              <a:gd name="connsiteX13" fmla="*/ 0 w 3292962"/>
              <a:gd name="connsiteY13" fmla="*/ 291711 h 2917105"/>
              <a:gd name="connsiteX14" fmla="*/ 5610 w 3292962"/>
              <a:gd name="connsiteY14" fmla="*/ 263662 h 2917105"/>
              <a:gd name="connsiteX15" fmla="*/ 22440 w 3292962"/>
              <a:gd name="connsiteY15" fmla="*/ 263662 h 2917105"/>
              <a:gd name="connsiteX16" fmla="*/ 56098 w 3292962"/>
              <a:gd name="connsiteY16" fmla="*/ 280491 h 2917105"/>
              <a:gd name="connsiteX17" fmla="*/ 100977 w 3292962"/>
              <a:gd name="connsiteY17" fmla="*/ 319760 h 2917105"/>
              <a:gd name="connsiteX18" fmla="*/ 162685 w 3292962"/>
              <a:gd name="connsiteY18" fmla="*/ 347809 h 2917105"/>
              <a:gd name="connsiteX19" fmla="*/ 258052 w 3292962"/>
              <a:gd name="connsiteY19" fmla="*/ 375858 h 2917105"/>
              <a:gd name="connsiteX20" fmla="*/ 342199 w 3292962"/>
              <a:gd name="connsiteY20" fmla="*/ 370248 h 2917105"/>
              <a:gd name="connsiteX21" fmla="*/ 690008 w 3292962"/>
              <a:gd name="connsiteY21" fmla="*/ 314150 h 2917105"/>
              <a:gd name="connsiteX22" fmla="*/ 1155622 w 3292962"/>
              <a:gd name="connsiteY22" fmla="*/ 218783 h 2917105"/>
              <a:gd name="connsiteX23" fmla="*/ 1610017 w 3292962"/>
              <a:gd name="connsiteY23" fmla="*/ 145855 h 2917105"/>
              <a:gd name="connsiteX24" fmla="*/ 1884898 w 3292962"/>
              <a:gd name="connsiteY24" fmla="*/ 112197 h 2917105"/>
              <a:gd name="connsiteX25" fmla="*/ 2159779 w 3292962"/>
              <a:gd name="connsiteY25" fmla="*/ 84148 h 2917105"/>
              <a:gd name="connsiteX26" fmla="*/ 2232707 w 3292962"/>
              <a:gd name="connsiteY26" fmla="*/ 78538 h 2917105"/>
              <a:gd name="connsiteX27" fmla="*/ 2356123 w 3292962"/>
              <a:gd name="connsiteY27" fmla="*/ 28049 h 2917105"/>
              <a:gd name="connsiteX28" fmla="*/ 2434660 w 3292962"/>
              <a:gd name="connsiteY28" fmla="*/ 0 h 2917105"/>
              <a:gd name="connsiteX29" fmla="*/ 2490759 w 3292962"/>
              <a:gd name="connsiteY29" fmla="*/ 11220 h 2917105"/>
              <a:gd name="connsiteX30" fmla="*/ 2563686 w 3292962"/>
              <a:gd name="connsiteY30" fmla="*/ 44879 h 2917105"/>
              <a:gd name="connsiteX31" fmla="*/ 2647833 w 3292962"/>
              <a:gd name="connsiteY31" fmla="*/ 89757 h 2917105"/>
              <a:gd name="connsiteX32" fmla="*/ 2681492 w 3292962"/>
              <a:gd name="connsiteY32" fmla="*/ 117806 h 2917105"/>
              <a:gd name="connsiteX33" fmla="*/ 2726371 w 3292962"/>
              <a:gd name="connsiteY33" fmla="*/ 168295 h 2917105"/>
              <a:gd name="connsiteX34" fmla="*/ 2748810 w 3292962"/>
              <a:gd name="connsiteY34" fmla="*/ 218783 h 2917105"/>
              <a:gd name="connsiteX35" fmla="*/ 2743200 w 3292962"/>
              <a:gd name="connsiteY35" fmla="*/ 269271 h 2917105"/>
              <a:gd name="connsiteX36" fmla="*/ 2692712 w 3292962"/>
              <a:gd name="connsiteY36" fmla="*/ 319760 h 2917105"/>
              <a:gd name="connsiteX37" fmla="*/ 2653443 w 3292962"/>
              <a:gd name="connsiteY37" fmla="*/ 375858 h 2917105"/>
              <a:gd name="connsiteX38" fmla="*/ 2608565 w 3292962"/>
              <a:gd name="connsiteY38" fmla="*/ 465615 h 2917105"/>
              <a:gd name="connsiteX39" fmla="*/ 2574906 w 3292962"/>
              <a:gd name="connsiteY39" fmla="*/ 577811 h 2917105"/>
              <a:gd name="connsiteX40" fmla="*/ 2541247 w 3292962"/>
              <a:gd name="connsiteY40" fmla="*/ 718057 h 2917105"/>
              <a:gd name="connsiteX41" fmla="*/ 2518808 w 3292962"/>
              <a:gd name="connsiteY41" fmla="*/ 880741 h 2917105"/>
              <a:gd name="connsiteX42" fmla="*/ 2507588 w 3292962"/>
              <a:gd name="connsiteY42" fmla="*/ 1032206 h 2917105"/>
              <a:gd name="connsiteX43" fmla="*/ 2507588 w 3292962"/>
              <a:gd name="connsiteY43" fmla="*/ 1172452 h 2917105"/>
              <a:gd name="connsiteX44" fmla="*/ 2524417 w 3292962"/>
              <a:gd name="connsiteY44" fmla="*/ 1424894 h 2917105"/>
              <a:gd name="connsiteX45" fmla="*/ 2546857 w 3292962"/>
              <a:gd name="connsiteY45" fmla="*/ 1587578 h 2917105"/>
              <a:gd name="connsiteX46" fmla="*/ 2574906 w 3292962"/>
              <a:gd name="connsiteY46" fmla="*/ 1739043 h 2917105"/>
              <a:gd name="connsiteX47" fmla="*/ 2619784 w 3292962"/>
              <a:gd name="connsiteY47" fmla="*/ 1907338 h 2917105"/>
              <a:gd name="connsiteX48" fmla="*/ 2687102 w 3292962"/>
              <a:gd name="connsiteY48" fmla="*/ 2064413 h 2917105"/>
              <a:gd name="connsiteX49" fmla="*/ 2754420 w 3292962"/>
              <a:gd name="connsiteY49" fmla="*/ 2193438 h 2917105"/>
              <a:gd name="connsiteX50" fmla="*/ 2827347 w 3292962"/>
              <a:gd name="connsiteY50" fmla="*/ 2311244 h 2917105"/>
              <a:gd name="connsiteX51" fmla="*/ 2894665 w 3292962"/>
              <a:gd name="connsiteY51" fmla="*/ 2395392 h 2917105"/>
              <a:gd name="connsiteX52" fmla="*/ 3259303 w 3292962"/>
              <a:gd name="connsiteY52" fmla="*/ 2698322 h 2917105"/>
              <a:gd name="connsiteX53" fmla="*/ 3281743 w 3292962"/>
              <a:gd name="connsiteY53" fmla="*/ 2743200 h 2917105"/>
              <a:gd name="connsiteX54" fmla="*/ 3292962 w 3292962"/>
              <a:gd name="connsiteY54" fmla="*/ 2799298 h 2917105"/>
              <a:gd name="connsiteX55" fmla="*/ 3287352 w 3292962"/>
              <a:gd name="connsiteY55" fmla="*/ 2866616 h 2917105"/>
              <a:gd name="connsiteX56" fmla="*/ 3259303 w 3292962"/>
              <a:gd name="connsiteY56" fmla="*/ 2911495 h 2917105"/>
              <a:gd name="connsiteX57" fmla="*/ 3197595 w 3292962"/>
              <a:gd name="connsiteY57" fmla="*/ 2917105 h 2917105"/>
              <a:gd name="connsiteX58" fmla="*/ 3102228 w 3292962"/>
              <a:gd name="connsiteY58" fmla="*/ 2905885 h 2917105"/>
              <a:gd name="connsiteX59" fmla="*/ 3012471 w 3292962"/>
              <a:gd name="connsiteY59" fmla="*/ 2861006 h 2917105"/>
              <a:gd name="connsiteX60" fmla="*/ 2866616 w 3292962"/>
              <a:gd name="connsiteY60" fmla="*/ 2743200 h 2917105"/>
              <a:gd name="connsiteX61" fmla="*/ 2726371 w 3292962"/>
              <a:gd name="connsiteY61" fmla="*/ 2591735 h 2917105"/>
              <a:gd name="connsiteX62" fmla="*/ 2653443 w 3292962"/>
              <a:gd name="connsiteY62" fmla="*/ 2496368 h 2917105"/>
              <a:gd name="connsiteX63" fmla="*/ 2569296 w 3292962"/>
              <a:gd name="connsiteY63" fmla="*/ 2350513 h 2917105"/>
              <a:gd name="connsiteX64" fmla="*/ 2513198 w 3292962"/>
              <a:gd name="connsiteY64" fmla="*/ 2249536 h 2917105"/>
              <a:gd name="connsiteX65" fmla="*/ 2423441 w 3292962"/>
              <a:gd name="connsiteY65" fmla="*/ 2030754 h 2917105"/>
              <a:gd name="connsiteX66" fmla="*/ 2401001 w 3292962"/>
              <a:gd name="connsiteY66" fmla="*/ 1940997 h 2917105"/>
              <a:gd name="connsiteX67" fmla="*/ 2367343 w 3292962"/>
              <a:gd name="connsiteY67" fmla="*/ 1828800 h 2917105"/>
              <a:gd name="connsiteX68" fmla="*/ 2339293 w 3292962"/>
              <a:gd name="connsiteY68" fmla="*/ 1682945 h 2917105"/>
              <a:gd name="connsiteX69" fmla="*/ 2311244 w 3292962"/>
              <a:gd name="connsiteY69" fmla="*/ 1514651 h 2917105"/>
              <a:gd name="connsiteX70" fmla="*/ 2288805 w 3292962"/>
              <a:gd name="connsiteY70" fmla="*/ 1172452 h 2917105"/>
              <a:gd name="connsiteX71" fmla="*/ 2294415 w 3292962"/>
              <a:gd name="connsiteY71" fmla="*/ 880741 h 2917105"/>
              <a:gd name="connsiteX72" fmla="*/ 2316854 w 3292962"/>
              <a:gd name="connsiteY72" fmla="*/ 645129 h 2917105"/>
              <a:gd name="connsiteX73" fmla="*/ 2361733 w 3292962"/>
              <a:gd name="connsiteY73" fmla="*/ 381468 h 2917105"/>
              <a:gd name="connsiteX74" fmla="*/ 2384172 w 3292962"/>
              <a:gd name="connsiteY74" fmla="*/ 286101 h 2917105"/>
              <a:gd name="connsiteX75" fmla="*/ 2361733 w 3292962"/>
              <a:gd name="connsiteY75" fmla="*/ 235613 h 2917105"/>
              <a:gd name="connsiteX76" fmla="*/ 2311244 w 3292962"/>
              <a:gd name="connsiteY76" fmla="*/ 213173 h 2917105"/>
              <a:gd name="connsiteX77" fmla="*/ 1969046 w 3292962"/>
              <a:gd name="connsiteY77" fmla="*/ 246832 h 2917105"/>
              <a:gd name="connsiteX78" fmla="*/ 1475382 w 3292962"/>
              <a:gd name="connsiteY78" fmla="*/ 319760 h 291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3292962" h="2917105">
                <a:moveTo>
                  <a:pt x="1475382" y="319760"/>
                </a:moveTo>
                <a:lnTo>
                  <a:pt x="1093914" y="387078"/>
                </a:lnTo>
                <a:lnTo>
                  <a:pt x="835863" y="443176"/>
                </a:lnTo>
                <a:lnTo>
                  <a:pt x="678788" y="482444"/>
                </a:lnTo>
                <a:lnTo>
                  <a:pt x="560982" y="521713"/>
                </a:lnTo>
                <a:lnTo>
                  <a:pt x="398297" y="572202"/>
                </a:lnTo>
                <a:lnTo>
                  <a:pt x="314150" y="594641"/>
                </a:lnTo>
                <a:lnTo>
                  <a:pt x="258052" y="594641"/>
                </a:lnTo>
                <a:lnTo>
                  <a:pt x="190734" y="560982"/>
                </a:lnTo>
                <a:lnTo>
                  <a:pt x="112197" y="476835"/>
                </a:lnTo>
                <a:lnTo>
                  <a:pt x="67318" y="420736"/>
                </a:lnTo>
                <a:lnTo>
                  <a:pt x="28049" y="364638"/>
                </a:lnTo>
                <a:lnTo>
                  <a:pt x="5610" y="314150"/>
                </a:lnTo>
                <a:lnTo>
                  <a:pt x="0" y="291711"/>
                </a:lnTo>
                <a:lnTo>
                  <a:pt x="5610" y="263662"/>
                </a:lnTo>
                <a:lnTo>
                  <a:pt x="22440" y="263662"/>
                </a:lnTo>
                <a:lnTo>
                  <a:pt x="56098" y="280491"/>
                </a:lnTo>
                <a:lnTo>
                  <a:pt x="100977" y="319760"/>
                </a:lnTo>
                <a:lnTo>
                  <a:pt x="162685" y="347809"/>
                </a:lnTo>
                <a:lnTo>
                  <a:pt x="258052" y="375858"/>
                </a:lnTo>
                <a:lnTo>
                  <a:pt x="342199" y="370248"/>
                </a:lnTo>
                <a:lnTo>
                  <a:pt x="690008" y="314150"/>
                </a:lnTo>
                <a:lnTo>
                  <a:pt x="1155622" y="218783"/>
                </a:lnTo>
                <a:lnTo>
                  <a:pt x="1610017" y="145855"/>
                </a:lnTo>
                <a:lnTo>
                  <a:pt x="1884898" y="112197"/>
                </a:lnTo>
                <a:lnTo>
                  <a:pt x="2159779" y="84148"/>
                </a:lnTo>
                <a:lnTo>
                  <a:pt x="2232707" y="78538"/>
                </a:lnTo>
                <a:lnTo>
                  <a:pt x="2356123" y="28049"/>
                </a:lnTo>
                <a:lnTo>
                  <a:pt x="2434660" y="0"/>
                </a:lnTo>
                <a:lnTo>
                  <a:pt x="2490759" y="11220"/>
                </a:lnTo>
                <a:lnTo>
                  <a:pt x="2563686" y="44879"/>
                </a:lnTo>
                <a:lnTo>
                  <a:pt x="2647833" y="89757"/>
                </a:lnTo>
                <a:lnTo>
                  <a:pt x="2681492" y="117806"/>
                </a:lnTo>
                <a:lnTo>
                  <a:pt x="2726371" y="168295"/>
                </a:lnTo>
                <a:lnTo>
                  <a:pt x="2748810" y="218783"/>
                </a:lnTo>
                <a:lnTo>
                  <a:pt x="2743200" y="269271"/>
                </a:lnTo>
                <a:lnTo>
                  <a:pt x="2692712" y="319760"/>
                </a:lnTo>
                <a:lnTo>
                  <a:pt x="2653443" y="375858"/>
                </a:lnTo>
                <a:lnTo>
                  <a:pt x="2608565" y="465615"/>
                </a:lnTo>
                <a:lnTo>
                  <a:pt x="2574906" y="577811"/>
                </a:lnTo>
                <a:lnTo>
                  <a:pt x="2541247" y="718057"/>
                </a:lnTo>
                <a:lnTo>
                  <a:pt x="2518808" y="880741"/>
                </a:lnTo>
                <a:lnTo>
                  <a:pt x="2507588" y="1032206"/>
                </a:lnTo>
                <a:lnTo>
                  <a:pt x="2507588" y="1172452"/>
                </a:lnTo>
                <a:lnTo>
                  <a:pt x="2524417" y="1424894"/>
                </a:lnTo>
                <a:lnTo>
                  <a:pt x="2546857" y="1587578"/>
                </a:lnTo>
                <a:lnTo>
                  <a:pt x="2574906" y="1739043"/>
                </a:lnTo>
                <a:lnTo>
                  <a:pt x="2619784" y="1907338"/>
                </a:lnTo>
                <a:lnTo>
                  <a:pt x="2687102" y="2064413"/>
                </a:lnTo>
                <a:lnTo>
                  <a:pt x="2754420" y="2193438"/>
                </a:lnTo>
                <a:lnTo>
                  <a:pt x="2827347" y="2311244"/>
                </a:lnTo>
                <a:lnTo>
                  <a:pt x="2894665" y="2395392"/>
                </a:lnTo>
                <a:lnTo>
                  <a:pt x="3259303" y="2698322"/>
                </a:lnTo>
                <a:lnTo>
                  <a:pt x="3281743" y="2743200"/>
                </a:lnTo>
                <a:lnTo>
                  <a:pt x="3292962" y="2799298"/>
                </a:lnTo>
                <a:lnTo>
                  <a:pt x="3287352" y="2866616"/>
                </a:lnTo>
                <a:lnTo>
                  <a:pt x="3259303" y="2911495"/>
                </a:lnTo>
                <a:lnTo>
                  <a:pt x="3197595" y="2917105"/>
                </a:lnTo>
                <a:lnTo>
                  <a:pt x="3102228" y="2905885"/>
                </a:lnTo>
                <a:lnTo>
                  <a:pt x="3012471" y="2861006"/>
                </a:lnTo>
                <a:lnTo>
                  <a:pt x="2866616" y="2743200"/>
                </a:lnTo>
                <a:lnTo>
                  <a:pt x="2726371" y="2591735"/>
                </a:lnTo>
                <a:lnTo>
                  <a:pt x="2653443" y="2496368"/>
                </a:lnTo>
                <a:lnTo>
                  <a:pt x="2569296" y="2350513"/>
                </a:lnTo>
                <a:lnTo>
                  <a:pt x="2513198" y="2249536"/>
                </a:lnTo>
                <a:lnTo>
                  <a:pt x="2423441" y="2030754"/>
                </a:lnTo>
                <a:lnTo>
                  <a:pt x="2401001" y="1940997"/>
                </a:lnTo>
                <a:lnTo>
                  <a:pt x="2367343" y="1828800"/>
                </a:lnTo>
                <a:lnTo>
                  <a:pt x="2339293" y="1682945"/>
                </a:lnTo>
                <a:lnTo>
                  <a:pt x="2311244" y="1514651"/>
                </a:lnTo>
                <a:lnTo>
                  <a:pt x="2288805" y="1172452"/>
                </a:lnTo>
                <a:lnTo>
                  <a:pt x="2294415" y="880741"/>
                </a:lnTo>
                <a:lnTo>
                  <a:pt x="2316854" y="645129"/>
                </a:lnTo>
                <a:lnTo>
                  <a:pt x="2361733" y="381468"/>
                </a:lnTo>
                <a:lnTo>
                  <a:pt x="2384172" y="286101"/>
                </a:lnTo>
                <a:lnTo>
                  <a:pt x="2361733" y="235613"/>
                </a:lnTo>
                <a:lnTo>
                  <a:pt x="2311244" y="213173"/>
                </a:lnTo>
                <a:lnTo>
                  <a:pt x="1969046" y="246832"/>
                </a:lnTo>
                <a:lnTo>
                  <a:pt x="1475382" y="31976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3246B06A-3686-43AA-8249-337B04BB816D}"/>
              </a:ext>
            </a:extLst>
          </p:cNvPr>
          <p:cNvSpPr/>
          <p:nvPr/>
        </p:nvSpPr>
        <p:spPr>
          <a:xfrm>
            <a:off x="3697289" y="5138738"/>
            <a:ext cx="511175" cy="698500"/>
          </a:xfrm>
          <a:custGeom>
            <a:avLst/>
            <a:gdLst>
              <a:gd name="connsiteX0" fmla="*/ 142875 w 509588"/>
              <a:gd name="connsiteY0" fmla="*/ 435768 h 697706"/>
              <a:gd name="connsiteX1" fmla="*/ 111919 w 509588"/>
              <a:gd name="connsiteY1" fmla="*/ 373856 h 697706"/>
              <a:gd name="connsiteX2" fmla="*/ 83344 w 509588"/>
              <a:gd name="connsiteY2" fmla="*/ 309562 h 697706"/>
              <a:gd name="connsiteX3" fmla="*/ 59532 w 509588"/>
              <a:gd name="connsiteY3" fmla="*/ 250031 h 697706"/>
              <a:gd name="connsiteX4" fmla="*/ 40482 w 509588"/>
              <a:gd name="connsiteY4" fmla="*/ 197643 h 697706"/>
              <a:gd name="connsiteX5" fmla="*/ 23813 w 509588"/>
              <a:gd name="connsiteY5" fmla="*/ 152400 h 697706"/>
              <a:gd name="connsiteX6" fmla="*/ 7144 w 509588"/>
              <a:gd name="connsiteY6" fmla="*/ 95250 h 697706"/>
              <a:gd name="connsiteX7" fmla="*/ 0 w 509588"/>
              <a:gd name="connsiteY7" fmla="*/ 35718 h 697706"/>
              <a:gd name="connsiteX8" fmla="*/ 0 w 509588"/>
              <a:gd name="connsiteY8" fmla="*/ 14287 h 697706"/>
              <a:gd name="connsiteX9" fmla="*/ 7144 w 509588"/>
              <a:gd name="connsiteY9" fmla="*/ 0 h 697706"/>
              <a:gd name="connsiteX10" fmla="*/ 28575 w 509588"/>
              <a:gd name="connsiteY10" fmla="*/ 0 h 697706"/>
              <a:gd name="connsiteX11" fmla="*/ 50007 w 509588"/>
              <a:gd name="connsiteY11" fmla="*/ 16668 h 697706"/>
              <a:gd name="connsiteX12" fmla="*/ 66675 w 509588"/>
              <a:gd name="connsiteY12" fmla="*/ 50006 h 697706"/>
              <a:gd name="connsiteX13" fmla="*/ 83344 w 509588"/>
              <a:gd name="connsiteY13" fmla="*/ 80962 h 697706"/>
              <a:gd name="connsiteX14" fmla="*/ 107157 w 509588"/>
              <a:gd name="connsiteY14" fmla="*/ 111918 h 697706"/>
              <a:gd name="connsiteX15" fmla="*/ 140494 w 509588"/>
              <a:gd name="connsiteY15" fmla="*/ 142875 h 697706"/>
              <a:gd name="connsiteX16" fmla="*/ 173832 w 509588"/>
              <a:gd name="connsiteY16" fmla="*/ 166687 h 697706"/>
              <a:gd name="connsiteX17" fmla="*/ 202407 w 509588"/>
              <a:gd name="connsiteY17" fmla="*/ 180975 h 697706"/>
              <a:gd name="connsiteX18" fmla="*/ 223838 w 509588"/>
              <a:gd name="connsiteY18" fmla="*/ 188118 h 697706"/>
              <a:gd name="connsiteX19" fmla="*/ 509588 w 509588"/>
              <a:gd name="connsiteY19" fmla="*/ 383381 h 697706"/>
              <a:gd name="connsiteX20" fmla="*/ 476250 w 509588"/>
              <a:gd name="connsiteY20" fmla="*/ 440531 h 697706"/>
              <a:gd name="connsiteX21" fmla="*/ 466725 w 509588"/>
              <a:gd name="connsiteY21" fmla="*/ 488156 h 697706"/>
              <a:gd name="connsiteX22" fmla="*/ 450057 w 509588"/>
              <a:gd name="connsiteY22" fmla="*/ 557212 h 697706"/>
              <a:gd name="connsiteX23" fmla="*/ 428625 w 509588"/>
              <a:gd name="connsiteY23" fmla="*/ 633412 h 697706"/>
              <a:gd name="connsiteX24" fmla="*/ 402432 w 509588"/>
              <a:gd name="connsiteY24" fmla="*/ 678656 h 697706"/>
              <a:gd name="connsiteX25" fmla="*/ 383382 w 509588"/>
              <a:gd name="connsiteY25" fmla="*/ 695325 h 697706"/>
              <a:gd name="connsiteX26" fmla="*/ 347663 w 509588"/>
              <a:gd name="connsiteY26" fmla="*/ 697706 h 697706"/>
              <a:gd name="connsiteX27" fmla="*/ 311944 w 509588"/>
              <a:gd name="connsiteY27" fmla="*/ 678656 h 697706"/>
              <a:gd name="connsiteX28" fmla="*/ 254794 w 509588"/>
              <a:gd name="connsiteY28" fmla="*/ 623887 h 697706"/>
              <a:gd name="connsiteX29" fmla="*/ 209550 w 509588"/>
              <a:gd name="connsiteY29" fmla="*/ 566737 h 697706"/>
              <a:gd name="connsiteX30" fmla="*/ 176213 w 509588"/>
              <a:gd name="connsiteY30" fmla="*/ 514350 h 697706"/>
              <a:gd name="connsiteX31" fmla="*/ 142875 w 509588"/>
              <a:gd name="connsiteY31" fmla="*/ 435768 h 69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09588" h="697706">
                <a:moveTo>
                  <a:pt x="142875" y="435768"/>
                </a:moveTo>
                <a:lnTo>
                  <a:pt x="111919" y="373856"/>
                </a:lnTo>
                <a:lnTo>
                  <a:pt x="83344" y="309562"/>
                </a:lnTo>
                <a:lnTo>
                  <a:pt x="59532" y="250031"/>
                </a:lnTo>
                <a:lnTo>
                  <a:pt x="40482" y="197643"/>
                </a:lnTo>
                <a:lnTo>
                  <a:pt x="23813" y="152400"/>
                </a:lnTo>
                <a:lnTo>
                  <a:pt x="7144" y="95250"/>
                </a:lnTo>
                <a:lnTo>
                  <a:pt x="0" y="35718"/>
                </a:lnTo>
                <a:lnTo>
                  <a:pt x="0" y="14287"/>
                </a:lnTo>
                <a:lnTo>
                  <a:pt x="7144" y="0"/>
                </a:lnTo>
                <a:lnTo>
                  <a:pt x="28575" y="0"/>
                </a:lnTo>
                <a:lnTo>
                  <a:pt x="50007" y="16668"/>
                </a:lnTo>
                <a:lnTo>
                  <a:pt x="66675" y="50006"/>
                </a:lnTo>
                <a:lnTo>
                  <a:pt x="83344" y="80962"/>
                </a:lnTo>
                <a:lnTo>
                  <a:pt x="107157" y="111918"/>
                </a:lnTo>
                <a:lnTo>
                  <a:pt x="140494" y="142875"/>
                </a:lnTo>
                <a:lnTo>
                  <a:pt x="173832" y="166687"/>
                </a:lnTo>
                <a:lnTo>
                  <a:pt x="202407" y="180975"/>
                </a:lnTo>
                <a:lnTo>
                  <a:pt x="223838" y="188118"/>
                </a:lnTo>
                <a:lnTo>
                  <a:pt x="509588" y="383381"/>
                </a:lnTo>
                <a:lnTo>
                  <a:pt x="476250" y="440531"/>
                </a:lnTo>
                <a:lnTo>
                  <a:pt x="466725" y="488156"/>
                </a:lnTo>
                <a:lnTo>
                  <a:pt x="450057" y="557212"/>
                </a:lnTo>
                <a:lnTo>
                  <a:pt x="428625" y="633412"/>
                </a:lnTo>
                <a:lnTo>
                  <a:pt x="402432" y="678656"/>
                </a:lnTo>
                <a:lnTo>
                  <a:pt x="383382" y="695325"/>
                </a:lnTo>
                <a:lnTo>
                  <a:pt x="347663" y="697706"/>
                </a:lnTo>
                <a:lnTo>
                  <a:pt x="311944" y="678656"/>
                </a:lnTo>
                <a:lnTo>
                  <a:pt x="254794" y="623887"/>
                </a:lnTo>
                <a:lnTo>
                  <a:pt x="209550" y="566737"/>
                </a:lnTo>
                <a:lnTo>
                  <a:pt x="176213" y="514350"/>
                </a:lnTo>
                <a:lnTo>
                  <a:pt x="142875" y="43576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FFD100C4-EF34-43C2-97E8-7ECDABDC5823}"/>
              </a:ext>
            </a:extLst>
          </p:cNvPr>
          <p:cNvSpPr/>
          <p:nvPr/>
        </p:nvSpPr>
        <p:spPr>
          <a:xfrm>
            <a:off x="3886200" y="3892551"/>
            <a:ext cx="1066800" cy="1660525"/>
          </a:xfrm>
          <a:custGeom>
            <a:avLst/>
            <a:gdLst>
              <a:gd name="connsiteX0" fmla="*/ 549275 w 1066800"/>
              <a:gd name="connsiteY0" fmla="*/ 1165225 h 1660525"/>
              <a:gd name="connsiteX1" fmla="*/ 466725 w 1066800"/>
              <a:gd name="connsiteY1" fmla="*/ 1349375 h 1660525"/>
              <a:gd name="connsiteX2" fmla="*/ 374650 w 1066800"/>
              <a:gd name="connsiteY2" fmla="*/ 1536700 h 1660525"/>
              <a:gd name="connsiteX3" fmla="*/ 327025 w 1066800"/>
              <a:gd name="connsiteY3" fmla="*/ 1619250 h 1660525"/>
              <a:gd name="connsiteX4" fmla="*/ 298450 w 1066800"/>
              <a:gd name="connsiteY4" fmla="*/ 1660525 h 1660525"/>
              <a:gd name="connsiteX5" fmla="*/ 0 w 1066800"/>
              <a:gd name="connsiteY5" fmla="*/ 1450975 h 1660525"/>
              <a:gd name="connsiteX6" fmla="*/ 31750 w 1066800"/>
              <a:gd name="connsiteY6" fmla="*/ 1435100 h 1660525"/>
              <a:gd name="connsiteX7" fmla="*/ 69850 w 1066800"/>
              <a:gd name="connsiteY7" fmla="*/ 1422400 h 1660525"/>
              <a:gd name="connsiteX8" fmla="*/ 107950 w 1066800"/>
              <a:gd name="connsiteY8" fmla="*/ 1387475 h 1660525"/>
              <a:gd name="connsiteX9" fmla="*/ 266700 w 1066800"/>
              <a:gd name="connsiteY9" fmla="*/ 1171575 h 1660525"/>
              <a:gd name="connsiteX10" fmla="*/ 498475 w 1066800"/>
              <a:gd name="connsiteY10" fmla="*/ 822325 h 1660525"/>
              <a:gd name="connsiteX11" fmla="*/ 739775 w 1066800"/>
              <a:gd name="connsiteY11" fmla="*/ 447675 h 1660525"/>
              <a:gd name="connsiteX12" fmla="*/ 895350 w 1066800"/>
              <a:gd name="connsiteY12" fmla="*/ 200025 h 1660525"/>
              <a:gd name="connsiteX13" fmla="*/ 1000125 w 1066800"/>
              <a:gd name="connsiteY13" fmla="*/ 28575 h 1660525"/>
              <a:gd name="connsiteX14" fmla="*/ 1028700 w 1066800"/>
              <a:gd name="connsiteY14" fmla="*/ 0 h 1660525"/>
              <a:gd name="connsiteX15" fmla="*/ 1041400 w 1066800"/>
              <a:gd name="connsiteY15" fmla="*/ 0 h 1660525"/>
              <a:gd name="connsiteX16" fmla="*/ 1057275 w 1066800"/>
              <a:gd name="connsiteY16" fmla="*/ 6350 h 1660525"/>
              <a:gd name="connsiteX17" fmla="*/ 1066800 w 1066800"/>
              <a:gd name="connsiteY17" fmla="*/ 15875 h 1660525"/>
              <a:gd name="connsiteX18" fmla="*/ 1066800 w 1066800"/>
              <a:gd name="connsiteY18" fmla="*/ 38100 h 1660525"/>
              <a:gd name="connsiteX19" fmla="*/ 1044575 w 1066800"/>
              <a:gd name="connsiteY19" fmla="*/ 111125 h 1660525"/>
              <a:gd name="connsiteX20" fmla="*/ 984250 w 1066800"/>
              <a:gd name="connsiteY20" fmla="*/ 234950 h 1660525"/>
              <a:gd name="connsiteX21" fmla="*/ 898525 w 1066800"/>
              <a:gd name="connsiteY21" fmla="*/ 431800 h 1660525"/>
              <a:gd name="connsiteX22" fmla="*/ 692150 w 1066800"/>
              <a:gd name="connsiteY22" fmla="*/ 869950 h 1660525"/>
              <a:gd name="connsiteX23" fmla="*/ 549275 w 1066800"/>
              <a:gd name="connsiteY23" fmla="*/ 1165225 h 166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66800" h="1660525">
                <a:moveTo>
                  <a:pt x="549275" y="1165225"/>
                </a:moveTo>
                <a:lnTo>
                  <a:pt x="466725" y="1349375"/>
                </a:lnTo>
                <a:lnTo>
                  <a:pt x="374650" y="1536700"/>
                </a:lnTo>
                <a:lnTo>
                  <a:pt x="327025" y="1619250"/>
                </a:lnTo>
                <a:lnTo>
                  <a:pt x="298450" y="1660525"/>
                </a:lnTo>
                <a:lnTo>
                  <a:pt x="0" y="1450975"/>
                </a:lnTo>
                <a:lnTo>
                  <a:pt x="31750" y="1435100"/>
                </a:lnTo>
                <a:lnTo>
                  <a:pt x="69850" y="1422400"/>
                </a:lnTo>
                <a:lnTo>
                  <a:pt x="107950" y="1387475"/>
                </a:lnTo>
                <a:lnTo>
                  <a:pt x="266700" y="1171575"/>
                </a:lnTo>
                <a:lnTo>
                  <a:pt x="498475" y="822325"/>
                </a:lnTo>
                <a:lnTo>
                  <a:pt x="739775" y="447675"/>
                </a:lnTo>
                <a:lnTo>
                  <a:pt x="895350" y="200025"/>
                </a:lnTo>
                <a:lnTo>
                  <a:pt x="1000125" y="28575"/>
                </a:lnTo>
                <a:lnTo>
                  <a:pt x="1028700" y="0"/>
                </a:lnTo>
                <a:lnTo>
                  <a:pt x="1041400" y="0"/>
                </a:lnTo>
                <a:lnTo>
                  <a:pt x="1057275" y="6350"/>
                </a:lnTo>
                <a:lnTo>
                  <a:pt x="1066800" y="15875"/>
                </a:lnTo>
                <a:lnTo>
                  <a:pt x="1066800" y="38100"/>
                </a:lnTo>
                <a:lnTo>
                  <a:pt x="1044575" y="111125"/>
                </a:lnTo>
                <a:lnTo>
                  <a:pt x="984250" y="234950"/>
                </a:lnTo>
                <a:lnTo>
                  <a:pt x="898525" y="431800"/>
                </a:lnTo>
                <a:lnTo>
                  <a:pt x="692150" y="869950"/>
                </a:lnTo>
                <a:lnTo>
                  <a:pt x="549275" y="11652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D56D995B-E3AF-48E6-9584-880163A00968}"/>
              </a:ext>
            </a:extLst>
          </p:cNvPr>
          <p:cNvSpPr/>
          <p:nvPr/>
        </p:nvSpPr>
        <p:spPr>
          <a:xfrm>
            <a:off x="5672138" y="1954213"/>
            <a:ext cx="2108200" cy="450850"/>
          </a:xfrm>
          <a:custGeom>
            <a:avLst/>
            <a:gdLst>
              <a:gd name="connsiteX0" fmla="*/ 1252537 w 2107406"/>
              <a:gd name="connsiteY0" fmla="*/ 309563 h 450057"/>
              <a:gd name="connsiteX1" fmla="*/ 1035843 w 2107406"/>
              <a:gd name="connsiteY1" fmla="*/ 326232 h 450057"/>
              <a:gd name="connsiteX2" fmla="*/ 850106 w 2107406"/>
              <a:gd name="connsiteY2" fmla="*/ 352425 h 450057"/>
              <a:gd name="connsiteX3" fmla="*/ 523875 w 2107406"/>
              <a:gd name="connsiteY3" fmla="*/ 404813 h 450057"/>
              <a:gd name="connsiteX4" fmla="*/ 321468 w 2107406"/>
              <a:gd name="connsiteY4" fmla="*/ 447675 h 450057"/>
              <a:gd name="connsiteX5" fmla="*/ 297656 w 2107406"/>
              <a:gd name="connsiteY5" fmla="*/ 450057 h 450057"/>
              <a:gd name="connsiteX6" fmla="*/ 252412 w 2107406"/>
              <a:gd name="connsiteY6" fmla="*/ 440532 h 450057"/>
              <a:gd name="connsiteX7" fmla="*/ 121443 w 2107406"/>
              <a:gd name="connsiteY7" fmla="*/ 395288 h 450057"/>
              <a:gd name="connsiteX8" fmla="*/ 7143 w 2107406"/>
              <a:gd name="connsiteY8" fmla="*/ 347663 h 450057"/>
              <a:gd name="connsiteX9" fmla="*/ 0 w 2107406"/>
              <a:gd name="connsiteY9" fmla="*/ 183357 h 450057"/>
              <a:gd name="connsiteX10" fmla="*/ 107156 w 2107406"/>
              <a:gd name="connsiteY10" fmla="*/ 242888 h 450057"/>
              <a:gd name="connsiteX11" fmla="*/ 135731 w 2107406"/>
              <a:gd name="connsiteY11" fmla="*/ 252413 h 450057"/>
              <a:gd name="connsiteX12" fmla="*/ 226218 w 2107406"/>
              <a:gd name="connsiteY12" fmla="*/ 261938 h 450057"/>
              <a:gd name="connsiteX13" fmla="*/ 330993 w 2107406"/>
              <a:gd name="connsiteY13" fmla="*/ 266700 h 450057"/>
              <a:gd name="connsiteX14" fmla="*/ 473868 w 2107406"/>
              <a:gd name="connsiteY14" fmla="*/ 252413 h 450057"/>
              <a:gd name="connsiteX15" fmla="*/ 738187 w 2107406"/>
              <a:gd name="connsiteY15" fmla="*/ 202407 h 450057"/>
              <a:gd name="connsiteX16" fmla="*/ 950118 w 2107406"/>
              <a:gd name="connsiteY16" fmla="*/ 164307 h 450057"/>
              <a:gd name="connsiteX17" fmla="*/ 1159668 w 2107406"/>
              <a:gd name="connsiteY17" fmla="*/ 126207 h 450057"/>
              <a:gd name="connsiteX18" fmla="*/ 1347787 w 2107406"/>
              <a:gd name="connsiteY18" fmla="*/ 100013 h 450057"/>
              <a:gd name="connsiteX19" fmla="*/ 1531143 w 2107406"/>
              <a:gd name="connsiteY19" fmla="*/ 76200 h 450057"/>
              <a:gd name="connsiteX20" fmla="*/ 1593056 w 2107406"/>
              <a:gd name="connsiteY20" fmla="*/ 71438 h 450057"/>
              <a:gd name="connsiteX21" fmla="*/ 1626393 w 2107406"/>
              <a:gd name="connsiteY21" fmla="*/ 64294 h 450057"/>
              <a:gd name="connsiteX22" fmla="*/ 1688306 w 2107406"/>
              <a:gd name="connsiteY22" fmla="*/ 28575 h 450057"/>
              <a:gd name="connsiteX23" fmla="*/ 1726406 w 2107406"/>
              <a:gd name="connsiteY23" fmla="*/ 7144 h 450057"/>
              <a:gd name="connsiteX24" fmla="*/ 1752600 w 2107406"/>
              <a:gd name="connsiteY24" fmla="*/ 0 h 450057"/>
              <a:gd name="connsiteX25" fmla="*/ 1809750 w 2107406"/>
              <a:gd name="connsiteY25" fmla="*/ 7144 h 450057"/>
              <a:gd name="connsiteX26" fmla="*/ 1921668 w 2107406"/>
              <a:gd name="connsiteY26" fmla="*/ 38100 h 450057"/>
              <a:gd name="connsiteX27" fmla="*/ 2019300 w 2107406"/>
              <a:gd name="connsiteY27" fmla="*/ 73819 h 450057"/>
              <a:gd name="connsiteX28" fmla="*/ 2057400 w 2107406"/>
              <a:gd name="connsiteY28" fmla="*/ 92869 h 450057"/>
              <a:gd name="connsiteX29" fmla="*/ 2081212 w 2107406"/>
              <a:gd name="connsiteY29" fmla="*/ 114300 h 450057"/>
              <a:gd name="connsiteX30" fmla="*/ 2097881 w 2107406"/>
              <a:gd name="connsiteY30" fmla="*/ 135732 h 450057"/>
              <a:gd name="connsiteX31" fmla="*/ 2105025 w 2107406"/>
              <a:gd name="connsiteY31" fmla="*/ 166688 h 450057"/>
              <a:gd name="connsiteX32" fmla="*/ 2107406 w 2107406"/>
              <a:gd name="connsiteY32" fmla="*/ 200025 h 450057"/>
              <a:gd name="connsiteX33" fmla="*/ 2102643 w 2107406"/>
              <a:gd name="connsiteY33" fmla="*/ 228600 h 450057"/>
              <a:gd name="connsiteX34" fmla="*/ 2093118 w 2107406"/>
              <a:gd name="connsiteY34" fmla="*/ 245269 h 450057"/>
              <a:gd name="connsiteX35" fmla="*/ 2069306 w 2107406"/>
              <a:gd name="connsiteY35" fmla="*/ 259557 h 450057"/>
              <a:gd name="connsiteX36" fmla="*/ 2033587 w 2107406"/>
              <a:gd name="connsiteY36" fmla="*/ 264319 h 450057"/>
              <a:gd name="connsiteX37" fmla="*/ 1971675 w 2107406"/>
              <a:gd name="connsiteY37" fmla="*/ 269082 h 450057"/>
              <a:gd name="connsiteX38" fmla="*/ 1912143 w 2107406"/>
              <a:gd name="connsiteY38" fmla="*/ 266700 h 450057"/>
              <a:gd name="connsiteX39" fmla="*/ 1847850 w 2107406"/>
              <a:gd name="connsiteY39" fmla="*/ 269082 h 450057"/>
              <a:gd name="connsiteX40" fmla="*/ 1616868 w 2107406"/>
              <a:gd name="connsiteY40" fmla="*/ 280988 h 450057"/>
              <a:gd name="connsiteX41" fmla="*/ 1252537 w 2107406"/>
              <a:gd name="connsiteY41" fmla="*/ 309563 h 45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107406" h="450057">
                <a:moveTo>
                  <a:pt x="1252537" y="309563"/>
                </a:moveTo>
                <a:lnTo>
                  <a:pt x="1035843" y="326232"/>
                </a:lnTo>
                <a:lnTo>
                  <a:pt x="850106" y="352425"/>
                </a:lnTo>
                <a:lnTo>
                  <a:pt x="523875" y="404813"/>
                </a:lnTo>
                <a:lnTo>
                  <a:pt x="321468" y="447675"/>
                </a:lnTo>
                <a:lnTo>
                  <a:pt x="297656" y="450057"/>
                </a:lnTo>
                <a:lnTo>
                  <a:pt x="252412" y="440532"/>
                </a:lnTo>
                <a:lnTo>
                  <a:pt x="121443" y="395288"/>
                </a:lnTo>
                <a:lnTo>
                  <a:pt x="7143" y="347663"/>
                </a:lnTo>
                <a:lnTo>
                  <a:pt x="0" y="183357"/>
                </a:lnTo>
                <a:lnTo>
                  <a:pt x="107156" y="242888"/>
                </a:lnTo>
                <a:lnTo>
                  <a:pt x="135731" y="252413"/>
                </a:lnTo>
                <a:lnTo>
                  <a:pt x="226218" y="261938"/>
                </a:lnTo>
                <a:lnTo>
                  <a:pt x="330993" y="266700"/>
                </a:lnTo>
                <a:lnTo>
                  <a:pt x="473868" y="252413"/>
                </a:lnTo>
                <a:lnTo>
                  <a:pt x="738187" y="202407"/>
                </a:lnTo>
                <a:lnTo>
                  <a:pt x="950118" y="164307"/>
                </a:lnTo>
                <a:lnTo>
                  <a:pt x="1159668" y="126207"/>
                </a:lnTo>
                <a:lnTo>
                  <a:pt x="1347787" y="100013"/>
                </a:lnTo>
                <a:lnTo>
                  <a:pt x="1531143" y="76200"/>
                </a:lnTo>
                <a:lnTo>
                  <a:pt x="1593056" y="71438"/>
                </a:lnTo>
                <a:lnTo>
                  <a:pt x="1626393" y="64294"/>
                </a:lnTo>
                <a:lnTo>
                  <a:pt x="1688306" y="28575"/>
                </a:lnTo>
                <a:lnTo>
                  <a:pt x="1726406" y="7144"/>
                </a:lnTo>
                <a:lnTo>
                  <a:pt x="1752600" y="0"/>
                </a:lnTo>
                <a:lnTo>
                  <a:pt x="1809750" y="7144"/>
                </a:lnTo>
                <a:lnTo>
                  <a:pt x="1921668" y="38100"/>
                </a:lnTo>
                <a:lnTo>
                  <a:pt x="2019300" y="73819"/>
                </a:lnTo>
                <a:lnTo>
                  <a:pt x="2057400" y="92869"/>
                </a:lnTo>
                <a:lnTo>
                  <a:pt x="2081212" y="114300"/>
                </a:lnTo>
                <a:lnTo>
                  <a:pt x="2097881" y="135732"/>
                </a:lnTo>
                <a:lnTo>
                  <a:pt x="2105025" y="166688"/>
                </a:lnTo>
                <a:lnTo>
                  <a:pt x="2107406" y="200025"/>
                </a:lnTo>
                <a:lnTo>
                  <a:pt x="2102643" y="228600"/>
                </a:lnTo>
                <a:lnTo>
                  <a:pt x="2093118" y="245269"/>
                </a:lnTo>
                <a:lnTo>
                  <a:pt x="2069306" y="259557"/>
                </a:lnTo>
                <a:lnTo>
                  <a:pt x="2033587" y="264319"/>
                </a:lnTo>
                <a:lnTo>
                  <a:pt x="1971675" y="269082"/>
                </a:lnTo>
                <a:lnTo>
                  <a:pt x="1912143" y="266700"/>
                </a:lnTo>
                <a:lnTo>
                  <a:pt x="1847850" y="269082"/>
                </a:lnTo>
                <a:lnTo>
                  <a:pt x="1616868" y="280988"/>
                </a:lnTo>
                <a:lnTo>
                  <a:pt x="1252537" y="3095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A1EE8AAB-4490-4EC1-86A1-2CFF823668D1}"/>
              </a:ext>
            </a:extLst>
          </p:cNvPr>
          <p:cNvSpPr/>
          <p:nvPr/>
        </p:nvSpPr>
        <p:spPr>
          <a:xfrm>
            <a:off x="7913689" y="4872039"/>
            <a:ext cx="568325" cy="1101725"/>
          </a:xfrm>
          <a:custGeom>
            <a:avLst/>
            <a:gdLst>
              <a:gd name="connsiteX0" fmla="*/ 473869 w 569119"/>
              <a:gd name="connsiteY0" fmla="*/ 519112 h 1102518"/>
              <a:gd name="connsiteX1" fmla="*/ 454819 w 569119"/>
              <a:gd name="connsiteY1" fmla="*/ 633412 h 1102518"/>
              <a:gd name="connsiteX2" fmla="*/ 445294 w 569119"/>
              <a:gd name="connsiteY2" fmla="*/ 728662 h 1102518"/>
              <a:gd name="connsiteX3" fmla="*/ 433387 w 569119"/>
              <a:gd name="connsiteY3" fmla="*/ 854868 h 1102518"/>
              <a:gd name="connsiteX4" fmla="*/ 438150 w 569119"/>
              <a:gd name="connsiteY4" fmla="*/ 940593 h 1102518"/>
              <a:gd name="connsiteX5" fmla="*/ 454819 w 569119"/>
              <a:gd name="connsiteY5" fmla="*/ 1016793 h 1102518"/>
              <a:gd name="connsiteX6" fmla="*/ 476250 w 569119"/>
              <a:gd name="connsiteY6" fmla="*/ 1102518 h 1102518"/>
              <a:gd name="connsiteX7" fmla="*/ 0 w 569119"/>
              <a:gd name="connsiteY7" fmla="*/ 726281 h 1102518"/>
              <a:gd name="connsiteX8" fmla="*/ 142875 w 569119"/>
              <a:gd name="connsiteY8" fmla="*/ 745331 h 1102518"/>
              <a:gd name="connsiteX9" fmla="*/ 188119 w 569119"/>
              <a:gd name="connsiteY9" fmla="*/ 738187 h 1102518"/>
              <a:gd name="connsiteX10" fmla="*/ 223837 w 569119"/>
              <a:gd name="connsiteY10" fmla="*/ 709612 h 1102518"/>
              <a:gd name="connsiteX11" fmla="*/ 300037 w 569119"/>
              <a:gd name="connsiteY11" fmla="*/ 566737 h 1102518"/>
              <a:gd name="connsiteX12" fmla="*/ 366712 w 569119"/>
              <a:gd name="connsiteY12" fmla="*/ 392906 h 1102518"/>
              <a:gd name="connsiteX13" fmla="*/ 452437 w 569119"/>
              <a:gd name="connsiteY13" fmla="*/ 119062 h 1102518"/>
              <a:gd name="connsiteX14" fmla="*/ 478631 w 569119"/>
              <a:gd name="connsiteY14" fmla="*/ 40481 h 1102518"/>
              <a:gd name="connsiteX15" fmla="*/ 490537 w 569119"/>
              <a:gd name="connsiteY15" fmla="*/ 14287 h 1102518"/>
              <a:gd name="connsiteX16" fmla="*/ 509587 w 569119"/>
              <a:gd name="connsiteY16" fmla="*/ 0 h 1102518"/>
              <a:gd name="connsiteX17" fmla="*/ 526256 w 569119"/>
              <a:gd name="connsiteY17" fmla="*/ 2381 h 1102518"/>
              <a:gd name="connsiteX18" fmla="*/ 545306 w 569119"/>
              <a:gd name="connsiteY18" fmla="*/ 11906 h 1102518"/>
              <a:gd name="connsiteX19" fmla="*/ 561975 w 569119"/>
              <a:gd name="connsiteY19" fmla="*/ 26193 h 1102518"/>
              <a:gd name="connsiteX20" fmla="*/ 569119 w 569119"/>
              <a:gd name="connsiteY20" fmla="*/ 50006 h 1102518"/>
              <a:gd name="connsiteX21" fmla="*/ 557212 w 569119"/>
              <a:gd name="connsiteY21" fmla="*/ 109537 h 1102518"/>
              <a:gd name="connsiteX22" fmla="*/ 519112 w 569119"/>
              <a:gd name="connsiteY22" fmla="*/ 269081 h 1102518"/>
              <a:gd name="connsiteX23" fmla="*/ 473869 w 569119"/>
              <a:gd name="connsiteY23" fmla="*/ 519112 h 110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69119" h="1102518">
                <a:moveTo>
                  <a:pt x="473869" y="519112"/>
                </a:moveTo>
                <a:lnTo>
                  <a:pt x="454819" y="633412"/>
                </a:lnTo>
                <a:lnTo>
                  <a:pt x="445294" y="728662"/>
                </a:lnTo>
                <a:lnTo>
                  <a:pt x="433387" y="854868"/>
                </a:lnTo>
                <a:lnTo>
                  <a:pt x="438150" y="940593"/>
                </a:lnTo>
                <a:lnTo>
                  <a:pt x="454819" y="1016793"/>
                </a:lnTo>
                <a:lnTo>
                  <a:pt x="476250" y="1102518"/>
                </a:lnTo>
                <a:lnTo>
                  <a:pt x="0" y="726281"/>
                </a:lnTo>
                <a:lnTo>
                  <a:pt x="142875" y="745331"/>
                </a:lnTo>
                <a:lnTo>
                  <a:pt x="188119" y="738187"/>
                </a:lnTo>
                <a:lnTo>
                  <a:pt x="223837" y="709612"/>
                </a:lnTo>
                <a:lnTo>
                  <a:pt x="300037" y="566737"/>
                </a:lnTo>
                <a:lnTo>
                  <a:pt x="366712" y="392906"/>
                </a:lnTo>
                <a:lnTo>
                  <a:pt x="452437" y="119062"/>
                </a:lnTo>
                <a:lnTo>
                  <a:pt x="478631" y="40481"/>
                </a:lnTo>
                <a:lnTo>
                  <a:pt x="490537" y="14287"/>
                </a:lnTo>
                <a:lnTo>
                  <a:pt x="509587" y="0"/>
                </a:lnTo>
                <a:lnTo>
                  <a:pt x="526256" y="2381"/>
                </a:lnTo>
                <a:lnTo>
                  <a:pt x="545306" y="11906"/>
                </a:lnTo>
                <a:lnTo>
                  <a:pt x="561975" y="26193"/>
                </a:lnTo>
                <a:lnTo>
                  <a:pt x="569119" y="50006"/>
                </a:lnTo>
                <a:lnTo>
                  <a:pt x="557212" y="109537"/>
                </a:lnTo>
                <a:lnTo>
                  <a:pt x="519112" y="269081"/>
                </a:lnTo>
                <a:lnTo>
                  <a:pt x="473869" y="5191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9C03B95-6782-4485-BAE1-FC86D82D3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161" y="1633849"/>
            <a:ext cx="4779678" cy="447485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E564263-D952-4818-92FD-6C113DE37C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161" y="1633849"/>
            <a:ext cx="4779678" cy="4480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9" grpId="0" animBg="1"/>
      <p:bldP spid="23" grpId="0" animBg="1"/>
      <p:bldP spid="27" grpId="0" animBg="1"/>
      <p:bldP spid="28" grpId="0" animBg="1"/>
      <p:bldP spid="14" grpId="0" animBg="1"/>
      <p:bldP spid="25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885C747-A298-44E8-AEDE-9732D6D39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161" y="1191574"/>
            <a:ext cx="4779678" cy="44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2273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45DE50FB-327C-4CB0-98B4-C2936D7C4D15}"/>
              </a:ext>
            </a:extLst>
          </p:cNvPr>
          <p:cNvSpPr/>
          <p:nvPr/>
        </p:nvSpPr>
        <p:spPr>
          <a:xfrm>
            <a:off x="3990975" y="2266950"/>
            <a:ext cx="4224338" cy="833438"/>
          </a:xfrm>
          <a:custGeom>
            <a:avLst/>
            <a:gdLst>
              <a:gd name="connsiteX0" fmla="*/ 1300163 w 4224338"/>
              <a:gd name="connsiteY0" fmla="*/ 385763 h 833438"/>
              <a:gd name="connsiteX1" fmla="*/ 2276475 w 4224338"/>
              <a:gd name="connsiteY1" fmla="*/ 257175 h 833438"/>
              <a:gd name="connsiteX2" fmla="*/ 2719388 w 4224338"/>
              <a:gd name="connsiteY2" fmla="*/ 185738 h 833438"/>
              <a:gd name="connsiteX3" fmla="*/ 3324225 w 4224338"/>
              <a:gd name="connsiteY3" fmla="*/ 109538 h 833438"/>
              <a:gd name="connsiteX4" fmla="*/ 3438525 w 4224338"/>
              <a:gd name="connsiteY4" fmla="*/ 90488 h 833438"/>
              <a:gd name="connsiteX5" fmla="*/ 3548063 w 4224338"/>
              <a:gd name="connsiteY5" fmla="*/ 42863 h 833438"/>
              <a:gd name="connsiteX6" fmla="*/ 3643313 w 4224338"/>
              <a:gd name="connsiteY6" fmla="*/ 0 h 833438"/>
              <a:gd name="connsiteX7" fmla="*/ 3857625 w 4224338"/>
              <a:gd name="connsiteY7" fmla="*/ 47625 h 833438"/>
              <a:gd name="connsiteX8" fmla="*/ 4005263 w 4224338"/>
              <a:gd name="connsiteY8" fmla="*/ 90488 h 833438"/>
              <a:gd name="connsiteX9" fmla="*/ 4119563 w 4224338"/>
              <a:gd name="connsiteY9" fmla="*/ 133350 h 833438"/>
              <a:gd name="connsiteX10" fmla="*/ 4181475 w 4224338"/>
              <a:gd name="connsiteY10" fmla="*/ 166688 h 833438"/>
              <a:gd name="connsiteX11" fmla="*/ 4224338 w 4224338"/>
              <a:gd name="connsiteY11" fmla="*/ 204788 h 833438"/>
              <a:gd name="connsiteX12" fmla="*/ 4224338 w 4224338"/>
              <a:gd name="connsiteY12" fmla="*/ 238125 h 833438"/>
              <a:gd name="connsiteX13" fmla="*/ 4210050 w 4224338"/>
              <a:gd name="connsiteY13" fmla="*/ 309563 h 833438"/>
              <a:gd name="connsiteX14" fmla="*/ 4171950 w 4224338"/>
              <a:gd name="connsiteY14" fmla="*/ 328613 h 833438"/>
              <a:gd name="connsiteX15" fmla="*/ 4000500 w 4224338"/>
              <a:gd name="connsiteY15" fmla="*/ 342900 h 833438"/>
              <a:gd name="connsiteX16" fmla="*/ 3438525 w 4224338"/>
              <a:gd name="connsiteY16" fmla="*/ 352425 h 833438"/>
              <a:gd name="connsiteX17" fmla="*/ 2828925 w 4224338"/>
              <a:gd name="connsiteY17" fmla="*/ 390525 h 833438"/>
              <a:gd name="connsiteX18" fmla="*/ 2414588 w 4224338"/>
              <a:gd name="connsiteY18" fmla="*/ 419100 h 833438"/>
              <a:gd name="connsiteX19" fmla="*/ 2300288 w 4224338"/>
              <a:gd name="connsiteY19" fmla="*/ 447675 h 833438"/>
              <a:gd name="connsiteX20" fmla="*/ 1847850 w 4224338"/>
              <a:gd name="connsiteY20" fmla="*/ 514350 h 833438"/>
              <a:gd name="connsiteX21" fmla="*/ 1524000 w 4224338"/>
              <a:gd name="connsiteY21" fmla="*/ 561975 h 833438"/>
              <a:gd name="connsiteX22" fmla="*/ 1195388 w 4224338"/>
              <a:gd name="connsiteY22" fmla="*/ 633413 h 833438"/>
              <a:gd name="connsiteX23" fmla="*/ 852488 w 4224338"/>
              <a:gd name="connsiteY23" fmla="*/ 723900 h 833438"/>
              <a:gd name="connsiteX24" fmla="*/ 519113 w 4224338"/>
              <a:gd name="connsiteY24" fmla="*/ 833438 h 833438"/>
              <a:gd name="connsiteX25" fmla="*/ 452438 w 4224338"/>
              <a:gd name="connsiteY25" fmla="*/ 800100 h 833438"/>
              <a:gd name="connsiteX26" fmla="*/ 333375 w 4224338"/>
              <a:gd name="connsiteY26" fmla="*/ 728663 h 833438"/>
              <a:gd name="connsiteX27" fmla="*/ 200025 w 4224338"/>
              <a:gd name="connsiteY27" fmla="*/ 619125 h 833438"/>
              <a:gd name="connsiteX28" fmla="*/ 104775 w 4224338"/>
              <a:gd name="connsiteY28" fmla="*/ 519113 h 833438"/>
              <a:gd name="connsiteX29" fmla="*/ 23813 w 4224338"/>
              <a:gd name="connsiteY29" fmla="*/ 433388 h 833438"/>
              <a:gd name="connsiteX30" fmla="*/ 0 w 4224338"/>
              <a:gd name="connsiteY30" fmla="*/ 381000 h 833438"/>
              <a:gd name="connsiteX31" fmla="*/ 19050 w 4224338"/>
              <a:gd name="connsiteY31" fmla="*/ 357188 h 833438"/>
              <a:gd name="connsiteX32" fmla="*/ 52388 w 4224338"/>
              <a:gd name="connsiteY32" fmla="*/ 357188 h 833438"/>
              <a:gd name="connsiteX33" fmla="*/ 90488 w 4224338"/>
              <a:gd name="connsiteY33" fmla="*/ 376238 h 833438"/>
              <a:gd name="connsiteX34" fmla="*/ 119063 w 4224338"/>
              <a:gd name="connsiteY34" fmla="*/ 404813 h 833438"/>
              <a:gd name="connsiteX35" fmla="*/ 166688 w 4224338"/>
              <a:gd name="connsiteY35" fmla="*/ 433388 h 833438"/>
              <a:gd name="connsiteX36" fmla="*/ 242888 w 4224338"/>
              <a:gd name="connsiteY36" fmla="*/ 457200 h 833438"/>
              <a:gd name="connsiteX37" fmla="*/ 361950 w 4224338"/>
              <a:gd name="connsiteY37" fmla="*/ 471488 h 833438"/>
              <a:gd name="connsiteX38" fmla="*/ 538163 w 4224338"/>
              <a:gd name="connsiteY38" fmla="*/ 476250 h 833438"/>
              <a:gd name="connsiteX39" fmla="*/ 1300163 w 4224338"/>
              <a:gd name="connsiteY39" fmla="*/ 385763 h 83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224338" h="833438">
                <a:moveTo>
                  <a:pt x="1300163" y="385763"/>
                </a:moveTo>
                <a:lnTo>
                  <a:pt x="2276475" y="257175"/>
                </a:lnTo>
                <a:lnTo>
                  <a:pt x="2719388" y="185738"/>
                </a:lnTo>
                <a:lnTo>
                  <a:pt x="3324225" y="109538"/>
                </a:lnTo>
                <a:lnTo>
                  <a:pt x="3438525" y="90488"/>
                </a:lnTo>
                <a:lnTo>
                  <a:pt x="3548063" y="42863"/>
                </a:lnTo>
                <a:lnTo>
                  <a:pt x="3643313" y="0"/>
                </a:lnTo>
                <a:lnTo>
                  <a:pt x="3857625" y="47625"/>
                </a:lnTo>
                <a:lnTo>
                  <a:pt x="4005263" y="90488"/>
                </a:lnTo>
                <a:lnTo>
                  <a:pt x="4119563" y="133350"/>
                </a:lnTo>
                <a:lnTo>
                  <a:pt x="4181475" y="166688"/>
                </a:lnTo>
                <a:lnTo>
                  <a:pt x="4224338" y="204788"/>
                </a:lnTo>
                <a:lnTo>
                  <a:pt x="4224338" y="238125"/>
                </a:lnTo>
                <a:lnTo>
                  <a:pt x="4210050" y="309563"/>
                </a:lnTo>
                <a:lnTo>
                  <a:pt x="4171950" y="328613"/>
                </a:lnTo>
                <a:lnTo>
                  <a:pt x="4000500" y="342900"/>
                </a:lnTo>
                <a:lnTo>
                  <a:pt x="3438525" y="352425"/>
                </a:lnTo>
                <a:lnTo>
                  <a:pt x="2828925" y="390525"/>
                </a:lnTo>
                <a:lnTo>
                  <a:pt x="2414588" y="419100"/>
                </a:lnTo>
                <a:lnTo>
                  <a:pt x="2300288" y="447675"/>
                </a:lnTo>
                <a:lnTo>
                  <a:pt x="1847850" y="514350"/>
                </a:lnTo>
                <a:lnTo>
                  <a:pt x="1524000" y="561975"/>
                </a:lnTo>
                <a:lnTo>
                  <a:pt x="1195388" y="633413"/>
                </a:lnTo>
                <a:lnTo>
                  <a:pt x="852488" y="723900"/>
                </a:lnTo>
                <a:lnTo>
                  <a:pt x="519113" y="833438"/>
                </a:lnTo>
                <a:lnTo>
                  <a:pt x="452438" y="800100"/>
                </a:lnTo>
                <a:lnTo>
                  <a:pt x="333375" y="728663"/>
                </a:lnTo>
                <a:lnTo>
                  <a:pt x="200025" y="619125"/>
                </a:lnTo>
                <a:lnTo>
                  <a:pt x="104775" y="519113"/>
                </a:lnTo>
                <a:lnTo>
                  <a:pt x="23813" y="433388"/>
                </a:lnTo>
                <a:lnTo>
                  <a:pt x="0" y="381000"/>
                </a:lnTo>
                <a:lnTo>
                  <a:pt x="19050" y="357188"/>
                </a:lnTo>
                <a:lnTo>
                  <a:pt x="52388" y="357188"/>
                </a:lnTo>
                <a:lnTo>
                  <a:pt x="90488" y="376238"/>
                </a:lnTo>
                <a:lnTo>
                  <a:pt x="119063" y="404813"/>
                </a:lnTo>
                <a:lnTo>
                  <a:pt x="166688" y="433388"/>
                </a:lnTo>
                <a:lnTo>
                  <a:pt x="242888" y="457200"/>
                </a:lnTo>
                <a:lnTo>
                  <a:pt x="361950" y="471488"/>
                </a:lnTo>
                <a:lnTo>
                  <a:pt x="538163" y="476250"/>
                </a:lnTo>
                <a:lnTo>
                  <a:pt x="1300163" y="385763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D54F7F99-C8F2-4461-8AD7-75083270C040}"/>
              </a:ext>
            </a:extLst>
          </p:cNvPr>
          <p:cNvSpPr/>
          <p:nvPr/>
        </p:nvSpPr>
        <p:spPr>
          <a:xfrm>
            <a:off x="5895976" y="1371600"/>
            <a:ext cx="733425" cy="4624388"/>
          </a:xfrm>
          <a:custGeom>
            <a:avLst/>
            <a:gdLst>
              <a:gd name="connsiteX0" fmla="*/ 664234 w 733245"/>
              <a:gd name="connsiteY0" fmla="*/ 802257 h 4623758"/>
              <a:gd name="connsiteX1" fmla="*/ 672860 w 733245"/>
              <a:gd name="connsiteY1" fmla="*/ 1785668 h 4623758"/>
              <a:gd name="connsiteX2" fmla="*/ 698739 w 733245"/>
              <a:gd name="connsiteY2" fmla="*/ 1966823 h 4623758"/>
              <a:gd name="connsiteX3" fmla="*/ 690113 w 733245"/>
              <a:gd name="connsiteY3" fmla="*/ 2242868 h 4623758"/>
              <a:gd name="connsiteX4" fmla="*/ 690113 w 733245"/>
              <a:gd name="connsiteY4" fmla="*/ 3140015 h 4623758"/>
              <a:gd name="connsiteX5" fmla="*/ 690113 w 733245"/>
              <a:gd name="connsiteY5" fmla="*/ 3545457 h 4623758"/>
              <a:gd name="connsiteX6" fmla="*/ 698739 w 733245"/>
              <a:gd name="connsiteY6" fmla="*/ 3726611 h 4623758"/>
              <a:gd name="connsiteX7" fmla="*/ 707366 w 733245"/>
              <a:gd name="connsiteY7" fmla="*/ 3873260 h 4623758"/>
              <a:gd name="connsiteX8" fmla="*/ 724619 w 733245"/>
              <a:gd name="connsiteY8" fmla="*/ 4002657 h 4623758"/>
              <a:gd name="connsiteX9" fmla="*/ 733245 w 733245"/>
              <a:gd name="connsiteY9" fmla="*/ 4063042 h 4623758"/>
              <a:gd name="connsiteX10" fmla="*/ 707366 w 733245"/>
              <a:gd name="connsiteY10" fmla="*/ 4201064 h 4623758"/>
              <a:gd name="connsiteX11" fmla="*/ 664234 w 733245"/>
              <a:gd name="connsiteY11" fmla="*/ 4339087 h 4623758"/>
              <a:gd name="connsiteX12" fmla="*/ 621102 w 733245"/>
              <a:gd name="connsiteY12" fmla="*/ 4451230 h 4623758"/>
              <a:gd name="connsiteX13" fmla="*/ 569343 w 733245"/>
              <a:gd name="connsiteY13" fmla="*/ 4537494 h 4623758"/>
              <a:gd name="connsiteX14" fmla="*/ 508958 w 733245"/>
              <a:gd name="connsiteY14" fmla="*/ 4606506 h 4623758"/>
              <a:gd name="connsiteX15" fmla="*/ 465826 w 733245"/>
              <a:gd name="connsiteY15" fmla="*/ 4623758 h 4623758"/>
              <a:gd name="connsiteX16" fmla="*/ 431320 w 733245"/>
              <a:gd name="connsiteY16" fmla="*/ 4623758 h 4623758"/>
              <a:gd name="connsiteX17" fmla="*/ 396815 w 733245"/>
              <a:gd name="connsiteY17" fmla="*/ 4606506 h 4623758"/>
              <a:gd name="connsiteX18" fmla="*/ 370936 w 733245"/>
              <a:gd name="connsiteY18" fmla="*/ 4572000 h 4623758"/>
              <a:gd name="connsiteX19" fmla="*/ 448573 w 733245"/>
              <a:gd name="connsiteY19" fmla="*/ 3968151 h 4623758"/>
              <a:gd name="connsiteX20" fmla="*/ 448573 w 733245"/>
              <a:gd name="connsiteY20" fmla="*/ 2191109 h 4623758"/>
              <a:gd name="connsiteX21" fmla="*/ 422694 w 733245"/>
              <a:gd name="connsiteY21" fmla="*/ 1889185 h 4623758"/>
              <a:gd name="connsiteX22" fmla="*/ 422694 w 733245"/>
              <a:gd name="connsiteY22" fmla="*/ 1164566 h 4623758"/>
              <a:gd name="connsiteX23" fmla="*/ 414068 w 733245"/>
              <a:gd name="connsiteY23" fmla="*/ 897147 h 4623758"/>
              <a:gd name="connsiteX24" fmla="*/ 405441 w 733245"/>
              <a:gd name="connsiteY24" fmla="*/ 560717 h 4623758"/>
              <a:gd name="connsiteX25" fmla="*/ 388188 w 733245"/>
              <a:gd name="connsiteY25" fmla="*/ 448574 h 4623758"/>
              <a:gd name="connsiteX26" fmla="*/ 353683 w 733245"/>
              <a:gd name="connsiteY26" fmla="*/ 327804 h 4623758"/>
              <a:gd name="connsiteX27" fmla="*/ 301924 w 733245"/>
              <a:gd name="connsiteY27" fmla="*/ 258792 h 4623758"/>
              <a:gd name="connsiteX28" fmla="*/ 198407 w 733245"/>
              <a:gd name="connsiteY28" fmla="*/ 172528 h 4623758"/>
              <a:gd name="connsiteX29" fmla="*/ 25879 w 733245"/>
              <a:gd name="connsiteY29" fmla="*/ 69011 h 4623758"/>
              <a:gd name="connsiteX30" fmla="*/ 0 w 733245"/>
              <a:gd name="connsiteY30" fmla="*/ 25879 h 4623758"/>
              <a:gd name="connsiteX31" fmla="*/ 8626 w 733245"/>
              <a:gd name="connsiteY31" fmla="*/ 0 h 4623758"/>
              <a:gd name="connsiteX32" fmla="*/ 94890 w 733245"/>
              <a:gd name="connsiteY32" fmla="*/ 8626 h 4623758"/>
              <a:gd name="connsiteX33" fmla="*/ 232913 w 733245"/>
              <a:gd name="connsiteY33" fmla="*/ 51758 h 4623758"/>
              <a:gd name="connsiteX34" fmla="*/ 431320 w 733245"/>
              <a:gd name="connsiteY34" fmla="*/ 112143 h 4623758"/>
              <a:gd name="connsiteX35" fmla="*/ 586596 w 733245"/>
              <a:gd name="connsiteY35" fmla="*/ 172528 h 4623758"/>
              <a:gd name="connsiteX36" fmla="*/ 646981 w 733245"/>
              <a:gd name="connsiteY36" fmla="*/ 198408 h 4623758"/>
              <a:gd name="connsiteX37" fmla="*/ 698739 w 733245"/>
              <a:gd name="connsiteY37" fmla="*/ 241540 h 4623758"/>
              <a:gd name="connsiteX38" fmla="*/ 715992 w 733245"/>
              <a:gd name="connsiteY38" fmla="*/ 293298 h 4623758"/>
              <a:gd name="connsiteX39" fmla="*/ 715992 w 733245"/>
              <a:gd name="connsiteY39" fmla="*/ 345057 h 4623758"/>
              <a:gd name="connsiteX40" fmla="*/ 690113 w 733245"/>
              <a:gd name="connsiteY40" fmla="*/ 405442 h 4623758"/>
              <a:gd name="connsiteX41" fmla="*/ 664234 w 733245"/>
              <a:gd name="connsiteY41" fmla="*/ 474453 h 4623758"/>
              <a:gd name="connsiteX42" fmla="*/ 664234 w 733245"/>
              <a:gd name="connsiteY42" fmla="*/ 543464 h 4623758"/>
              <a:gd name="connsiteX43" fmla="*/ 664234 w 733245"/>
              <a:gd name="connsiteY43" fmla="*/ 802257 h 462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33245" h="4623758">
                <a:moveTo>
                  <a:pt x="664234" y="802257"/>
                </a:moveTo>
                <a:cubicBezTo>
                  <a:pt x="667109" y="1130061"/>
                  <a:pt x="671422" y="1467929"/>
                  <a:pt x="672860" y="1785668"/>
                </a:cubicBezTo>
                <a:lnTo>
                  <a:pt x="698739" y="1966823"/>
                </a:lnTo>
                <a:lnTo>
                  <a:pt x="690113" y="2242868"/>
                </a:lnTo>
                <a:lnTo>
                  <a:pt x="690113" y="3140015"/>
                </a:lnTo>
                <a:lnTo>
                  <a:pt x="690113" y="3545457"/>
                </a:lnTo>
                <a:lnTo>
                  <a:pt x="698739" y="3726611"/>
                </a:lnTo>
                <a:lnTo>
                  <a:pt x="707366" y="3873260"/>
                </a:lnTo>
                <a:lnTo>
                  <a:pt x="724619" y="4002657"/>
                </a:lnTo>
                <a:lnTo>
                  <a:pt x="733245" y="4063042"/>
                </a:lnTo>
                <a:lnTo>
                  <a:pt x="707366" y="4201064"/>
                </a:lnTo>
                <a:lnTo>
                  <a:pt x="664234" y="4339087"/>
                </a:lnTo>
                <a:lnTo>
                  <a:pt x="621102" y="4451230"/>
                </a:lnTo>
                <a:lnTo>
                  <a:pt x="569343" y="4537494"/>
                </a:lnTo>
                <a:lnTo>
                  <a:pt x="508958" y="4606506"/>
                </a:lnTo>
                <a:lnTo>
                  <a:pt x="465826" y="4623758"/>
                </a:lnTo>
                <a:lnTo>
                  <a:pt x="431320" y="4623758"/>
                </a:lnTo>
                <a:lnTo>
                  <a:pt x="396815" y="4606506"/>
                </a:lnTo>
                <a:lnTo>
                  <a:pt x="370936" y="4572000"/>
                </a:lnTo>
                <a:lnTo>
                  <a:pt x="448573" y="3968151"/>
                </a:lnTo>
                <a:lnTo>
                  <a:pt x="448573" y="2191109"/>
                </a:lnTo>
                <a:lnTo>
                  <a:pt x="422694" y="1889185"/>
                </a:lnTo>
                <a:lnTo>
                  <a:pt x="422694" y="1164566"/>
                </a:lnTo>
                <a:lnTo>
                  <a:pt x="414068" y="897147"/>
                </a:lnTo>
                <a:lnTo>
                  <a:pt x="405441" y="560717"/>
                </a:lnTo>
                <a:lnTo>
                  <a:pt x="388188" y="448574"/>
                </a:lnTo>
                <a:lnTo>
                  <a:pt x="353683" y="327804"/>
                </a:lnTo>
                <a:lnTo>
                  <a:pt x="301924" y="258792"/>
                </a:lnTo>
                <a:lnTo>
                  <a:pt x="198407" y="172528"/>
                </a:lnTo>
                <a:lnTo>
                  <a:pt x="25879" y="69011"/>
                </a:lnTo>
                <a:lnTo>
                  <a:pt x="0" y="25879"/>
                </a:lnTo>
                <a:lnTo>
                  <a:pt x="8626" y="0"/>
                </a:lnTo>
                <a:lnTo>
                  <a:pt x="94890" y="8626"/>
                </a:lnTo>
                <a:lnTo>
                  <a:pt x="232913" y="51758"/>
                </a:lnTo>
                <a:lnTo>
                  <a:pt x="431320" y="112143"/>
                </a:lnTo>
                <a:lnTo>
                  <a:pt x="586596" y="172528"/>
                </a:lnTo>
                <a:lnTo>
                  <a:pt x="646981" y="198408"/>
                </a:lnTo>
                <a:lnTo>
                  <a:pt x="698739" y="241540"/>
                </a:lnTo>
                <a:lnTo>
                  <a:pt x="715992" y="293298"/>
                </a:lnTo>
                <a:lnTo>
                  <a:pt x="715992" y="345057"/>
                </a:lnTo>
                <a:lnTo>
                  <a:pt x="690113" y="405442"/>
                </a:lnTo>
                <a:lnTo>
                  <a:pt x="664234" y="474453"/>
                </a:lnTo>
                <a:lnTo>
                  <a:pt x="664234" y="543464"/>
                </a:lnTo>
                <a:lnTo>
                  <a:pt x="664234" y="8022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32214902-AD04-4CB3-AA70-87C54E4CB820}"/>
              </a:ext>
            </a:extLst>
          </p:cNvPr>
          <p:cNvSpPr/>
          <p:nvPr/>
        </p:nvSpPr>
        <p:spPr>
          <a:xfrm>
            <a:off x="5418139" y="5192713"/>
            <a:ext cx="936625" cy="755650"/>
          </a:xfrm>
          <a:custGeom>
            <a:avLst/>
            <a:gdLst>
              <a:gd name="connsiteX0" fmla="*/ 714375 w 938212"/>
              <a:gd name="connsiteY0" fmla="*/ 221457 h 754857"/>
              <a:gd name="connsiteX1" fmla="*/ 373856 w 938212"/>
              <a:gd name="connsiteY1" fmla="*/ 109538 h 754857"/>
              <a:gd name="connsiteX2" fmla="*/ 100012 w 938212"/>
              <a:gd name="connsiteY2" fmla="*/ 14288 h 754857"/>
              <a:gd name="connsiteX3" fmla="*/ 52387 w 938212"/>
              <a:gd name="connsiteY3" fmla="*/ 0 h 754857"/>
              <a:gd name="connsiteX4" fmla="*/ 26194 w 938212"/>
              <a:gd name="connsiteY4" fmla="*/ 0 h 754857"/>
              <a:gd name="connsiteX5" fmla="*/ 0 w 938212"/>
              <a:gd name="connsiteY5" fmla="*/ 9525 h 754857"/>
              <a:gd name="connsiteX6" fmla="*/ 2381 w 938212"/>
              <a:gd name="connsiteY6" fmla="*/ 35719 h 754857"/>
              <a:gd name="connsiteX7" fmla="*/ 50006 w 938212"/>
              <a:gd name="connsiteY7" fmla="*/ 61913 h 754857"/>
              <a:gd name="connsiteX8" fmla="*/ 183356 w 938212"/>
              <a:gd name="connsiteY8" fmla="*/ 133350 h 754857"/>
              <a:gd name="connsiteX9" fmla="*/ 352425 w 938212"/>
              <a:gd name="connsiteY9" fmla="*/ 230982 h 754857"/>
              <a:gd name="connsiteX10" fmla="*/ 497681 w 938212"/>
              <a:gd name="connsiteY10" fmla="*/ 330994 h 754857"/>
              <a:gd name="connsiteX11" fmla="*/ 633412 w 938212"/>
              <a:gd name="connsiteY11" fmla="*/ 442913 h 754857"/>
              <a:gd name="connsiteX12" fmla="*/ 740569 w 938212"/>
              <a:gd name="connsiteY12" fmla="*/ 550069 h 754857"/>
              <a:gd name="connsiteX13" fmla="*/ 788194 w 938212"/>
              <a:gd name="connsiteY13" fmla="*/ 604838 h 754857"/>
              <a:gd name="connsiteX14" fmla="*/ 828675 w 938212"/>
              <a:gd name="connsiteY14" fmla="*/ 664369 h 754857"/>
              <a:gd name="connsiteX15" fmla="*/ 852487 w 938212"/>
              <a:gd name="connsiteY15" fmla="*/ 754857 h 754857"/>
              <a:gd name="connsiteX16" fmla="*/ 919162 w 938212"/>
              <a:gd name="connsiteY16" fmla="*/ 647700 h 754857"/>
              <a:gd name="connsiteX17" fmla="*/ 938212 w 938212"/>
              <a:gd name="connsiteY17" fmla="*/ 133350 h 754857"/>
              <a:gd name="connsiteX18" fmla="*/ 904875 w 938212"/>
              <a:gd name="connsiteY18" fmla="*/ 185738 h 754857"/>
              <a:gd name="connsiteX19" fmla="*/ 876300 w 938212"/>
              <a:gd name="connsiteY19" fmla="*/ 216694 h 754857"/>
              <a:gd name="connsiteX20" fmla="*/ 835819 w 938212"/>
              <a:gd name="connsiteY20" fmla="*/ 228600 h 754857"/>
              <a:gd name="connsiteX21" fmla="*/ 785812 w 938212"/>
              <a:gd name="connsiteY21" fmla="*/ 228600 h 754857"/>
              <a:gd name="connsiteX22" fmla="*/ 714375 w 938212"/>
              <a:gd name="connsiteY22" fmla="*/ 221457 h 75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38212" h="754857">
                <a:moveTo>
                  <a:pt x="714375" y="221457"/>
                </a:moveTo>
                <a:lnTo>
                  <a:pt x="373856" y="109538"/>
                </a:lnTo>
                <a:lnTo>
                  <a:pt x="100012" y="14288"/>
                </a:lnTo>
                <a:lnTo>
                  <a:pt x="52387" y="0"/>
                </a:lnTo>
                <a:lnTo>
                  <a:pt x="26194" y="0"/>
                </a:lnTo>
                <a:lnTo>
                  <a:pt x="0" y="9525"/>
                </a:lnTo>
                <a:lnTo>
                  <a:pt x="2381" y="35719"/>
                </a:lnTo>
                <a:lnTo>
                  <a:pt x="50006" y="61913"/>
                </a:lnTo>
                <a:lnTo>
                  <a:pt x="183356" y="133350"/>
                </a:lnTo>
                <a:lnTo>
                  <a:pt x="352425" y="230982"/>
                </a:lnTo>
                <a:lnTo>
                  <a:pt x="497681" y="330994"/>
                </a:lnTo>
                <a:lnTo>
                  <a:pt x="633412" y="442913"/>
                </a:lnTo>
                <a:lnTo>
                  <a:pt x="740569" y="550069"/>
                </a:lnTo>
                <a:lnTo>
                  <a:pt x="788194" y="604838"/>
                </a:lnTo>
                <a:lnTo>
                  <a:pt x="828675" y="664369"/>
                </a:lnTo>
                <a:lnTo>
                  <a:pt x="852487" y="754857"/>
                </a:lnTo>
                <a:lnTo>
                  <a:pt x="919162" y="647700"/>
                </a:lnTo>
                <a:lnTo>
                  <a:pt x="938212" y="133350"/>
                </a:lnTo>
                <a:lnTo>
                  <a:pt x="904875" y="185738"/>
                </a:lnTo>
                <a:lnTo>
                  <a:pt x="876300" y="216694"/>
                </a:lnTo>
                <a:lnTo>
                  <a:pt x="835819" y="228600"/>
                </a:lnTo>
                <a:lnTo>
                  <a:pt x="785812" y="228600"/>
                </a:lnTo>
                <a:lnTo>
                  <a:pt x="714375" y="2214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D4B5E532-431C-46DF-AECE-5CB0B95D5C72}"/>
              </a:ext>
            </a:extLst>
          </p:cNvPr>
          <p:cNvSpPr/>
          <p:nvPr/>
        </p:nvSpPr>
        <p:spPr>
          <a:xfrm>
            <a:off x="4262438" y="2919413"/>
            <a:ext cx="2614612" cy="2138362"/>
          </a:xfrm>
          <a:custGeom>
            <a:avLst/>
            <a:gdLst>
              <a:gd name="connsiteX0" fmla="*/ 1962150 w 2614612"/>
              <a:gd name="connsiteY0" fmla="*/ 828675 h 2138362"/>
              <a:gd name="connsiteX1" fmla="*/ 1671637 w 2614612"/>
              <a:gd name="connsiteY1" fmla="*/ 1095375 h 2138362"/>
              <a:gd name="connsiteX2" fmla="*/ 1419225 w 2614612"/>
              <a:gd name="connsiteY2" fmla="*/ 1304925 h 2138362"/>
              <a:gd name="connsiteX3" fmla="*/ 1152525 w 2614612"/>
              <a:gd name="connsiteY3" fmla="*/ 1509712 h 2138362"/>
              <a:gd name="connsiteX4" fmla="*/ 871537 w 2614612"/>
              <a:gd name="connsiteY4" fmla="*/ 1700212 h 2138362"/>
              <a:gd name="connsiteX5" fmla="*/ 557212 w 2614612"/>
              <a:gd name="connsiteY5" fmla="*/ 1890712 h 2138362"/>
              <a:gd name="connsiteX6" fmla="*/ 371475 w 2614612"/>
              <a:gd name="connsiteY6" fmla="*/ 1985962 h 2138362"/>
              <a:gd name="connsiteX7" fmla="*/ 119062 w 2614612"/>
              <a:gd name="connsiteY7" fmla="*/ 2109787 h 2138362"/>
              <a:gd name="connsiteX8" fmla="*/ 42862 w 2614612"/>
              <a:gd name="connsiteY8" fmla="*/ 2138362 h 2138362"/>
              <a:gd name="connsiteX9" fmla="*/ 4762 w 2614612"/>
              <a:gd name="connsiteY9" fmla="*/ 2133600 h 2138362"/>
              <a:gd name="connsiteX10" fmla="*/ 0 w 2614612"/>
              <a:gd name="connsiteY10" fmla="*/ 2100262 h 2138362"/>
              <a:gd name="connsiteX11" fmla="*/ 71437 w 2614612"/>
              <a:gd name="connsiteY11" fmla="*/ 2052637 h 2138362"/>
              <a:gd name="connsiteX12" fmla="*/ 352425 w 2614612"/>
              <a:gd name="connsiteY12" fmla="*/ 1876425 h 2138362"/>
              <a:gd name="connsiteX13" fmla="*/ 585787 w 2614612"/>
              <a:gd name="connsiteY13" fmla="*/ 1714500 h 2138362"/>
              <a:gd name="connsiteX14" fmla="*/ 857250 w 2614612"/>
              <a:gd name="connsiteY14" fmla="*/ 1500187 h 2138362"/>
              <a:gd name="connsiteX15" fmla="*/ 1152525 w 2614612"/>
              <a:gd name="connsiteY15" fmla="*/ 1257300 h 2138362"/>
              <a:gd name="connsiteX16" fmla="*/ 1481137 w 2614612"/>
              <a:gd name="connsiteY16" fmla="*/ 962025 h 2138362"/>
              <a:gd name="connsiteX17" fmla="*/ 1743075 w 2614612"/>
              <a:gd name="connsiteY17" fmla="*/ 719137 h 2138362"/>
              <a:gd name="connsiteX18" fmla="*/ 1952625 w 2614612"/>
              <a:gd name="connsiteY18" fmla="*/ 509587 h 2138362"/>
              <a:gd name="connsiteX19" fmla="*/ 2228850 w 2614612"/>
              <a:gd name="connsiteY19" fmla="*/ 238125 h 2138362"/>
              <a:gd name="connsiteX20" fmla="*/ 2305050 w 2614612"/>
              <a:gd name="connsiteY20" fmla="*/ 114300 h 2138362"/>
              <a:gd name="connsiteX21" fmla="*/ 2305050 w 2614612"/>
              <a:gd name="connsiteY21" fmla="*/ 0 h 2138362"/>
              <a:gd name="connsiteX22" fmla="*/ 2347912 w 2614612"/>
              <a:gd name="connsiteY22" fmla="*/ 9525 h 2138362"/>
              <a:gd name="connsiteX23" fmla="*/ 2390775 w 2614612"/>
              <a:gd name="connsiteY23" fmla="*/ 28575 h 2138362"/>
              <a:gd name="connsiteX24" fmla="*/ 2466975 w 2614612"/>
              <a:gd name="connsiteY24" fmla="*/ 85725 h 2138362"/>
              <a:gd name="connsiteX25" fmla="*/ 2538412 w 2614612"/>
              <a:gd name="connsiteY25" fmla="*/ 152400 h 2138362"/>
              <a:gd name="connsiteX26" fmla="*/ 2586037 w 2614612"/>
              <a:gd name="connsiteY26" fmla="*/ 204787 h 2138362"/>
              <a:gd name="connsiteX27" fmla="*/ 2614612 w 2614612"/>
              <a:gd name="connsiteY27" fmla="*/ 257175 h 2138362"/>
              <a:gd name="connsiteX28" fmla="*/ 2609850 w 2614612"/>
              <a:gd name="connsiteY28" fmla="*/ 280987 h 2138362"/>
              <a:gd name="connsiteX29" fmla="*/ 2562225 w 2614612"/>
              <a:gd name="connsiteY29" fmla="*/ 314325 h 2138362"/>
              <a:gd name="connsiteX30" fmla="*/ 2490787 w 2614612"/>
              <a:gd name="connsiteY30" fmla="*/ 342900 h 2138362"/>
              <a:gd name="connsiteX31" fmla="*/ 2433637 w 2614612"/>
              <a:gd name="connsiteY31" fmla="*/ 376237 h 2138362"/>
              <a:gd name="connsiteX32" fmla="*/ 2366962 w 2614612"/>
              <a:gd name="connsiteY32" fmla="*/ 423862 h 2138362"/>
              <a:gd name="connsiteX33" fmla="*/ 2309812 w 2614612"/>
              <a:gd name="connsiteY33" fmla="*/ 500062 h 2138362"/>
              <a:gd name="connsiteX34" fmla="*/ 1962150 w 2614612"/>
              <a:gd name="connsiteY34" fmla="*/ 828675 h 2138362"/>
              <a:gd name="connsiteX0" fmla="*/ 1962150 w 2614612"/>
              <a:gd name="connsiteY0" fmla="*/ 828675 h 2138362"/>
              <a:gd name="connsiteX1" fmla="*/ 1671637 w 2614612"/>
              <a:gd name="connsiteY1" fmla="*/ 1095375 h 2138362"/>
              <a:gd name="connsiteX2" fmla="*/ 1419225 w 2614612"/>
              <a:gd name="connsiteY2" fmla="*/ 1304925 h 2138362"/>
              <a:gd name="connsiteX3" fmla="*/ 1152525 w 2614612"/>
              <a:gd name="connsiteY3" fmla="*/ 1509712 h 2138362"/>
              <a:gd name="connsiteX4" fmla="*/ 871537 w 2614612"/>
              <a:gd name="connsiteY4" fmla="*/ 1700212 h 2138362"/>
              <a:gd name="connsiteX5" fmla="*/ 557212 w 2614612"/>
              <a:gd name="connsiteY5" fmla="*/ 1890712 h 2138362"/>
              <a:gd name="connsiteX6" fmla="*/ 371475 w 2614612"/>
              <a:gd name="connsiteY6" fmla="*/ 1985962 h 2138362"/>
              <a:gd name="connsiteX7" fmla="*/ 119062 w 2614612"/>
              <a:gd name="connsiteY7" fmla="*/ 2109787 h 2138362"/>
              <a:gd name="connsiteX8" fmla="*/ 42862 w 2614612"/>
              <a:gd name="connsiteY8" fmla="*/ 2138362 h 2138362"/>
              <a:gd name="connsiteX9" fmla="*/ 4762 w 2614612"/>
              <a:gd name="connsiteY9" fmla="*/ 2133600 h 2138362"/>
              <a:gd name="connsiteX10" fmla="*/ 0 w 2614612"/>
              <a:gd name="connsiteY10" fmla="*/ 2100262 h 2138362"/>
              <a:gd name="connsiteX11" fmla="*/ 71437 w 2614612"/>
              <a:gd name="connsiteY11" fmla="*/ 2052637 h 2138362"/>
              <a:gd name="connsiteX12" fmla="*/ 352425 w 2614612"/>
              <a:gd name="connsiteY12" fmla="*/ 1876425 h 2138362"/>
              <a:gd name="connsiteX13" fmla="*/ 585787 w 2614612"/>
              <a:gd name="connsiteY13" fmla="*/ 1714500 h 2138362"/>
              <a:gd name="connsiteX14" fmla="*/ 857250 w 2614612"/>
              <a:gd name="connsiteY14" fmla="*/ 1500187 h 2138362"/>
              <a:gd name="connsiteX15" fmla="*/ 1152525 w 2614612"/>
              <a:gd name="connsiteY15" fmla="*/ 1257300 h 2138362"/>
              <a:gd name="connsiteX16" fmla="*/ 1481137 w 2614612"/>
              <a:gd name="connsiteY16" fmla="*/ 962025 h 2138362"/>
              <a:gd name="connsiteX17" fmla="*/ 1743075 w 2614612"/>
              <a:gd name="connsiteY17" fmla="*/ 719137 h 2138362"/>
              <a:gd name="connsiteX18" fmla="*/ 1952625 w 2614612"/>
              <a:gd name="connsiteY18" fmla="*/ 509587 h 2138362"/>
              <a:gd name="connsiteX19" fmla="*/ 2228850 w 2614612"/>
              <a:gd name="connsiteY19" fmla="*/ 238125 h 2138362"/>
              <a:gd name="connsiteX20" fmla="*/ 2305050 w 2614612"/>
              <a:gd name="connsiteY20" fmla="*/ 114300 h 2138362"/>
              <a:gd name="connsiteX21" fmla="*/ 2257390 w 2614612"/>
              <a:gd name="connsiteY21" fmla="*/ 0 h 2138362"/>
              <a:gd name="connsiteX22" fmla="*/ 2347912 w 2614612"/>
              <a:gd name="connsiteY22" fmla="*/ 9525 h 2138362"/>
              <a:gd name="connsiteX23" fmla="*/ 2390775 w 2614612"/>
              <a:gd name="connsiteY23" fmla="*/ 28575 h 2138362"/>
              <a:gd name="connsiteX24" fmla="*/ 2466975 w 2614612"/>
              <a:gd name="connsiteY24" fmla="*/ 85725 h 2138362"/>
              <a:gd name="connsiteX25" fmla="*/ 2538412 w 2614612"/>
              <a:gd name="connsiteY25" fmla="*/ 152400 h 2138362"/>
              <a:gd name="connsiteX26" fmla="*/ 2586037 w 2614612"/>
              <a:gd name="connsiteY26" fmla="*/ 204787 h 2138362"/>
              <a:gd name="connsiteX27" fmla="*/ 2614612 w 2614612"/>
              <a:gd name="connsiteY27" fmla="*/ 257175 h 2138362"/>
              <a:gd name="connsiteX28" fmla="*/ 2609850 w 2614612"/>
              <a:gd name="connsiteY28" fmla="*/ 280987 h 2138362"/>
              <a:gd name="connsiteX29" fmla="*/ 2562225 w 2614612"/>
              <a:gd name="connsiteY29" fmla="*/ 314325 h 2138362"/>
              <a:gd name="connsiteX30" fmla="*/ 2490787 w 2614612"/>
              <a:gd name="connsiteY30" fmla="*/ 342900 h 2138362"/>
              <a:gd name="connsiteX31" fmla="*/ 2433637 w 2614612"/>
              <a:gd name="connsiteY31" fmla="*/ 376237 h 2138362"/>
              <a:gd name="connsiteX32" fmla="*/ 2366962 w 2614612"/>
              <a:gd name="connsiteY32" fmla="*/ 423862 h 2138362"/>
              <a:gd name="connsiteX33" fmla="*/ 2309812 w 2614612"/>
              <a:gd name="connsiteY33" fmla="*/ 500062 h 2138362"/>
              <a:gd name="connsiteX34" fmla="*/ 1962150 w 2614612"/>
              <a:gd name="connsiteY34" fmla="*/ 828675 h 2138362"/>
              <a:gd name="connsiteX0" fmla="*/ 1962150 w 2614612"/>
              <a:gd name="connsiteY0" fmla="*/ 828675 h 2138362"/>
              <a:gd name="connsiteX1" fmla="*/ 1671637 w 2614612"/>
              <a:gd name="connsiteY1" fmla="*/ 1095375 h 2138362"/>
              <a:gd name="connsiteX2" fmla="*/ 1419225 w 2614612"/>
              <a:gd name="connsiteY2" fmla="*/ 1304925 h 2138362"/>
              <a:gd name="connsiteX3" fmla="*/ 1152525 w 2614612"/>
              <a:gd name="connsiteY3" fmla="*/ 1509712 h 2138362"/>
              <a:gd name="connsiteX4" fmla="*/ 871537 w 2614612"/>
              <a:gd name="connsiteY4" fmla="*/ 1700212 h 2138362"/>
              <a:gd name="connsiteX5" fmla="*/ 557212 w 2614612"/>
              <a:gd name="connsiteY5" fmla="*/ 1890712 h 2138362"/>
              <a:gd name="connsiteX6" fmla="*/ 371475 w 2614612"/>
              <a:gd name="connsiteY6" fmla="*/ 1985962 h 2138362"/>
              <a:gd name="connsiteX7" fmla="*/ 119062 w 2614612"/>
              <a:gd name="connsiteY7" fmla="*/ 2109787 h 2138362"/>
              <a:gd name="connsiteX8" fmla="*/ 42862 w 2614612"/>
              <a:gd name="connsiteY8" fmla="*/ 2138362 h 2138362"/>
              <a:gd name="connsiteX9" fmla="*/ 4762 w 2614612"/>
              <a:gd name="connsiteY9" fmla="*/ 2133600 h 2138362"/>
              <a:gd name="connsiteX10" fmla="*/ 0 w 2614612"/>
              <a:gd name="connsiteY10" fmla="*/ 2100262 h 2138362"/>
              <a:gd name="connsiteX11" fmla="*/ 71437 w 2614612"/>
              <a:gd name="connsiteY11" fmla="*/ 2052637 h 2138362"/>
              <a:gd name="connsiteX12" fmla="*/ 352425 w 2614612"/>
              <a:gd name="connsiteY12" fmla="*/ 1876425 h 2138362"/>
              <a:gd name="connsiteX13" fmla="*/ 585787 w 2614612"/>
              <a:gd name="connsiteY13" fmla="*/ 1714500 h 2138362"/>
              <a:gd name="connsiteX14" fmla="*/ 857250 w 2614612"/>
              <a:gd name="connsiteY14" fmla="*/ 1500187 h 2138362"/>
              <a:gd name="connsiteX15" fmla="*/ 1152525 w 2614612"/>
              <a:gd name="connsiteY15" fmla="*/ 1257300 h 2138362"/>
              <a:gd name="connsiteX16" fmla="*/ 1481137 w 2614612"/>
              <a:gd name="connsiteY16" fmla="*/ 962025 h 2138362"/>
              <a:gd name="connsiteX17" fmla="*/ 1743075 w 2614612"/>
              <a:gd name="connsiteY17" fmla="*/ 719137 h 2138362"/>
              <a:gd name="connsiteX18" fmla="*/ 1952625 w 2614612"/>
              <a:gd name="connsiteY18" fmla="*/ 509587 h 2138362"/>
              <a:gd name="connsiteX19" fmla="*/ 2228850 w 2614612"/>
              <a:gd name="connsiteY19" fmla="*/ 238125 h 2138362"/>
              <a:gd name="connsiteX20" fmla="*/ 2305050 w 2614612"/>
              <a:gd name="connsiteY20" fmla="*/ 114300 h 2138362"/>
              <a:gd name="connsiteX21" fmla="*/ 2288381 w 2614612"/>
              <a:gd name="connsiteY21" fmla="*/ 71437 h 2138362"/>
              <a:gd name="connsiteX22" fmla="*/ 2257390 w 2614612"/>
              <a:gd name="connsiteY22" fmla="*/ 0 h 2138362"/>
              <a:gd name="connsiteX23" fmla="*/ 2347912 w 2614612"/>
              <a:gd name="connsiteY23" fmla="*/ 9525 h 2138362"/>
              <a:gd name="connsiteX24" fmla="*/ 2390775 w 2614612"/>
              <a:gd name="connsiteY24" fmla="*/ 28575 h 2138362"/>
              <a:gd name="connsiteX25" fmla="*/ 2466975 w 2614612"/>
              <a:gd name="connsiteY25" fmla="*/ 85725 h 2138362"/>
              <a:gd name="connsiteX26" fmla="*/ 2538412 w 2614612"/>
              <a:gd name="connsiteY26" fmla="*/ 152400 h 2138362"/>
              <a:gd name="connsiteX27" fmla="*/ 2586037 w 2614612"/>
              <a:gd name="connsiteY27" fmla="*/ 204787 h 2138362"/>
              <a:gd name="connsiteX28" fmla="*/ 2614612 w 2614612"/>
              <a:gd name="connsiteY28" fmla="*/ 257175 h 2138362"/>
              <a:gd name="connsiteX29" fmla="*/ 2609850 w 2614612"/>
              <a:gd name="connsiteY29" fmla="*/ 280987 h 2138362"/>
              <a:gd name="connsiteX30" fmla="*/ 2562225 w 2614612"/>
              <a:gd name="connsiteY30" fmla="*/ 314325 h 2138362"/>
              <a:gd name="connsiteX31" fmla="*/ 2490787 w 2614612"/>
              <a:gd name="connsiteY31" fmla="*/ 342900 h 2138362"/>
              <a:gd name="connsiteX32" fmla="*/ 2433637 w 2614612"/>
              <a:gd name="connsiteY32" fmla="*/ 376237 h 2138362"/>
              <a:gd name="connsiteX33" fmla="*/ 2366962 w 2614612"/>
              <a:gd name="connsiteY33" fmla="*/ 423862 h 2138362"/>
              <a:gd name="connsiteX34" fmla="*/ 2309812 w 2614612"/>
              <a:gd name="connsiteY34" fmla="*/ 500062 h 2138362"/>
              <a:gd name="connsiteX35" fmla="*/ 1962150 w 2614612"/>
              <a:gd name="connsiteY35" fmla="*/ 828675 h 2138362"/>
              <a:gd name="connsiteX0" fmla="*/ 1962150 w 2614612"/>
              <a:gd name="connsiteY0" fmla="*/ 828675 h 2138362"/>
              <a:gd name="connsiteX1" fmla="*/ 1671637 w 2614612"/>
              <a:gd name="connsiteY1" fmla="*/ 1095375 h 2138362"/>
              <a:gd name="connsiteX2" fmla="*/ 1419225 w 2614612"/>
              <a:gd name="connsiteY2" fmla="*/ 1304925 h 2138362"/>
              <a:gd name="connsiteX3" fmla="*/ 1152525 w 2614612"/>
              <a:gd name="connsiteY3" fmla="*/ 1509712 h 2138362"/>
              <a:gd name="connsiteX4" fmla="*/ 871537 w 2614612"/>
              <a:gd name="connsiteY4" fmla="*/ 1700212 h 2138362"/>
              <a:gd name="connsiteX5" fmla="*/ 557212 w 2614612"/>
              <a:gd name="connsiteY5" fmla="*/ 1890712 h 2138362"/>
              <a:gd name="connsiteX6" fmla="*/ 371475 w 2614612"/>
              <a:gd name="connsiteY6" fmla="*/ 1985962 h 2138362"/>
              <a:gd name="connsiteX7" fmla="*/ 119062 w 2614612"/>
              <a:gd name="connsiteY7" fmla="*/ 2109787 h 2138362"/>
              <a:gd name="connsiteX8" fmla="*/ 42862 w 2614612"/>
              <a:gd name="connsiteY8" fmla="*/ 2138362 h 2138362"/>
              <a:gd name="connsiteX9" fmla="*/ 4762 w 2614612"/>
              <a:gd name="connsiteY9" fmla="*/ 2133600 h 2138362"/>
              <a:gd name="connsiteX10" fmla="*/ 0 w 2614612"/>
              <a:gd name="connsiteY10" fmla="*/ 2100262 h 2138362"/>
              <a:gd name="connsiteX11" fmla="*/ 71437 w 2614612"/>
              <a:gd name="connsiteY11" fmla="*/ 2052637 h 2138362"/>
              <a:gd name="connsiteX12" fmla="*/ 352425 w 2614612"/>
              <a:gd name="connsiteY12" fmla="*/ 1876425 h 2138362"/>
              <a:gd name="connsiteX13" fmla="*/ 585787 w 2614612"/>
              <a:gd name="connsiteY13" fmla="*/ 1714500 h 2138362"/>
              <a:gd name="connsiteX14" fmla="*/ 857250 w 2614612"/>
              <a:gd name="connsiteY14" fmla="*/ 1500187 h 2138362"/>
              <a:gd name="connsiteX15" fmla="*/ 1152525 w 2614612"/>
              <a:gd name="connsiteY15" fmla="*/ 1257300 h 2138362"/>
              <a:gd name="connsiteX16" fmla="*/ 1481137 w 2614612"/>
              <a:gd name="connsiteY16" fmla="*/ 962025 h 2138362"/>
              <a:gd name="connsiteX17" fmla="*/ 1743075 w 2614612"/>
              <a:gd name="connsiteY17" fmla="*/ 719137 h 2138362"/>
              <a:gd name="connsiteX18" fmla="*/ 1952625 w 2614612"/>
              <a:gd name="connsiteY18" fmla="*/ 509587 h 2138362"/>
              <a:gd name="connsiteX19" fmla="*/ 2228850 w 2614612"/>
              <a:gd name="connsiteY19" fmla="*/ 238125 h 2138362"/>
              <a:gd name="connsiteX20" fmla="*/ 2290762 w 2614612"/>
              <a:gd name="connsiteY20" fmla="*/ 138112 h 2138362"/>
              <a:gd name="connsiteX21" fmla="*/ 2305050 w 2614612"/>
              <a:gd name="connsiteY21" fmla="*/ 114300 h 2138362"/>
              <a:gd name="connsiteX22" fmla="*/ 2288381 w 2614612"/>
              <a:gd name="connsiteY22" fmla="*/ 71437 h 2138362"/>
              <a:gd name="connsiteX23" fmla="*/ 2257390 w 2614612"/>
              <a:gd name="connsiteY23" fmla="*/ 0 h 2138362"/>
              <a:gd name="connsiteX24" fmla="*/ 2347912 w 2614612"/>
              <a:gd name="connsiteY24" fmla="*/ 9525 h 2138362"/>
              <a:gd name="connsiteX25" fmla="*/ 2390775 w 2614612"/>
              <a:gd name="connsiteY25" fmla="*/ 28575 h 2138362"/>
              <a:gd name="connsiteX26" fmla="*/ 2466975 w 2614612"/>
              <a:gd name="connsiteY26" fmla="*/ 85725 h 2138362"/>
              <a:gd name="connsiteX27" fmla="*/ 2538412 w 2614612"/>
              <a:gd name="connsiteY27" fmla="*/ 152400 h 2138362"/>
              <a:gd name="connsiteX28" fmla="*/ 2586037 w 2614612"/>
              <a:gd name="connsiteY28" fmla="*/ 204787 h 2138362"/>
              <a:gd name="connsiteX29" fmla="*/ 2614612 w 2614612"/>
              <a:gd name="connsiteY29" fmla="*/ 257175 h 2138362"/>
              <a:gd name="connsiteX30" fmla="*/ 2609850 w 2614612"/>
              <a:gd name="connsiteY30" fmla="*/ 280987 h 2138362"/>
              <a:gd name="connsiteX31" fmla="*/ 2562225 w 2614612"/>
              <a:gd name="connsiteY31" fmla="*/ 314325 h 2138362"/>
              <a:gd name="connsiteX32" fmla="*/ 2490787 w 2614612"/>
              <a:gd name="connsiteY32" fmla="*/ 342900 h 2138362"/>
              <a:gd name="connsiteX33" fmla="*/ 2433637 w 2614612"/>
              <a:gd name="connsiteY33" fmla="*/ 376237 h 2138362"/>
              <a:gd name="connsiteX34" fmla="*/ 2366962 w 2614612"/>
              <a:gd name="connsiteY34" fmla="*/ 423862 h 2138362"/>
              <a:gd name="connsiteX35" fmla="*/ 2309812 w 2614612"/>
              <a:gd name="connsiteY35" fmla="*/ 500062 h 2138362"/>
              <a:gd name="connsiteX36" fmla="*/ 1962150 w 2614612"/>
              <a:gd name="connsiteY36" fmla="*/ 828675 h 2138362"/>
              <a:gd name="connsiteX0" fmla="*/ 1962150 w 2614612"/>
              <a:gd name="connsiteY0" fmla="*/ 828675 h 2138362"/>
              <a:gd name="connsiteX1" fmla="*/ 1671637 w 2614612"/>
              <a:gd name="connsiteY1" fmla="*/ 1095375 h 2138362"/>
              <a:gd name="connsiteX2" fmla="*/ 1419225 w 2614612"/>
              <a:gd name="connsiteY2" fmla="*/ 1304925 h 2138362"/>
              <a:gd name="connsiteX3" fmla="*/ 1152525 w 2614612"/>
              <a:gd name="connsiteY3" fmla="*/ 1509712 h 2138362"/>
              <a:gd name="connsiteX4" fmla="*/ 871537 w 2614612"/>
              <a:gd name="connsiteY4" fmla="*/ 1700212 h 2138362"/>
              <a:gd name="connsiteX5" fmla="*/ 557212 w 2614612"/>
              <a:gd name="connsiteY5" fmla="*/ 1890712 h 2138362"/>
              <a:gd name="connsiteX6" fmla="*/ 371475 w 2614612"/>
              <a:gd name="connsiteY6" fmla="*/ 1985962 h 2138362"/>
              <a:gd name="connsiteX7" fmla="*/ 119062 w 2614612"/>
              <a:gd name="connsiteY7" fmla="*/ 2109787 h 2138362"/>
              <a:gd name="connsiteX8" fmla="*/ 42862 w 2614612"/>
              <a:gd name="connsiteY8" fmla="*/ 2138362 h 2138362"/>
              <a:gd name="connsiteX9" fmla="*/ 4762 w 2614612"/>
              <a:gd name="connsiteY9" fmla="*/ 2133600 h 2138362"/>
              <a:gd name="connsiteX10" fmla="*/ 0 w 2614612"/>
              <a:gd name="connsiteY10" fmla="*/ 2100262 h 2138362"/>
              <a:gd name="connsiteX11" fmla="*/ 71437 w 2614612"/>
              <a:gd name="connsiteY11" fmla="*/ 2052637 h 2138362"/>
              <a:gd name="connsiteX12" fmla="*/ 352425 w 2614612"/>
              <a:gd name="connsiteY12" fmla="*/ 1876425 h 2138362"/>
              <a:gd name="connsiteX13" fmla="*/ 585787 w 2614612"/>
              <a:gd name="connsiteY13" fmla="*/ 1714500 h 2138362"/>
              <a:gd name="connsiteX14" fmla="*/ 857250 w 2614612"/>
              <a:gd name="connsiteY14" fmla="*/ 1500187 h 2138362"/>
              <a:gd name="connsiteX15" fmla="*/ 1152525 w 2614612"/>
              <a:gd name="connsiteY15" fmla="*/ 1257300 h 2138362"/>
              <a:gd name="connsiteX16" fmla="*/ 1481137 w 2614612"/>
              <a:gd name="connsiteY16" fmla="*/ 962025 h 2138362"/>
              <a:gd name="connsiteX17" fmla="*/ 1743075 w 2614612"/>
              <a:gd name="connsiteY17" fmla="*/ 719137 h 2138362"/>
              <a:gd name="connsiteX18" fmla="*/ 1952625 w 2614612"/>
              <a:gd name="connsiteY18" fmla="*/ 509587 h 2138362"/>
              <a:gd name="connsiteX19" fmla="*/ 2228850 w 2614612"/>
              <a:gd name="connsiteY19" fmla="*/ 238125 h 2138362"/>
              <a:gd name="connsiteX20" fmla="*/ 2290762 w 2614612"/>
              <a:gd name="connsiteY20" fmla="*/ 138112 h 2138362"/>
              <a:gd name="connsiteX21" fmla="*/ 2288381 w 2614612"/>
              <a:gd name="connsiteY21" fmla="*/ 71437 h 2138362"/>
              <a:gd name="connsiteX22" fmla="*/ 2257390 w 2614612"/>
              <a:gd name="connsiteY22" fmla="*/ 0 h 2138362"/>
              <a:gd name="connsiteX23" fmla="*/ 2347912 w 2614612"/>
              <a:gd name="connsiteY23" fmla="*/ 9525 h 2138362"/>
              <a:gd name="connsiteX24" fmla="*/ 2390775 w 2614612"/>
              <a:gd name="connsiteY24" fmla="*/ 28575 h 2138362"/>
              <a:gd name="connsiteX25" fmla="*/ 2466975 w 2614612"/>
              <a:gd name="connsiteY25" fmla="*/ 85725 h 2138362"/>
              <a:gd name="connsiteX26" fmla="*/ 2538412 w 2614612"/>
              <a:gd name="connsiteY26" fmla="*/ 152400 h 2138362"/>
              <a:gd name="connsiteX27" fmla="*/ 2586037 w 2614612"/>
              <a:gd name="connsiteY27" fmla="*/ 204787 h 2138362"/>
              <a:gd name="connsiteX28" fmla="*/ 2614612 w 2614612"/>
              <a:gd name="connsiteY28" fmla="*/ 257175 h 2138362"/>
              <a:gd name="connsiteX29" fmla="*/ 2609850 w 2614612"/>
              <a:gd name="connsiteY29" fmla="*/ 280987 h 2138362"/>
              <a:gd name="connsiteX30" fmla="*/ 2562225 w 2614612"/>
              <a:gd name="connsiteY30" fmla="*/ 314325 h 2138362"/>
              <a:gd name="connsiteX31" fmla="*/ 2490787 w 2614612"/>
              <a:gd name="connsiteY31" fmla="*/ 342900 h 2138362"/>
              <a:gd name="connsiteX32" fmla="*/ 2433637 w 2614612"/>
              <a:gd name="connsiteY32" fmla="*/ 376237 h 2138362"/>
              <a:gd name="connsiteX33" fmla="*/ 2366962 w 2614612"/>
              <a:gd name="connsiteY33" fmla="*/ 423862 h 2138362"/>
              <a:gd name="connsiteX34" fmla="*/ 2309812 w 2614612"/>
              <a:gd name="connsiteY34" fmla="*/ 500062 h 2138362"/>
              <a:gd name="connsiteX35" fmla="*/ 1962150 w 2614612"/>
              <a:gd name="connsiteY35" fmla="*/ 828675 h 213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614612" h="2138362">
                <a:moveTo>
                  <a:pt x="1962150" y="828675"/>
                </a:moveTo>
                <a:lnTo>
                  <a:pt x="1671637" y="1095375"/>
                </a:lnTo>
                <a:lnTo>
                  <a:pt x="1419225" y="1304925"/>
                </a:lnTo>
                <a:lnTo>
                  <a:pt x="1152525" y="1509712"/>
                </a:lnTo>
                <a:lnTo>
                  <a:pt x="871537" y="1700212"/>
                </a:lnTo>
                <a:lnTo>
                  <a:pt x="557212" y="1890712"/>
                </a:lnTo>
                <a:lnTo>
                  <a:pt x="371475" y="1985962"/>
                </a:lnTo>
                <a:lnTo>
                  <a:pt x="119062" y="2109787"/>
                </a:lnTo>
                <a:lnTo>
                  <a:pt x="42862" y="2138362"/>
                </a:lnTo>
                <a:lnTo>
                  <a:pt x="4762" y="2133600"/>
                </a:lnTo>
                <a:lnTo>
                  <a:pt x="0" y="2100262"/>
                </a:lnTo>
                <a:lnTo>
                  <a:pt x="71437" y="2052637"/>
                </a:lnTo>
                <a:lnTo>
                  <a:pt x="352425" y="1876425"/>
                </a:lnTo>
                <a:lnTo>
                  <a:pt x="585787" y="1714500"/>
                </a:lnTo>
                <a:lnTo>
                  <a:pt x="857250" y="1500187"/>
                </a:lnTo>
                <a:lnTo>
                  <a:pt x="1152525" y="1257300"/>
                </a:lnTo>
                <a:lnTo>
                  <a:pt x="1481137" y="962025"/>
                </a:lnTo>
                <a:lnTo>
                  <a:pt x="1743075" y="719137"/>
                </a:lnTo>
                <a:lnTo>
                  <a:pt x="1952625" y="509587"/>
                </a:lnTo>
                <a:lnTo>
                  <a:pt x="2228850" y="238125"/>
                </a:lnTo>
                <a:lnTo>
                  <a:pt x="2290762" y="138112"/>
                </a:lnTo>
                <a:cubicBezTo>
                  <a:pt x="2289968" y="115887"/>
                  <a:pt x="2289175" y="93662"/>
                  <a:pt x="2288381" y="71437"/>
                </a:cubicBezTo>
                <a:lnTo>
                  <a:pt x="2257390" y="0"/>
                </a:lnTo>
                <a:lnTo>
                  <a:pt x="2347912" y="9525"/>
                </a:lnTo>
                <a:lnTo>
                  <a:pt x="2390775" y="28575"/>
                </a:lnTo>
                <a:lnTo>
                  <a:pt x="2466975" y="85725"/>
                </a:lnTo>
                <a:lnTo>
                  <a:pt x="2538412" y="152400"/>
                </a:lnTo>
                <a:lnTo>
                  <a:pt x="2586037" y="204787"/>
                </a:lnTo>
                <a:lnTo>
                  <a:pt x="2614612" y="257175"/>
                </a:lnTo>
                <a:lnTo>
                  <a:pt x="2609850" y="280987"/>
                </a:lnTo>
                <a:lnTo>
                  <a:pt x="2562225" y="314325"/>
                </a:lnTo>
                <a:lnTo>
                  <a:pt x="2490787" y="342900"/>
                </a:lnTo>
                <a:lnTo>
                  <a:pt x="2433637" y="376237"/>
                </a:lnTo>
                <a:lnTo>
                  <a:pt x="2366962" y="423862"/>
                </a:lnTo>
                <a:lnTo>
                  <a:pt x="2309812" y="500062"/>
                </a:lnTo>
                <a:lnTo>
                  <a:pt x="1962150" y="82867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84DCB6D-6319-4C83-9DC8-0037DA510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553" y="1321098"/>
            <a:ext cx="4224894" cy="462726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DAE7E6B-940C-4DA0-B611-BD621FA7C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0975" y="1312159"/>
            <a:ext cx="4230991" cy="4627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3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8351718-BF3F-4EF2-AE39-EA0C4C290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553" y="1115367"/>
            <a:ext cx="4224894" cy="46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6733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ことばを 広げよう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あたらしい漢字：公 園</a:t>
            </a:r>
            <a:endParaRPr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310381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4D60EA55-0332-462E-8B2E-79ACC01E84A4}"/>
              </a:ext>
            </a:extLst>
          </p:cNvPr>
          <p:cNvSpPr/>
          <p:nvPr/>
        </p:nvSpPr>
        <p:spPr>
          <a:xfrm>
            <a:off x="3692526" y="2025650"/>
            <a:ext cx="1730375" cy="1524000"/>
          </a:xfrm>
          <a:custGeom>
            <a:avLst/>
            <a:gdLst>
              <a:gd name="connsiteX0" fmla="*/ 1479550 w 1730375"/>
              <a:gd name="connsiteY0" fmla="*/ 590550 h 1524000"/>
              <a:gd name="connsiteX1" fmla="*/ 1298575 w 1730375"/>
              <a:gd name="connsiteY1" fmla="*/ 746125 h 1524000"/>
              <a:gd name="connsiteX2" fmla="*/ 1098550 w 1730375"/>
              <a:gd name="connsiteY2" fmla="*/ 901700 h 1524000"/>
              <a:gd name="connsiteX3" fmla="*/ 873125 w 1730375"/>
              <a:gd name="connsiteY3" fmla="*/ 1057275 h 1524000"/>
              <a:gd name="connsiteX4" fmla="*/ 574675 w 1730375"/>
              <a:gd name="connsiteY4" fmla="*/ 1244600 h 1524000"/>
              <a:gd name="connsiteX5" fmla="*/ 330200 w 1730375"/>
              <a:gd name="connsiteY5" fmla="*/ 1377950 h 1524000"/>
              <a:gd name="connsiteX6" fmla="*/ 155575 w 1730375"/>
              <a:gd name="connsiteY6" fmla="*/ 1470025 h 1524000"/>
              <a:gd name="connsiteX7" fmla="*/ 34925 w 1730375"/>
              <a:gd name="connsiteY7" fmla="*/ 1524000 h 1524000"/>
              <a:gd name="connsiteX8" fmla="*/ 3175 w 1730375"/>
              <a:gd name="connsiteY8" fmla="*/ 1524000 h 1524000"/>
              <a:gd name="connsiteX9" fmla="*/ 0 w 1730375"/>
              <a:gd name="connsiteY9" fmla="*/ 1501775 h 1524000"/>
              <a:gd name="connsiteX10" fmla="*/ 25400 w 1730375"/>
              <a:gd name="connsiteY10" fmla="*/ 1460500 h 1524000"/>
              <a:gd name="connsiteX11" fmla="*/ 225425 w 1730375"/>
              <a:gd name="connsiteY11" fmla="*/ 1314450 h 1524000"/>
              <a:gd name="connsiteX12" fmla="*/ 549275 w 1730375"/>
              <a:gd name="connsiteY12" fmla="*/ 1054100 h 1524000"/>
              <a:gd name="connsiteX13" fmla="*/ 822325 w 1730375"/>
              <a:gd name="connsiteY13" fmla="*/ 828675 h 1524000"/>
              <a:gd name="connsiteX14" fmla="*/ 1050925 w 1730375"/>
              <a:gd name="connsiteY14" fmla="*/ 612775 h 1524000"/>
              <a:gd name="connsiteX15" fmla="*/ 1168400 w 1730375"/>
              <a:gd name="connsiteY15" fmla="*/ 485775 h 1524000"/>
              <a:gd name="connsiteX16" fmla="*/ 1279525 w 1730375"/>
              <a:gd name="connsiteY16" fmla="*/ 333375 h 1524000"/>
              <a:gd name="connsiteX17" fmla="*/ 1308100 w 1730375"/>
              <a:gd name="connsiteY17" fmla="*/ 279400 h 1524000"/>
              <a:gd name="connsiteX18" fmla="*/ 1327150 w 1730375"/>
              <a:gd name="connsiteY18" fmla="*/ 200025 h 1524000"/>
              <a:gd name="connsiteX19" fmla="*/ 1295400 w 1730375"/>
              <a:gd name="connsiteY19" fmla="*/ 155575 h 1524000"/>
              <a:gd name="connsiteX20" fmla="*/ 1200150 w 1730375"/>
              <a:gd name="connsiteY20" fmla="*/ 60325 h 1524000"/>
              <a:gd name="connsiteX21" fmla="*/ 1165225 w 1730375"/>
              <a:gd name="connsiteY21" fmla="*/ 31750 h 1524000"/>
              <a:gd name="connsiteX22" fmla="*/ 1158875 w 1730375"/>
              <a:gd name="connsiteY22" fmla="*/ 3175 h 1524000"/>
              <a:gd name="connsiteX23" fmla="*/ 1225550 w 1730375"/>
              <a:gd name="connsiteY23" fmla="*/ 0 h 1524000"/>
              <a:gd name="connsiteX24" fmla="*/ 1304925 w 1730375"/>
              <a:gd name="connsiteY24" fmla="*/ 12700 h 1524000"/>
              <a:gd name="connsiteX25" fmla="*/ 1393825 w 1730375"/>
              <a:gd name="connsiteY25" fmla="*/ 41275 h 1524000"/>
              <a:gd name="connsiteX26" fmla="*/ 1511300 w 1730375"/>
              <a:gd name="connsiteY26" fmla="*/ 104775 h 1524000"/>
              <a:gd name="connsiteX27" fmla="*/ 1606550 w 1730375"/>
              <a:gd name="connsiteY27" fmla="*/ 177800 h 1524000"/>
              <a:gd name="connsiteX28" fmla="*/ 1663700 w 1730375"/>
              <a:gd name="connsiteY28" fmla="*/ 244475 h 1524000"/>
              <a:gd name="connsiteX29" fmla="*/ 1711325 w 1730375"/>
              <a:gd name="connsiteY29" fmla="*/ 298450 h 1524000"/>
              <a:gd name="connsiteX30" fmla="*/ 1730375 w 1730375"/>
              <a:gd name="connsiteY30" fmla="*/ 339725 h 1524000"/>
              <a:gd name="connsiteX31" fmla="*/ 1730375 w 1730375"/>
              <a:gd name="connsiteY31" fmla="*/ 384175 h 1524000"/>
              <a:gd name="connsiteX32" fmla="*/ 1714500 w 1730375"/>
              <a:gd name="connsiteY32" fmla="*/ 412750 h 1524000"/>
              <a:gd name="connsiteX33" fmla="*/ 1689100 w 1730375"/>
              <a:gd name="connsiteY33" fmla="*/ 425450 h 1524000"/>
              <a:gd name="connsiteX34" fmla="*/ 1651000 w 1730375"/>
              <a:gd name="connsiteY34" fmla="*/ 434975 h 1524000"/>
              <a:gd name="connsiteX35" fmla="*/ 1631950 w 1730375"/>
              <a:gd name="connsiteY35" fmla="*/ 447675 h 1524000"/>
              <a:gd name="connsiteX36" fmla="*/ 1479550 w 1730375"/>
              <a:gd name="connsiteY36" fmla="*/ 59055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30375" h="1524000">
                <a:moveTo>
                  <a:pt x="1479550" y="590550"/>
                </a:moveTo>
                <a:lnTo>
                  <a:pt x="1298575" y="746125"/>
                </a:lnTo>
                <a:lnTo>
                  <a:pt x="1098550" y="901700"/>
                </a:lnTo>
                <a:lnTo>
                  <a:pt x="873125" y="1057275"/>
                </a:lnTo>
                <a:lnTo>
                  <a:pt x="574675" y="1244600"/>
                </a:lnTo>
                <a:lnTo>
                  <a:pt x="330200" y="1377950"/>
                </a:lnTo>
                <a:lnTo>
                  <a:pt x="155575" y="1470025"/>
                </a:lnTo>
                <a:lnTo>
                  <a:pt x="34925" y="1524000"/>
                </a:lnTo>
                <a:lnTo>
                  <a:pt x="3175" y="1524000"/>
                </a:lnTo>
                <a:lnTo>
                  <a:pt x="0" y="1501775"/>
                </a:lnTo>
                <a:lnTo>
                  <a:pt x="25400" y="1460500"/>
                </a:lnTo>
                <a:lnTo>
                  <a:pt x="225425" y="1314450"/>
                </a:lnTo>
                <a:lnTo>
                  <a:pt x="549275" y="1054100"/>
                </a:lnTo>
                <a:lnTo>
                  <a:pt x="822325" y="828675"/>
                </a:lnTo>
                <a:lnTo>
                  <a:pt x="1050925" y="612775"/>
                </a:lnTo>
                <a:lnTo>
                  <a:pt x="1168400" y="485775"/>
                </a:lnTo>
                <a:lnTo>
                  <a:pt x="1279525" y="333375"/>
                </a:lnTo>
                <a:lnTo>
                  <a:pt x="1308100" y="279400"/>
                </a:lnTo>
                <a:lnTo>
                  <a:pt x="1327150" y="200025"/>
                </a:lnTo>
                <a:lnTo>
                  <a:pt x="1295400" y="155575"/>
                </a:lnTo>
                <a:lnTo>
                  <a:pt x="1200150" y="60325"/>
                </a:lnTo>
                <a:lnTo>
                  <a:pt x="1165225" y="31750"/>
                </a:lnTo>
                <a:lnTo>
                  <a:pt x="1158875" y="3175"/>
                </a:lnTo>
                <a:lnTo>
                  <a:pt x="1225550" y="0"/>
                </a:lnTo>
                <a:lnTo>
                  <a:pt x="1304925" y="12700"/>
                </a:lnTo>
                <a:lnTo>
                  <a:pt x="1393825" y="41275"/>
                </a:lnTo>
                <a:lnTo>
                  <a:pt x="1511300" y="104775"/>
                </a:lnTo>
                <a:lnTo>
                  <a:pt x="1606550" y="177800"/>
                </a:lnTo>
                <a:lnTo>
                  <a:pt x="1663700" y="244475"/>
                </a:lnTo>
                <a:lnTo>
                  <a:pt x="1711325" y="298450"/>
                </a:lnTo>
                <a:lnTo>
                  <a:pt x="1730375" y="339725"/>
                </a:lnTo>
                <a:lnTo>
                  <a:pt x="1730375" y="384175"/>
                </a:lnTo>
                <a:lnTo>
                  <a:pt x="1714500" y="412750"/>
                </a:lnTo>
                <a:lnTo>
                  <a:pt x="1689100" y="425450"/>
                </a:lnTo>
                <a:lnTo>
                  <a:pt x="1651000" y="434975"/>
                </a:lnTo>
                <a:lnTo>
                  <a:pt x="1631950" y="447675"/>
                </a:lnTo>
                <a:lnTo>
                  <a:pt x="1479550" y="5905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183FA603-D910-4B29-9710-44928A1F962F}"/>
              </a:ext>
            </a:extLst>
          </p:cNvPr>
          <p:cNvSpPr/>
          <p:nvPr/>
        </p:nvSpPr>
        <p:spPr>
          <a:xfrm>
            <a:off x="5881689" y="1708150"/>
            <a:ext cx="2562225" cy="1828800"/>
          </a:xfrm>
          <a:custGeom>
            <a:avLst/>
            <a:gdLst>
              <a:gd name="connsiteX0" fmla="*/ 988540 w 2563144"/>
              <a:gd name="connsiteY0" fmla="*/ 691978 h 1828800"/>
              <a:gd name="connsiteX1" fmla="*/ 1140352 w 2563144"/>
              <a:gd name="connsiteY1" fmla="*/ 836729 h 1828800"/>
              <a:gd name="connsiteX2" fmla="*/ 1316877 w 2563144"/>
              <a:gd name="connsiteY2" fmla="*/ 995601 h 1828800"/>
              <a:gd name="connsiteX3" fmla="*/ 1521646 w 2563144"/>
              <a:gd name="connsiteY3" fmla="*/ 1150944 h 1828800"/>
              <a:gd name="connsiteX4" fmla="*/ 1687580 w 2563144"/>
              <a:gd name="connsiteY4" fmla="*/ 1267450 h 1828800"/>
              <a:gd name="connsiteX5" fmla="*/ 1878227 w 2563144"/>
              <a:gd name="connsiteY5" fmla="*/ 1387487 h 1828800"/>
              <a:gd name="connsiteX6" fmla="*/ 2118301 w 2563144"/>
              <a:gd name="connsiteY6" fmla="*/ 1535768 h 1828800"/>
              <a:gd name="connsiteX7" fmla="*/ 2333661 w 2563144"/>
              <a:gd name="connsiteY7" fmla="*/ 1662866 h 1828800"/>
              <a:gd name="connsiteX8" fmla="*/ 2478412 w 2563144"/>
              <a:gd name="connsiteY8" fmla="*/ 1744068 h 1828800"/>
              <a:gd name="connsiteX9" fmla="*/ 2538430 w 2563144"/>
              <a:gd name="connsiteY9" fmla="*/ 1775842 h 1828800"/>
              <a:gd name="connsiteX10" fmla="*/ 2563144 w 2563144"/>
              <a:gd name="connsiteY10" fmla="*/ 1797025 h 1828800"/>
              <a:gd name="connsiteX11" fmla="*/ 2563144 w 2563144"/>
              <a:gd name="connsiteY11" fmla="*/ 1814678 h 1828800"/>
              <a:gd name="connsiteX12" fmla="*/ 2538430 w 2563144"/>
              <a:gd name="connsiteY12" fmla="*/ 1828800 h 1828800"/>
              <a:gd name="connsiteX13" fmla="*/ 2457229 w 2563144"/>
              <a:gd name="connsiteY13" fmla="*/ 1828800 h 1828800"/>
              <a:gd name="connsiteX14" fmla="*/ 1924123 w 2563144"/>
              <a:gd name="connsiteY14" fmla="*/ 1807617 h 1828800"/>
              <a:gd name="connsiteX15" fmla="*/ 1797025 w 2563144"/>
              <a:gd name="connsiteY15" fmla="*/ 1797025 h 1828800"/>
              <a:gd name="connsiteX16" fmla="*/ 1691110 w 2563144"/>
              <a:gd name="connsiteY16" fmla="*/ 1772312 h 1828800"/>
              <a:gd name="connsiteX17" fmla="*/ 1599317 w 2563144"/>
              <a:gd name="connsiteY17" fmla="*/ 1737007 h 1828800"/>
              <a:gd name="connsiteX18" fmla="*/ 1564012 w 2563144"/>
              <a:gd name="connsiteY18" fmla="*/ 1705232 h 1828800"/>
              <a:gd name="connsiteX19" fmla="*/ 413068 w 2563144"/>
              <a:gd name="connsiteY19" fmla="*/ 338928 h 1828800"/>
              <a:gd name="connsiteX20" fmla="*/ 268318 w 2563144"/>
              <a:gd name="connsiteY20" fmla="*/ 169464 h 1828800"/>
              <a:gd name="connsiteX21" fmla="*/ 225952 w 2563144"/>
              <a:gd name="connsiteY21" fmla="*/ 141220 h 1828800"/>
              <a:gd name="connsiteX22" fmla="*/ 187116 w 2563144"/>
              <a:gd name="connsiteY22" fmla="*/ 127098 h 1828800"/>
              <a:gd name="connsiteX23" fmla="*/ 112976 w 2563144"/>
              <a:gd name="connsiteY23" fmla="*/ 112976 h 1828800"/>
              <a:gd name="connsiteX24" fmla="*/ 56488 w 2563144"/>
              <a:gd name="connsiteY24" fmla="*/ 109445 h 1828800"/>
              <a:gd name="connsiteX25" fmla="*/ 24713 w 2563144"/>
              <a:gd name="connsiteY25" fmla="*/ 91793 h 1828800"/>
              <a:gd name="connsiteX26" fmla="*/ 0 w 2563144"/>
              <a:gd name="connsiteY26" fmla="*/ 63549 h 1828800"/>
              <a:gd name="connsiteX27" fmla="*/ 3530 w 2563144"/>
              <a:gd name="connsiteY27" fmla="*/ 42366 h 1828800"/>
              <a:gd name="connsiteX28" fmla="*/ 24713 w 2563144"/>
              <a:gd name="connsiteY28" fmla="*/ 28244 h 1828800"/>
              <a:gd name="connsiteX29" fmla="*/ 63549 w 2563144"/>
              <a:gd name="connsiteY29" fmla="*/ 10591 h 1828800"/>
              <a:gd name="connsiteX30" fmla="*/ 134159 w 2563144"/>
              <a:gd name="connsiteY30" fmla="*/ 0 h 1828800"/>
              <a:gd name="connsiteX31" fmla="*/ 197708 w 2563144"/>
              <a:gd name="connsiteY31" fmla="*/ 0 h 1828800"/>
              <a:gd name="connsiteX32" fmla="*/ 243604 w 2563144"/>
              <a:gd name="connsiteY32" fmla="*/ 7061 h 1828800"/>
              <a:gd name="connsiteX33" fmla="*/ 289501 w 2563144"/>
              <a:gd name="connsiteY33" fmla="*/ 28244 h 1828800"/>
              <a:gd name="connsiteX34" fmla="*/ 342458 w 2563144"/>
              <a:gd name="connsiteY34" fmla="*/ 63549 h 1828800"/>
              <a:gd name="connsiteX35" fmla="*/ 434251 w 2563144"/>
              <a:gd name="connsiteY35" fmla="*/ 155342 h 1828800"/>
              <a:gd name="connsiteX36" fmla="*/ 988540 w 2563144"/>
              <a:gd name="connsiteY36" fmla="*/ 691978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63144" h="1828800">
                <a:moveTo>
                  <a:pt x="988540" y="691978"/>
                </a:moveTo>
                <a:lnTo>
                  <a:pt x="1140352" y="836729"/>
                </a:lnTo>
                <a:lnTo>
                  <a:pt x="1316877" y="995601"/>
                </a:lnTo>
                <a:lnTo>
                  <a:pt x="1521646" y="1150944"/>
                </a:lnTo>
                <a:lnTo>
                  <a:pt x="1687580" y="1267450"/>
                </a:lnTo>
                <a:lnTo>
                  <a:pt x="1878227" y="1387487"/>
                </a:lnTo>
                <a:lnTo>
                  <a:pt x="2118301" y="1535768"/>
                </a:lnTo>
                <a:lnTo>
                  <a:pt x="2333661" y="1662866"/>
                </a:lnTo>
                <a:lnTo>
                  <a:pt x="2478412" y="1744068"/>
                </a:lnTo>
                <a:lnTo>
                  <a:pt x="2538430" y="1775842"/>
                </a:lnTo>
                <a:lnTo>
                  <a:pt x="2563144" y="1797025"/>
                </a:lnTo>
                <a:lnTo>
                  <a:pt x="2563144" y="1814678"/>
                </a:lnTo>
                <a:lnTo>
                  <a:pt x="2538430" y="1828800"/>
                </a:lnTo>
                <a:lnTo>
                  <a:pt x="2457229" y="1828800"/>
                </a:lnTo>
                <a:lnTo>
                  <a:pt x="1924123" y="1807617"/>
                </a:lnTo>
                <a:lnTo>
                  <a:pt x="1797025" y="1797025"/>
                </a:lnTo>
                <a:lnTo>
                  <a:pt x="1691110" y="1772312"/>
                </a:lnTo>
                <a:lnTo>
                  <a:pt x="1599317" y="1737007"/>
                </a:lnTo>
                <a:lnTo>
                  <a:pt x="1564012" y="1705232"/>
                </a:lnTo>
                <a:lnTo>
                  <a:pt x="413068" y="338928"/>
                </a:lnTo>
                <a:lnTo>
                  <a:pt x="268318" y="169464"/>
                </a:lnTo>
                <a:lnTo>
                  <a:pt x="225952" y="141220"/>
                </a:lnTo>
                <a:lnTo>
                  <a:pt x="187116" y="127098"/>
                </a:lnTo>
                <a:lnTo>
                  <a:pt x="112976" y="112976"/>
                </a:lnTo>
                <a:lnTo>
                  <a:pt x="56488" y="109445"/>
                </a:lnTo>
                <a:lnTo>
                  <a:pt x="24713" y="91793"/>
                </a:lnTo>
                <a:lnTo>
                  <a:pt x="0" y="63549"/>
                </a:lnTo>
                <a:lnTo>
                  <a:pt x="3530" y="42366"/>
                </a:lnTo>
                <a:lnTo>
                  <a:pt x="24713" y="28244"/>
                </a:lnTo>
                <a:lnTo>
                  <a:pt x="63549" y="10591"/>
                </a:lnTo>
                <a:lnTo>
                  <a:pt x="134159" y="0"/>
                </a:lnTo>
                <a:lnTo>
                  <a:pt x="197708" y="0"/>
                </a:lnTo>
                <a:lnTo>
                  <a:pt x="243604" y="7061"/>
                </a:lnTo>
                <a:lnTo>
                  <a:pt x="289501" y="28244"/>
                </a:lnTo>
                <a:lnTo>
                  <a:pt x="342458" y="63549"/>
                </a:lnTo>
                <a:lnTo>
                  <a:pt x="434251" y="155342"/>
                </a:lnTo>
                <a:lnTo>
                  <a:pt x="988540" y="69197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9272A7D7-3F1D-4E93-98CD-58865AA124E8}"/>
              </a:ext>
            </a:extLst>
          </p:cNvPr>
          <p:cNvSpPr/>
          <p:nvPr/>
        </p:nvSpPr>
        <p:spPr>
          <a:xfrm>
            <a:off x="4646614" y="3340101"/>
            <a:ext cx="1335087" cy="1958975"/>
          </a:xfrm>
          <a:custGeom>
            <a:avLst/>
            <a:gdLst>
              <a:gd name="connsiteX0" fmla="*/ 1035101 w 1335024"/>
              <a:gd name="connsiteY0" fmla="*/ 676656 h 1960473"/>
              <a:gd name="connsiteX1" fmla="*/ 804672 w 1335024"/>
              <a:gd name="connsiteY1" fmla="*/ 972921 h 1960473"/>
              <a:gd name="connsiteX2" fmla="*/ 544982 w 1335024"/>
              <a:gd name="connsiteY2" fmla="*/ 1316736 h 1960473"/>
              <a:gd name="connsiteX3" fmla="*/ 267005 w 1335024"/>
              <a:gd name="connsiteY3" fmla="*/ 1682496 h 1960473"/>
              <a:gd name="connsiteX4" fmla="*/ 87782 w 1335024"/>
              <a:gd name="connsiteY4" fmla="*/ 1931213 h 1960473"/>
              <a:gd name="connsiteX5" fmla="*/ 21945 w 1335024"/>
              <a:gd name="connsiteY5" fmla="*/ 1960473 h 1960473"/>
              <a:gd name="connsiteX6" fmla="*/ 0 w 1335024"/>
              <a:gd name="connsiteY6" fmla="*/ 1869033 h 1960473"/>
              <a:gd name="connsiteX7" fmla="*/ 91440 w 1335024"/>
              <a:gd name="connsiteY7" fmla="*/ 1704441 h 1960473"/>
              <a:gd name="connsiteX8" fmla="*/ 226771 w 1335024"/>
              <a:gd name="connsiteY8" fmla="*/ 1488643 h 1960473"/>
              <a:gd name="connsiteX9" fmla="*/ 548640 w 1335024"/>
              <a:gd name="connsiteY9" fmla="*/ 980237 h 1960473"/>
              <a:gd name="connsiteX10" fmla="*/ 779069 w 1335024"/>
              <a:gd name="connsiteY10" fmla="*/ 592531 h 1960473"/>
              <a:gd name="connsiteX11" fmla="*/ 936345 w 1335024"/>
              <a:gd name="connsiteY11" fmla="*/ 303581 h 1960473"/>
              <a:gd name="connsiteX12" fmla="*/ 950976 w 1335024"/>
              <a:gd name="connsiteY12" fmla="*/ 256032 h 1960473"/>
              <a:gd name="connsiteX13" fmla="*/ 950976 w 1335024"/>
              <a:gd name="connsiteY13" fmla="*/ 223113 h 1960473"/>
              <a:gd name="connsiteX14" fmla="*/ 936345 w 1335024"/>
              <a:gd name="connsiteY14" fmla="*/ 175565 h 1960473"/>
              <a:gd name="connsiteX15" fmla="*/ 918057 w 1335024"/>
              <a:gd name="connsiteY15" fmla="*/ 135331 h 1960473"/>
              <a:gd name="connsiteX16" fmla="*/ 870509 w 1335024"/>
              <a:gd name="connsiteY16" fmla="*/ 73152 h 1960473"/>
              <a:gd name="connsiteX17" fmla="*/ 841248 w 1335024"/>
              <a:gd name="connsiteY17" fmla="*/ 40233 h 1960473"/>
              <a:gd name="connsiteX18" fmla="*/ 833933 w 1335024"/>
              <a:gd name="connsiteY18" fmla="*/ 18288 h 1960473"/>
              <a:gd name="connsiteX19" fmla="*/ 859536 w 1335024"/>
              <a:gd name="connsiteY19" fmla="*/ 0 h 1960473"/>
              <a:gd name="connsiteX20" fmla="*/ 899769 w 1335024"/>
              <a:gd name="connsiteY20" fmla="*/ 0 h 1960473"/>
              <a:gd name="connsiteX21" fmla="*/ 961949 w 1335024"/>
              <a:gd name="connsiteY21" fmla="*/ 10973 h 1960473"/>
              <a:gd name="connsiteX22" fmla="*/ 1016813 w 1335024"/>
              <a:gd name="connsiteY22" fmla="*/ 29261 h 1960473"/>
              <a:gd name="connsiteX23" fmla="*/ 1078992 w 1335024"/>
              <a:gd name="connsiteY23" fmla="*/ 62179 h 1960473"/>
              <a:gd name="connsiteX24" fmla="*/ 1163117 w 1335024"/>
              <a:gd name="connsiteY24" fmla="*/ 128016 h 1960473"/>
              <a:gd name="connsiteX25" fmla="*/ 1236269 w 1335024"/>
              <a:gd name="connsiteY25" fmla="*/ 201168 h 1960473"/>
              <a:gd name="connsiteX26" fmla="*/ 1302105 w 1335024"/>
              <a:gd name="connsiteY26" fmla="*/ 277977 h 1960473"/>
              <a:gd name="connsiteX27" fmla="*/ 1331366 w 1335024"/>
              <a:gd name="connsiteY27" fmla="*/ 329184 h 1960473"/>
              <a:gd name="connsiteX28" fmla="*/ 1335024 w 1335024"/>
              <a:gd name="connsiteY28" fmla="*/ 373075 h 1960473"/>
              <a:gd name="connsiteX29" fmla="*/ 1320393 w 1335024"/>
              <a:gd name="connsiteY29" fmla="*/ 416966 h 1960473"/>
              <a:gd name="connsiteX30" fmla="*/ 1291133 w 1335024"/>
              <a:gd name="connsiteY30" fmla="*/ 446227 h 1960473"/>
              <a:gd name="connsiteX31" fmla="*/ 1232611 w 1335024"/>
              <a:gd name="connsiteY31" fmla="*/ 486461 h 1960473"/>
              <a:gd name="connsiteX32" fmla="*/ 1130198 w 1335024"/>
              <a:gd name="connsiteY32" fmla="*/ 559613 h 1960473"/>
              <a:gd name="connsiteX33" fmla="*/ 1100937 w 1335024"/>
              <a:gd name="connsiteY33" fmla="*/ 585216 h 1960473"/>
              <a:gd name="connsiteX34" fmla="*/ 1035101 w 1335024"/>
              <a:gd name="connsiteY34" fmla="*/ 676656 h 196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35024" h="1960473">
                <a:moveTo>
                  <a:pt x="1035101" y="676656"/>
                </a:moveTo>
                <a:lnTo>
                  <a:pt x="804672" y="972921"/>
                </a:lnTo>
                <a:lnTo>
                  <a:pt x="544982" y="1316736"/>
                </a:lnTo>
                <a:lnTo>
                  <a:pt x="267005" y="1682496"/>
                </a:lnTo>
                <a:lnTo>
                  <a:pt x="87782" y="1931213"/>
                </a:lnTo>
                <a:lnTo>
                  <a:pt x="21945" y="1960473"/>
                </a:lnTo>
                <a:lnTo>
                  <a:pt x="0" y="1869033"/>
                </a:lnTo>
                <a:lnTo>
                  <a:pt x="91440" y="1704441"/>
                </a:lnTo>
                <a:lnTo>
                  <a:pt x="226771" y="1488643"/>
                </a:lnTo>
                <a:lnTo>
                  <a:pt x="548640" y="980237"/>
                </a:lnTo>
                <a:lnTo>
                  <a:pt x="779069" y="592531"/>
                </a:lnTo>
                <a:lnTo>
                  <a:pt x="936345" y="303581"/>
                </a:lnTo>
                <a:lnTo>
                  <a:pt x="950976" y="256032"/>
                </a:lnTo>
                <a:lnTo>
                  <a:pt x="950976" y="223113"/>
                </a:lnTo>
                <a:lnTo>
                  <a:pt x="936345" y="175565"/>
                </a:lnTo>
                <a:lnTo>
                  <a:pt x="918057" y="135331"/>
                </a:lnTo>
                <a:lnTo>
                  <a:pt x="870509" y="73152"/>
                </a:lnTo>
                <a:lnTo>
                  <a:pt x="841248" y="40233"/>
                </a:lnTo>
                <a:lnTo>
                  <a:pt x="833933" y="18288"/>
                </a:lnTo>
                <a:lnTo>
                  <a:pt x="859536" y="0"/>
                </a:lnTo>
                <a:lnTo>
                  <a:pt x="899769" y="0"/>
                </a:lnTo>
                <a:lnTo>
                  <a:pt x="961949" y="10973"/>
                </a:lnTo>
                <a:lnTo>
                  <a:pt x="1016813" y="29261"/>
                </a:lnTo>
                <a:lnTo>
                  <a:pt x="1078992" y="62179"/>
                </a:lnTo>
                <a:lnTo>
                  <a:pt x="1163117" y="128016"/>
                </a:lnTo>
                <a:lnTo>
                  <a:pt x="1236269" y="201168"/>
                </a:lnTo>
                <a:lnTo>
                  <a:pt x="1302105" y="277977"/>
                </a:lnTo>
                <a:lnTo>
                  <a:pt x="1331366" y="329184"/>
                </a:lnTo>
                <a:lnTo>
                  <a:pt x="1335024" y="373075"/>
                </a:lnTo>
                <a:lnTo>
                  <a:pt x="1320393" y="416966"/>
                </a:lnTo>
                <a:lnTo>
                  <a:pt x="1291133" y="446227"/>
                </a:lnTo>
                <a:lnTo>
                  <a:pt x="1232611" y="486461"/>
                </a:lnTo>
                <a:lnTo>
                  <a:pt x="1130198" y="559613"/>
                </a:lnTo>
                <a:lnTo>
                  <a:pt x="1100937" y="585216"/>
                </a:lnTo>
                <a:lnTo>
                  <a:pt x="1035101" y="6766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165B1FE5-8EB3-41DB-AC64-E5ACAFB0EAA8}"/>
              </a:ext>
            </a:extLst>
          </p:cNvPr>
          <p:cNvSpPr/>
          <p:nvPr/>
        </p:nvSpPr>
        <p:spPr>
          <a:xfrm>
            <a:off x="4497389" y="4992689"/>
            <a:ext cx="2662237" cy="600075"/>
          </a:xfrm>
          <a:custGeom>
            <a:avLst/>
            <a:gdLst>
              <a:gd name="connsiteX0" fmla="*/ 431961 w 2663097"/>
              <a:gd name="connsiteY0" fmla="*/ 219456 h 599846"/>
              <a:gd name="connsiteX1" fmla="*/ 794063 w 2663097"/>
              <a:gd name="connsiteY1" fmla="*/ 197510 h 599846"/>
              <a:gd name="connsiteX2" fmla="*/ 1364649 w 2663097"/>
              <a:gd name="connsiteY2" fmla="*/ 138989 h 599846"/>
              <a:gd name="connsiteX3" fmla="*/ 2129087 w 2663097"/>
              <a:gd name="connsiteY3" fmla="*/ 54864 h 599846"/>
              <a:gd name="connsiteX4" fmla="*/ 2663097 w 2663097"/>
              <a:gd name="connsiteY4" fmla="*/ 0 h 599846"/>
              <a:gd name="connsiteX5" fmla="*/ 2564342 w 2663097"/>
              <a:gd name="connsiteY5" fmla="*/ 91440 h 599846"/>
              <a:gd name="connsiteX6" fmla="*/ 2516793 w 2663097"/>
              <a:gd name="connsiteY6" fmla="*/ 113386 h 599846"/>
              <a:gd name="connsiteX7" fmla="*/ 1884028 w 2663097"/>
              <a:gd name="connsiteY7" fmla="*/ 226771 h 599846"/>
              <a:gd name="connsiteX8" fmla="*/ 391727 w 2663097"/>
              <a:gd name="connsiteY8" fmla="*/ 519379 h 599846"/>
              <a:gd name="connsiteX9" fmla="*/ 344179 w 2663097"/>
              <a:gd name="connsiteY9" fmla="*/ 534010 h 599846"/>
              <a:gd name="connsiteX10" fmla="*/ 303945 w 2663097"/>
              <a:gd name="connsiteY10" fmla="*/ 555955 h 599846"/>
              <a:gd name="connsiteX11" fmla="*/ 227135 w 2663097"/>
              <a:gd name="connsiteY11" fmla="*/ 599846 h 599846"/>
              <a:gd name="connsiteX12" fmla="*/ 186902 w 2663097"/>
              <a:gd name="connsiteY12" fmla="*/ 585216 h 599846"/>
              <a:gd name="connsiteX13" fmla="*/ 121065 w 2663097"/>
              <a:gd name="connsiteY13" fmla="*/ 526694 h 599846"/>
              <a:gd name="connsiteX14" fmla="*/ 62543 w 2663097"/>
              <a:gd name="connsiteY14" fmla="*/ 431597 h 599846"/>
              <a:gd name="connsiteX15" fmla="*/ 18652 w 2663097"/>
              <a:gd name="connsiteY15" fmla="*/ 340157 h 599846"/>
              <a:gd name="connsiteX16" fmla="*/ 364 w 2663097"/>
              <a:gd name="connsiteY16" fmla="*/ 277978 h 599846"/>
              <a:gd name="connsiteX17" fmla="*/ 364 w 2663097"/>
              <a:gd name="connsiteY17" fmla="*/ 223114 h 599846"/>
              <a:gd name="connsiteX18" fmla="*/ 11337 w 2663097"/>
              <a:gd name="connsiteY18" fmla="*/ 197510 h 599846"/>
              <a:gd name="connsiteX19" fmla="*/ 95462 w 2663097"/>
              <a:gd name="connsiteY19" fmla="*/ 197510 h 599846"/>
              <a:gd name="connsiteX20" fmla="*/ 238108 w 2663097"/>
              <a:gd name="connsiteY20" fmla="*/ 168250 h 599846"/>
              <a:gd name="connsiteX21" fmla="*/ 271027 w 2663097"/>
              <a:gd name="connsiteY21" fmla="*/ 223114 h 599846"/>
              <a:gd name="connsiteX22" fmla="*/ 431961 w 2663097"/>
              <a:gd name="connsiteY22" fmla="*/ 219456 h 59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663097" h="599846">
                <a:moveTo>
                  <a:pt x="431961" y="219456"/>
                </a:moveTo>
                <a:lnTo>
                  <a:pt x="794063" y="197510"/>
                </a:lnTo>
                <a:lnTo>
                  <a:pt x="1364649" y="138989"/>
                </a:lnTo>
                <a:lnTo>
                  <a:pt x="2129087" y="54864"/>
                </a:lnTo>
                <a:lnTo>
                  <a:pt x="2663097" y="0"/>
                </a:lnTo>
                <a:lnTo>
                  <a:pt x="2564342" y="91440"/>
                </a:lnTo>
                <a:lnTo>
                  <a:pt x="2516793" y="113386"/>
                </a:lnTo>
                <a:lnTo>
                  <a:pt x="1884028" y="226771"/>
                </a:lnTo>
                <a:lnTo>
                  <a:pt x="391727" y="519379"/>
                </a:lnTo>
                <a:lnTo>
                  <a:pt x="344179" y="534010"/>
                </a:lnTo>
                <a:lnTo>
                  <a:pt x="303945" y="555955"/>
                </a:lnTo>
                <a:lnTo>
                  <a:pt x="227135" y="599846"/>
                </a:lnTo>
                <a:lnTo>
                  <a:pt x="186902" y="585216"/>
                </a:lnTo>
                <a:lnTo>
                  <a:pt x="121065" y="526694"/>
                </a:lnTo>
                <a:lnTo>
                  <a:pt x="62543" y="431597"/>
                </a:lnTo>
                <a:lnTo>
                  <a:pt x="18652" y="340157"/>
                </a:lnTo>
                <a:cubicBezTo>
                  <a:pt x="0" y="280471"/>
                  <a:pt x="364" y="302073"/>
                  <a:pt x="364" y="277978"/>
                </a:cubicBezTo>
                <a:lnTo>
                  <a:pt x="364" y="223114"/>
                </a:lnTo>
                <a:lnTo>
                  <a:pt x="11337" y="197510"/>
                </a:lnTo>
                <a:lnTo>
                  <a:pt x="95462" y="197510"/>
                </a:lnTo>
                <a:lnTo>
                  <a:pt x="238108" y="168250"/>
                </a:lnTo>
                <a:lnTo>
                  <a:pt x="271027" y="223114"/>
                </a:lnTo>
                <a:lnTo>
                  <a:pt x="431961" y="2194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696D21B9-E0FB-4110-84EF-4B012D9D2C39}"/>
              </a:ext>
            </a:extLst>
          </p:cNvPr>
          <p:cNvSpPr/>
          <p:nvPr/>
        </p:nvSpPr>
        <p:spPr>
          <a:xfrm>
            <a:off x="6416676" y="4224339"/>
            <a:ext cx="1127125" cy="1489075"/>
          </a:xfrm>
          <a:custGeom>
            <a:avLst/>
            <a:gdLst>
              <a:gd name="connsiteX0" fmla="*/ 193853 w 1126541"/>
              <a:gd name="connsiteY0" fmla="*/ 109728 h 1488643"/>
              <a:gd name="connsiteX1" fmla="*/ 577901 w 1126541"/>
              <a:gd name="connsiteY1" fmla="*/ 398678 h 1488643"/>
              <a:gd name="connsiteX2" fmla="*/ 797357 w 1126541"/>
              <a:gd name="connsiteY2" fmla="*/ 581558 h 1488643"/>
              <a:gd name="connsiteX3" fmla="*/ 892455 w 1126541"/>
              <a:gd name="connsiteY3" fmla="*/ 669341 h 1488643"/>
              <a:gd name="connsiteX4" fmla="*/ 921715 w 1126541"/>
              <a:gd name="connsiteY4" fmla="*/ 702259 h 1488643"/>
              <a:gd name="connsiteX5" fmla="*/ 1016813 w 1126541"/>
              <a:gd name="connsiteY5" fmla="*/ 888797 h 1488643"/>
              <a:gd name="connsiteX6" fmla="*/ 1089965 w 1126541"/>
              <a:gd name="connsiteY6" fmla="*/ 1071677 h 1488643"/>
              <a:gd name="connsiteX7" fmla="*/ 1119226 w 1126541"/>
              <a:gd name="connsiteY7" fmla="*/ 1170432 h 1488643"/>
              <a:gd name="connsiteX8" fmla="*/ 1126541 w 1126541"/>
              <a:gd name="connsiteY8" fmla="*/ 1232611 h 1488643"/>
              <a:gd name="connsiteX9" fmla="*/ 1122883 w 1126541"/>
              <a:gd name="connsiteY9" fmla="*/ 1309421 h 1488643"/>
              <a:gd name="connsiteX10" fmla="*/ 1111911 w 1126541"/>
              <a:gd name="connsiteY10" fmla="*/ 1389888 h 1488643"/>
              <a:gd name="connsiteX11" fmla="*/ 1089965 w 1126541"/>
              <a:gd name="connsiteY11" fmla="*/ 1437437 h 1488643"/>
              <a:gd name="connsiteX12" fmla="*/ 1071677 w 1126541"/>
              <a:gd name="connsiteY12" fmla="*/ 1463040 h 1488643"/>
              <a:gd name="connsiteX13" fmla="*/ 1038759 w 1126541"/>
              <a:gd name="connsiteY13" fmla="*/ 1484986 h 1488643"/>
              <a:gd name="connsiteX14" fmla="*/ 1009498 w 1126541"/>
              <a:gd name="connsiteY14" fmla="*/ 1488643 h 1488643"/>
              <a:gd name="connsiteX15" fmla="*/ 969264 w 1126541"/>
              <a:gd name="connsiteY15" fmla="*/ 1477670 h 1488643"/>
              <a:gd name="connsiteX16" fmla="*/ 918058 w 1126541"/>
              <a:gd name="connsiteY16" fmla="*/ 1452067 h 1488643"/>
              <a:gd name="connsiteX17" fmla="*/ 866851 w 1126541"/>
              <a:gd name="connsiteY17" fmla="*/ 1408176 h 1488643"/>
              <a:gd name="connsiteX18" fmla="*/ 841248 w 1126541"/>
              <a:gd name="connsiteY18" fmla="*/ 1356970 h 1488643"/>
              <a:gd name="connsiteX19" fmla="*/ 599847 w 1126541"/>
              <a:gd name="connsiteY19" fmla="*/ 844906 h 1488643"/>
              <a:gd name="connsiteX20" fmla="*/ 544983 w 1126541"/>
              <a:gd name="connsiteY20" fmla="*/ 790042 h 1488643"/>
              <a:gd name="connsiteX21" fmla="*/ 479146 w 1126541"/>
              <a:gd name="connsiteY21" fmla="*/ 654710 h 1488643"/>
              <a:gd name="connsiteX22" fmla="*/ 310896 w 1126541"/>
              <a:gd name="connsiteY22" fmla="*/ 402336 h 1488643"/>
              <a:gd name="connsiteX23" fmla="*/ 149962 w 1126541"/>
              <a:gd name="connsiteY23" fmla="*/ 208483 h 1488643"/>
              <a:gd name="connsiteX24" fmla="*/ 40234 w 1126541"/>
              <a:gd name="connsiteY24" fmla="*/ 80467 h 1488643"/>
              <a:gd name="connsiteX25" fmla="*/ 14631 w 1126541"/>
              <a:gd name="connsiteY25" fmla="*/ 47549 h 1488643"/>
              <a:gd name="connsiteX26" fmla="*/ 0 w 1126541"/>
              <a:gd name="connsiteY26" fmla="*/ 18288 h 1488643"/>
              <a:gd name="connsiteX27" fmla="*/ 7315 w 1126541"/>
              <a:gd name="connsiteY27" fmla="*/ 0 h 1488643"/>
              <a:gd name="connsiteX28" fmla="*/ 54864 w 1126541"/>
              <a:gd name="connsiteY28" fmla="*/ 10973 h 1488643"/>
              <a:gd name="connsiteX29" fmla="*/ 193853 w 1126541"/>
              <a:gd name="connsiteY29" fmla="*/ 109728 h 148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26541" h="1488643">
                <a:moveTo>
                  <a:pt x="193853" y="109728"/>
                </a:moveTo>
                <a:lnTo>
                  <a:pt x="577901" y="398678"/>
                </a:lnTo>
                <a:lnTo>
                  <a:pt x="797357" y="581558"/>
                </a:lnTo>
                <a:lnTo>
                  <a:pt x="892455" y="669341"/>
                </a:lnTo>
                <a:lnTo>
                  <a:pt x="921715" y="702259"/>
                </a:lnTo>
                <a:lnTo>
                  <a:pt x="1016813" y="888797"/>
                </a:lnTo>
                <a:lnTo>
                  <a:pt x="1089965" y="1071677"/>
                </a:lnTo>
                <a:lnTo>
                  <a:pt x="1119226" y="1170432"/>
                </a:lnTo>
                <a:lnTo>
                  <a:pt x="1126541" y="1232611"/>
                </a:lnTo>
                <a:lnTo>
                  <a:pt x="1122883" y="1309421"/>
                </a:lnTo>
                <a:lnTo>
                  <a:pt x="1111911" y="1389888"/>
                </a:lnTo>
                <a:lnTo>
                  <a:pt x="1089965" y="1437437"/>
                </a:lnTo>
                <a:lnTo>
                  <a:pt x="1071677" y="1463040"/>
                </a:lnTo>
                <a:lnTo>
                  <a:pt x="1038759" y="1484986"/>
                </a:lnTo>
                <a:lnTo>
                  <a:pt x="1009498" y="1488643"/>
                </a:lnTo>
                <a:lnTo>
                  <a:pt x="969264" y="1477670"/>
                </a:lnTo>
                <a:lnTo>
                  <a:pt x="918058" y="1452067"/>
                </a:lnTo>
                <a:lnTo>
                  <a:pt x="866851" y="1408176"/>
                </a:lnTo>
                <a:lnTo>
                  <a:pt x="841248" y="1356970"/>
                </a:lnTo>
                <a:lnTo>
                  <a:pt x="599847" y="844906"/>
                </a:lnTo>
                <a:lnTo>
                  <a:pt x="544983" y="790042"/>
                </a:lnTo>
                <a:lnTo>
                  <a:pt x="479146" y="654710"/>
                </a:lnTo>
                <a:lnTo>
                  <a:pt x="310896" y="402336"/>
                </a:lnTo>
                <a:lnTo>
                  <a:pt x="149962" y="208483"/>
                </a:lnTo>
                <a:lnTo>
                  <a:pt x="40234" y="80467"/>
                </a:lnTo>
                <a:lnTo>
                  <a:pt x="14631" y="47549"/>
                </a:lnTo>
                <a:lnTo>
                  <a:pt x="0" y="18288"/>
                </a:lnTo>
                <a:lnTo>
                  <a:pt x="7315" y="0"/>
                </a:lnTo>
                <a:lnTo>
                  <a:pt x="54864" y="10973"/>
                </a:lnTo>
                <a:lnTo>
                  <a:pt x="193853" y="10972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377356B-B140-4B40-A1AF-42F71438E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526" y="1711153"/>
            <a:ext cx="4749196" cy="400541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4AA6B53-9B22-40C3-9374-2E3267329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6430" y="1709574"/>
            <a:ext cx="4755292" cy="4005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49C6FF2-1301-45E0-8F1F-AF9AF46B9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402" y="1426290"/>
            <a:ext cx="4749196" cy="400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3902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36C6B723-0305-477A-8D13-BE4DEB053B2A}"/>
              </a:ext>
            </a:extLst>
          </p:cNvPr>
          <p:cNvSpPr/>
          <p:nvPr/>
        </p:nvSpPr>
        <p:spPr>
          <a:xfrm>
            <a:off x="4144964" y="1776413"/>
            <a:ext cx="433387" cy="4133850"/>
          </a:xfrm>
          <a:custGeom>
            <a:avLst/>
            <a:gdLst>
              <a:gd name="connsiteX0" fmla="*/ 351295 w 433953"/>
              <a:gd name="connsiteY0" fmla="*/ 1084881 h 4132881"/>
              <a:gd name="connsiteX1" fmla="*/ 351295 w 433953"/>
              <a:gd name="connsiteY1" fmla="*/ 1487837 h 4132881"/>
              <a:gd name="connsiteX2" fmla="*/ 340963 w 433953"/>
              <a:gd name="connsiteY2" fmla="*/ 2174929 h 4132881"/>
              <a:gd name="connsiteX3" fmla="*/ 330631 w 433953"/>
              <a:gd name="connsiteY3" fmla="*/ 2763864 h 4132881"/>
              <a:gd name="connsiteX4" fmla="*/ 320298 w 433953"/>
              <a:gd name="connsiteY4" fmla="*/ 3337302 h 4132881"/>
              <a:gd name="connsiteX5" fmla="*/ 315132 w 433953"/>
              <a:gd name="connsiteY5" fmla="*/ 3786753 h 4132881"/>
              <a:gd name="connsiteX6" fmla="*/ 315132 w 433953"/>
              <a:gd name="connsiteY6" fmla="*/ 3900407 h 4132881"/>
              <a:gd name="connsiteX7" fmla="*/ 304800 w 433953"/>
              <a:gd name="connsiteY7" fmla="*/ 3983064 h 4132881"/>
              <a:gd name="connsiteX8" fmla="*/ 258305 w 433953"/>
              <a:gd name="connsiteY8" fmla="*/ 4076054 h 4132881"/>
              <a:gd name="connsiteX9" fmla="*/ 227309 w 433953"/>
              <a:gd name="connsiteY9" fmla="*/ 4112217 h 4132881"/>
              <a:gd name="connsiteX10" fmla="*/ 191146 w 433953"/>
              <a:gd name="connsiteY10" fmla="*/ 4132881 h 4132881"/>
              <a:gd name="connsiteX11" fmla="*/ 175648 w 433953"/>
              <a:gd name="connsiteY11" fmla="*/ 4132881 h 4132881"/>
              <a:gd name="connsiteX12" fmla="*/ 144651 w 433953"/>
              <a:gd name="connsiteY12" fmla="*/ 4101885 h 4132881"/>
              <a:gd name="connsiteX13" fmla="*/ 118820 w 433953"/>
              <a:gd name="connsiteY13" fmla="*/ 4039892 h 4132881"/>
              <a:gd name="connsiteX14" fmla="*/ 77492 w 433953"/>
              <a:gd name="connsiteY14" fmla="*/ 3869410 h 4132881"/>
              <a:gd name="connsiteX15" fmla="*/ 46495 w 433953"/>
              <a:gd name="connsiteY15" fmla="*/ 3683430 h 4132881"/>
              <a:gd name="connsiteX16" fmla="*/ 36163 w 433953"/>
              <a:gd name="connsiteY16" fmla="*/ 3543946 h 4132881"/>
              <a:gd name="connsiteX17" fmla="*/ 41329 w 433953"/>
              <a:gd name="connsiteY17" fmla="*/ 3456122 h 4132881"/>
              <a:gd name="connsiteX18" fmla="*/ 51661 w 433953"/>
              <a:gd name="connsiteY18" fmla="*/ 3357966 h 4132881"/>
              <a:gd name="connsiteX19" fmla="*/ 77492 w 433953"/>
              <a:gd name="connsiteY19" fmla="*/ 3239146 h 4132881"/>
              <a:gd name="connsiteX20" fmla="*/ 92990 w 433953"/>
              <a:gd name="connsiteY20" fmla="*/ 3109993 h 4132881"/>
              <a:gd name="connsiteX21" fmla="*/ 103322 w 433953"/>
              <a:gd name="connsiteY21" fmla="*/ 3017003 h 4132881"/>
              <a:gd name="connsiteX22" fmla="*/ 123987 w 433953"/>
              <a:gd name="connsiteY22" fmla="*/ 2650210 h 4132881"/>
              <a:gd name="connsiteX23" fmla="*/ 139485 w 433953"/>
              <a:gd name="connsiteY23" fmla="*/ 2066441 h 4132881"/>
              <a:gd name="connsiteX24" fmla="*/ 149817 w 433953"/>
              <a:gd name="connsiteY24" fmla="*/ 1601492 h 4132881"/>
              <a:gd name="connsiteX25" fmla="*/ 160149 w 433953"/>
              <a:gd name="connsiteY25" fmla="*/ 1064217 h 4132881"/>
              <a:gd name="connsiteX26" fmla="*/ 160149 w 433953"/>
              <a:gd name="connsiteY26" fmla="*/ 754251 h 4132881"/>
              <a:gd name="connsiteX27" fmla="*/ 160149 w 433953"/>
              <a:gd name="connsiteY27" fmla="*/ 542441 h 4132881"/>
              <a:gd name="connsiteX28" fmla="*/ 154983 w 433953"/>
              <a:gd name="connsiteY28" fmla="*/ 397790 h 4132881"/>
              <a:gd name="connsiteX29" fmla="*/ 154983 w 433953"/>
              <a:gd name="connsiteY29" fmla="*/ 335797 h 4132881"/>
              <a:gd name="connsiteX30" fmla="*/ 134319 w 433953"/>
              <a:gd name="connsiteY30" fmla="*/ 247973 h 4132881"/>
              <a:gd name="connsiteX31" fmla="*/ 98156 w 433953"/>
              <a:gd name="connsiteY31" fmla="*/ 170481 h 4132881"/>
              <a:gd name="connsiteX32" fmla="*/ 46495 w 433953"/>
              <a:gd name="connsiteY32" fmla="*/ 92990 h 4132881"/>
              <a:gd name="connsiteX33" fmla="*/ 5166 w 433953"/>
              <a:gd name="connsiteY33" fmla="*/ 51661 h 4132881"/>
              <a:gd name="connsiteX34" fmla="*/ 0 w 433953"/>
              <a:gd name="connsiteY34" fmla="*/ 30997 h 4132881"/>
              <a:gd name="connsiteX35" fmla="*/ 10332 w 433953"/>
              <a:gd name="connsiteY35" fmla="*/ 10332 h 4132881"/>
              <a:gd name="connsiteX36" fmla="*/ 72326 w 433953"/>
              <a:gd name="connsiteY36" fmla="*/ 0 h 4132881"/>
              <a:gd name="connsiteX37" fmla="*/ 154983 w 433953"/>
              <a:gd name="connsiteY37" fmla="*/ 15498 h 4132881"/>
              <a:gd name="connsiteX38" fmla="*/ 268637 w 433953"/>
              <a:gd name="connsiteY38" fmla="*/ 51661 h 4132881"/>
              <a:gd name="connsiteX39" fmla="*/ 371959 w 433953"/>
              <a:gd name="connsiteY39" fmla="*/ 92990 h 4132881"/>
              <a:gd name="connsiteX40" fmla="*/ 418454 w 433953"/>
              <a:gd name="connsiteY40" fmla="*/ 118820 h 4132881"/>
              <a:gd name="connsiteX41" fmla="*/ 433953 w 433953"/>
              <a:gd name="connsiteY41" fmla="*/ 191146 h 4132881"/>
              <a:gd name="connsiteX42" fmla="*/ 402956 w 433953"/>
              <a:gd name="connsiteY42" fmla="*/ 284136 h 4132881"/>
              <a:gd name="connsiteX43" fmla="*/ 366793 w 433953"/>
              <a:gd name="connsiteY43" fmla="*/ 759417 h 4132881"/>
              <a:gd name="connsiteX44" fmla="*/ 351295 w 433953"/>
              <a:gd name="connsiteY44" fmla="*/ 1084881 h 413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33953" h="4132881">
                <a:moveTo>
                  <a:pt x="351295" y="1084881"/>
                </a:moveTo>
                <a:lnTo>
                  <a:pt x="351295" y="1487837"/>
                </a:lnTo>
                <a:lnTo>
                  <a:pt x="340963" y="2174929"/>
                </a:lnTo>
                <a:lnTo>
                  <a:pt x="330631" y="2763864"/>
                </a:lnTo>
                <a:lnTo>
                  <a:pt x="320298" y="3337302"/>
                </a:lnTo>
                <a:lnTo>
                  <a:pt x="315132" y="3786753"/>
                </a:lnTo>
                <a:lnTo>
                  <a:pt x="315132" y="3900407"/>
                </a:lnTo>
                <a:lnTo>
                  <a:pt x="304800" y="3983064"/>
                </a:lnTo>
                <a:lnTo>
                  <a:pt x="258305" y="4076054"/>
                </a:lnTo>
                <a:lnTo>
                  <a:pt x="227309" y="4112217"/>
                </a:lnTo>
                <a:lnTo>
                  <a:pt x="191146" y="4132881"/>
                </a:lnTo>
                <a:lnTo>
                  <a:pt x="175648" y="4132881"/>
                </a:lnTo>
                <a:lnTo>
                  <a:pt x="144651" y="4101885"/>
                </a:lnTo>
                <a:lnTo>
                  <a:pt x="118820" y="4039892"/>
                </a:lnTo>
                <a:lnTo>
                  <a:pt x="77492" y="3869410"/>
                </a:lnTo>
                <a:lnTo>
                  <a:pt x="46495" y="3683430"/>
                </a:lnTo>
                <a:lnTo>
                  <a:pt x="36163" y="3543946"/>
                </a:lnTo>
                <a:lnTo>
                  <a:pt x="41329" y="3456122"/>
                </a:lnTo>
                <a:lnTo>
                  <a:pt x="51661" y="3357966"/>
                </a:lnTo>
                <a:lnTo>
                  <a:pt x="77492" y="3239146"/>
                </a:lnTo>
                <a:lnTo>
                  <a:pt x="92990" y="3109993"/>
                </a:lnTo>
                <a:lnTo>
                  <a:pt x="103322" y="3017003"/>
                </a:lnTo>
                <a:lnTo>
                  <a:pt x="123987" y="2650210"/>
                </a:lnTo>
                <a:lnTo>
                  <a:pt x="139485" y="2066441"/>
                </a:lnTo>
                <a:lnTo>
                  <a:pt x="149817" y="1601492"/>
                </a:lnTo>
                <a:lnTo>
                  <a:pt x="160149" y="1064217"/>
                </a:lnTo>
                <a:lnTo>
                  <a:pt x="160149" y="754251"/>
                </a:lnTo>
                <a:lnTo>
                  <a:pt x="160149" y="542441"/>
                </a:lnTo>
                <a:lnTo>
                  <a:pt x="154983" y="397790"/>
                </a:lnTo>
                <a:lnTo>
                  <a:pt x="154983" y="335797"/>
                </a:lnTo>
                <a:lnTo>
                  <a:pt x="134319" y="247973"/>
                </a:lnTo>
                <a:lnTo>
                  <a:pt x="98156" y="170481"/>
                </a:lnTo>
                <a:lnTo>
                  <a:pt x="46495" y="92990"/>
                </a:lnTo>
                <a:lnTo>
                  <a:pt x="5166" y="51661"/>
                </a:lnTo>
                <a:lnTo>
                  <a:pt x="0" y="30997"/>
                </a:lnTo>
                <a:lnTo>
                  <a:pt x="10332" y="10332"/>
                </a:lnTo>
                <a:lnTo>
                  <a:pt x="72326" y="0"/>
                </a:lnTo>
                <a:lnTo>
                  <a:pt x="154983" y="15498"/>
                </a:lnTo>
                <a:lnTo>
                  <a:pt x="268637" y="51661"/>
                </a:lnTo>
                <a:lnTo>
                  <a:pt x="371959" y="92990"/>
                </a:lnTo>
                <a:lnTo>
                  <a:pt x="418454" y="118820"/>
                </a:lnTo>
                <a:lnTo>
                  <a:pt x="433953" y="191146"/>
                </a:lnTo>
                <a:lnTo>
                  <a:pt x="402956" y="284136"/>
                </a:lnTo>
                <a:lnTo>
                  <a:pt x="366793" y="759417"/>
                </a:lnTo>
                <a:lnTo>
                  <a:pt x="351295" y="108488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C800123C-7513-4F4B-859E-CC3B2CC815B4}"/>
              </a:ext>
            </a:extLst>
          </p:cNvPr>
          <p:cNvSpPr/>
          <p:nvPr/>
        </p:nvSpPr>
        <p:spPr>
          <a:xfrm>
            <a:off x="5076826" y="2357439"/>
            <a:ext cx="1909763" cy="384175"/>
          </a:xfrm>
          <a:custGeom>
            <a:avLst/>
            <a:gdLst>
              <a:gd name="connsiteX0" fmla="*/ 640556 w 1909763"/>
              <a:gd name="connsiteY0" fmla="*/ 154781 h 383381"/>
              <a:gd name="connsiteX1" fmla="*/ 438150 w 1909763"/>
              <a:gd name="connsiteY1" fmla="*/ 173831 h 383381"/>
              <a:gd name="connsiteX2" fmla="*/ 328613 w 1909763"/>
              <a:gd name="connsiteY2" fmla="*/ 183356 h 383381"/>
              <a:gd name="connsiteX3" fmla="*/ 207169 w 1909763"/>
              <a:gd name="connsiteY3" fmla="*/ 173831 h 383381"/>
              <a:gd name="connsiteX4" fmla="*/ 104775 w 1909763"/>
              <a:gd name="connsiteY4" fmla="*/ 152400 h 383381"/>
              <a:gd name="connsiteX5" fmla="*/ 40481 w 1909763"/>
              <a:gd name="connsiteY5" fmla="*/ 133350 h 383381"/>
              <a:gd name="connsiteX6" fmla="*/ 14288 w 1909763"/>
              <a:gd name="connsiteY6" fmla="*/ 130968 h 383381"/>
              <a:gd name="connsiteX7" fmla="*/ 0 w 1909763"/>
              <a:gd name="connsiteY7" fmla="*/ 140493 h 383381"/>
              <a:gd name="connsiteX8" fmla="*/ 2381 w 1909763"/>
              <a:gd name="connsiteY8" fmla="*/ 166687 h 383381"/>
              <a:gd name="connsiteX9" fmla="*/ 23813 w 1909763"/>
              <a:gd name="connsiteY9" fmla="*/ 195262 h 383381"/>
              <a:gd name="connsiteX10" fmla="*/ 90488 w 1909763"/>
              <a:gd name="connsiteY10" fmla="*/ 247650 h 383381"/>
              <a:gd name="connsiteX11" fmla="*/ 195263 w 1909763"/>
              <a:gd name="connsiteY11" fmla="*/ 319087 h 383381"/>
              <a:gd name="connsiteX12" fmla="*/ 307181 w 1909763"/>
              <a:gd name="connsiteY12" fmla="*/ 371475 h 383381"/>
              <a:gd name="connsiteX13" fmla="*/ 342900 w 1909763"/>
              <a:gd name="connsiteY13" fmla="*/ 383381 h 383381"/>
              <a:gd name="connsiteX14" fmla="*/ 373856 w 1909763"/>
              <a:gd name="connsiteY14" fmla="*/ 371475 h 383381"/>
              <a:gd name="connsiteX15" fmla="*/ 492919 w 1909763"/>
              <a:gd name="connsiteY15" fmla="*/ 335756 h 383381"/>
              <a:gd name="connsiteX16" fmla="*/ 616744 w 1909763"/>
              <a:gd name="connsiteY16" fmla="*/ 309562 h 383381"/>
              <a:gd name="connsiteX17" fmla="*/ 738188 w 1909763"/>
              <a:gd name="connsiteY17" fmla="*/ 295275 h 383381"/>
              <a:gd name="connsiteX18" fmla="*/ 845344 w 1909763"/>
              <a:gd name="connsiteY18" fmla="*/ 290512 h 383381"/>
              <a:gd name="connsiteX19" fmla="*/ 1054894 w 1909763"/>
              <a:gd name="connsiteY19" fmla="*/ 271462 h 383381"/>
              <a:gd name="connsiteX20" fmla="*/ 1350169 w 1909763"/>
              <a:gd name="connsiteY20" fmla="*/ 250031 h 383381"/>
              <a:gd name="connsiteX21" fmla="*/ 1557338 w 1909763"/>
              <a:gd name="connsiteY21" fmla="*/ 228600 h 383381"/>
              <a:gd name="connsiteX22" fmla="*/ 1704975 w 1909763"/>
              <a:gd name="connsiteY22" fmla="*/ 214312 h 383381"/>
              <a:gd name="connsiteX23" fmla="*/ 1795463 w 1909763"/>
              <a:gd name="connsiteY23" fmla="*/ 204787 h 383381"/>
              <a:gd name="connsiteX24" fmla="*/ 1843088 w 1909763"/>
              <a:gd name="connsiteY24" fmla="*/ 197643 h 383381"/>
              <a:gd name="connsiteX25" fmla="*/ 1878806 w 1909763"/>
              <a:gd name="connsiteY25" fmla="*/ 180975 h 383381"/>
              <a:gd name="connsiteX26" fmla="*/ 1900238 w 1909763"/>
              <a:gd name="connsiteY26" fmla="*/ 164306 h 383381"/>
              <a:gd name="connsiteX27" fmla="*/ 1909763 w 1909763"/>
              <a:gd name="connsiteY27" fmla="*/ 138112 h 383381"/>
              <a:gd name="connsiteX28" fmla="*/ 1900238 w 1909763"/>
              <a:gd name="connsiteY28" fmla="*/ 111918 h 383381"/>
              <a:gd name="connsiteX29" fmla="*/ 1876425 w 1909763"/>
              <a:gd name="connsiteY29" fmla="*/ 80962 h 383381"/>
              <a:gd name="connsiteX30" fmla="*/ 1854994 w 1909763"/>
              <a:gd name="connsiteY30" fmla="*/ 66675 h 383381"/>
              <a:gd name="connsiteX31" fmla="*/ 1781175 w 1909763"/>
              <a:gd name="connsiteY31" fmla="*/ 35718 h 383381"/>
              <a:gd name="connsiteX32" fmla="*/ 1685925 w 1909763"/>
              <a:gd name="connsiteY32" fmla="*/ 9525 h 383381"/>
              <a:gd name="connsiteX33" fmla="*/ 1614488 w 1909763"/>
              <a:gd name="connsiteY33" fmla="*/ 0 h 383381"/>
              <a:gd name="connsiteX34" fmla="*/ 1593056 w 1909763"/>
              <a:gd name="connsiteY34" fmla="*/ 2381 h 383381"/>
              <a:gd name="connsiteX35" fmla="*/ 1531144 w 1909763"/>
              <a:gd name="connsiteY35" fmla="*/ 26193 h 383381"/>
              <a:gd name="connsiteX36" fmla="*/ 1462088 w 1909763"/>
              <a:gd name="connsiteY36" fmla="*/ 66675 h 383381"/>
              <a:gd name="connsiteX37" fmla="*/ 1373981 w 1909763"/>
              <a:gd name="connsiteY37" fmla="*/ 85725 h 383381"/>
              <a:gd name="connsiteX38" fmla="*/ 1240631 w 1909763"/>
              <a:gd name="connsiteY38" fmla="*/ 104775 h 383381"/>
              <a:gd name="connsiteX39" fmla="*/ 1112044 w 1909763"/>
              <a:gd name="connsiteY39" fmla="*/ 114300 h 383381"/>
              <a:gd name="connsiteX40" fmla="*/ 1054894 w 1909763"/>
              <a:gd name="connsiteY40" fmla="*/ 116681 h 383381"/>
              <a:gd name="connsiteX41" fmla="*/ 802481 w 1909763"/>
              <a:gd name="connsiteY41" fmla="*/ 138112 h 383381"/>
              <a:gd name="connsiteX42" fmla="*/ 640556 w 1909763"/>
              <a:gd name="connsiteY42" fmla="*/ 154781 h 38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909763" h="383381">
                <a:moveTo>
                  <a:pt x="640556" y="154781"/>
                </a:moveTo>
                <a:lnTo>
                  <a:pt x="438150" y="173831"/>
                </a:lnTo>
                <a:lnTo>
                  <a:pt x="328613" y="183356"/>
                </a:lnTo>
                <a:lnTo>
                  <a:pt x="207169" y="173831"/>
                </a:lnTo>
                <a:lnTo>
                  <a:pt x="104775" y="152400"/>
                </a:lnTo>
                <a:lnTo>
                  <a:pt x="40481" y="133350"/>
                </a:lnTo>
                <a:lnTo>
                  <a:pt x="14288" y="130968"/>
                </a:lnTo>
                <a:lnTo>
                  <a:pt x="0" y="140493"/>
                </a:lnTo>
                <a:lnTo>
                  <a:pt x="2381" y="166687"/>
                </a:lnTo>
                <a:lnTo>
                  <a:pt x="23813" y="195262"/>
                </a:lnTo>
                <a:lnTo>
                  <a:pt x="90488" y="247650"/>
                </a:lnTo>
                <a:lnTo>
                  <a:pt x="195263" y="319087"/>
                </a:lnTo>
                <a:lnTo>
                  <a:pt x="307181" y="371475"/>
                </a:lnTo>
                <a:lnTo>
                  <a:pt x="342900" y="383381"/>
                </a:lnTo>
                <a:lnTo>
                  <a:pt x="373856" y="371475"/>
                </a:lnTo>
                <a:lnTo>
                  <a:pt x="492919" y="335756"/>
                </a:lnTo>
                <a:lnTo>
                  <a:pt x="616744" y="309562"/>
                </a:lnTo>
                <a:lnTo>
                  <a:pt x="738188" y="295275"/>
                </a:lnTo>
                <a:lnTo>
                  <a:pt x="845344" y="290512"/>
                </a:lnTo>
                <a:lnTo>
                  <a:pt x="1054894" y="271462"/>
                </a:lnTo>
                <a:lnTo>
                  <a:pt x="1350169" y="250031"/>
                </a:lnTo>
                <a:lnTo>
                  <a:pt x="1557338" y="228600"/>
                </a:lnTo>
                <a:lnTo>
                  <a:pt x="1704975" y="214312"/>
                </a:lnTo>
                <a:lnTo>
                  <a:pt x="1795463" y="204787"/>
                </a:lnTo>
                <a:lnTo>
                  <a:pt x="1843088" y="197643"/>
                </a:lnTo>
                <a:lnTo>
                  <a:pt x="1878806" y="180975"/>
                </a:lnTo>
                <a:lnTo>
                  <a:pt x="1900238" y="164306"/>
                </a:lnTo>
                <a:lnTo>
                  <a:pt x="1909763" y="138112"/>
                </a:lnTo>
                <a:lnTo>
                  <a:pt x="1900238" y="111918"/>
                </a:lnTo>
                <a:lnTo>
                  <a:pt x="1876425" y="80962"/>
                </a:lnTo>
                <a:lnTo>
                  <a:pt x="1854994" y="66675"/>
                </a:lnTo>
                <a:lnTo>
                  <a:pt x="1781175" y="35718"/>
                </a:lnTo>
                <a:lnTo>
                  <a:pt x="1685925" y="9525"/>
                </a:lnTo>
                <a:lnTo>
                  <a:pt x="1614488" y="0"/>
                </a:lnTo>
                <a:lnTo>
                  <a:pt x="1593056" y="2381"/>
                </a:lnTo>
                <a:lnTo>
                  <a:pt x="1531144" y="26193"/>
                </a:lnTo>
                <a:lnTo>
                  <a:pt x="1462088" y="66675"/>
                </a:lnTo>
                <a:lnTo>
                  <a:pt x="1373981" y="85725"/>
                </a:lnTo>
                <a:lnTo>
                  <a:pt x="1240631" y="104775"/>
                </a:lnTo>
                <a:lnTo>
                  <a:pt x="1112044" y="114300"/>
                </a:lnTo>
                <a:lnTo>
                  <a:pt x="1054894" y="116681"/>
                </a:lnTo>
                <a:lnTo>
                  <a:pt x="802481" y="138112"/>
                </a:lnTo>
                <a:lnTo>
                  <a:pt x="640556" y="154781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99546EC7-DFBF-46A6-BDA7-0E84E4E85D67}"/>
              </a:ext>
            </a:extLst>
          </p:cNvPr>
          <p:cNvSpPr/>
          <p:nvPr/>
        </p:nvSpPr>
        <p:spPr>
          <a:xfrm>
            <a:off x="5030788" y="3362326"/>
            <a:ext cx="546100" cy="779463"/>
          </a:xfrm>
          <a:custGeom>
            <a:avLst/>
            <a:gdLst>
              <a:gd name="connsiteX0" fmla="*/ 214313 w 545307"/>
              <a:gd name="connsiteY0" fmla="*/ 371475 h 778669"/>
              <a:gd name="connsiteX1" fmla="*/ 190500 w 545307"/>
              <a:gd name="connsiteY1" fmla="*/ 276225 h 778669"/>
              <a:gd name="connsiteX2" fmla="*/ 169069 w 545307"/>
              <a:gd name="connsiteY2" fmla="*/ 219075 h 778669"/>
              <a:gd name="connsiteX3" fmla="*/ 130969 w 545307"/>
              <a:gd name="connsiteY3" fmla="*/ 154781 h 778669"/>
              <a:gd name="connsiteX4" fmla="*/ 97632 w 545307"/>
              <a:gd name="connsiteY4" fmla="*/ 121444 h 778669"/>
              <a:gd name="connsiteX5" fmla="*/ 61913 w 545307"/>
              <a:gd name="connsiteY5" fmla="*/ 92869 h 778669"/>
              <a:gd name="connsiteX6" fmla="*/ 26194 w 545307"/>
              <a:gd name="connsiteY6" fmla="*/ 66675 h 778669"/>
              <a:gd name="connsiteX7" fmla="*/ 7144 w 545307"/>
              <a:gd name="connsiteY7" fmla="*/ 52388 h 778669"/>
              <a:gd name="connsiteX8" fmla="*/ 0 w 545307"/>
              <a:gd name="connsiteY8" fmla="*/ 30956 h 778669"/>
              <a:gd name="connsiteX9" fmla="*/ 11907 w 545307"/>
              <a:gd name="connsiteY9" fmla="*/ 11906 h 778669"/>
              <a:gd name="connsiteX10" fmla="*/ 54769 w 545307"/>
              <a:gd name="connsiteY10" fmla="*/ 0 h 778669"/>
              <a:gd name="connsiteX11" fmla="*/ 116682 w 545307"/>
              <a:gd name="connsiteY11" fmla="*/ 2381 h 778669"/>
              <a:gd name="connsiteX12" fmla="*/ 195263 w 545307"/>
              <a:gd name="connsiteY12" fmla="*/ 14288 h 778669"/>
              <a:gd name="connsiteX13" fmla="*/ 264319 w 545307"/>
              <a:gd name="connsiteY13" fmla="*/ 28575 h 778669"/>
              <a:gd name="connsiteX14" fmla="*/ 316707 w 545307"/>
              <a:gd name="connsiteY14" fmla="*/ 50006 h 778669"/>
              <a:gd name="connsiteX15" fmla="*/ 366713 w 545307"/>
              <a:gd name="connsiteY15" fmla="*/ 73819 h 778669"/>
              <a:gd name="connsiteX16" fmla="*/ 388144 w 545307"/>
              <a:gd name="connsiteY16" fmla="*/ 90488 h 778669"/>
              <a:gd name="connsiteX17" fmla="*/ 411957 w 545307"/>
              <a:gd name="connsiteY17" fmla="*/ 192881 h 778669"/>
              <a:gd name="connsiteX18" fmla="*/ 478632 w 545307"/>
              <a:gd name="connsiteY18" fmla="*/ 442913 h 778669"/>
              <a:gd name="connsiteX19" fmla="*/ 511969 w 545307"/>
              <a:gd name="connsiteY19" fmla="*/ 552450 h 778669"/>
              <a:gd name="connsiteX20" fmla="*/ 545307 w 545307"/>
              <a:gd name="connsiteY20" fmla="*/ 647700 h 778669"/>
              <a:gd name="connsiteX21" fmla="*/ 542925 w 545307"/>
              <a:gd name="connsiteY21" fmla="*/ 704850 h 778669"/>
              <a:gd name="connsiteX22" fmla="*/ 533400 w 545307"/>
              <a:gd name="connsiteY22" fmla="*/ 742950 h 778669"/>
              <a:gd name="connsiteX23" fmla="*/ 519113 w 545307"/>
              <a:gd name="connsiteY23" fmla="*/ 764381 h 778669"/>
              <a:gd name="connsiteX24" fmla="*/ 495300 w 545307"/>
              <a:gd name="connsiteY24" fmla="*/ 778669 h 778669"/>
              <a:gd name="connsiteX25" fmla="*/ 466725 w 545307"/>
              <a:gd name="connsiteY25" fmla="*/ 778669 h 778669"/>
              <a:gd name="connsiteX26" fmla="*/ 433388 w 545307"/>
              <a:gd name="connsiteY26" fmla="*/ 769144 h 778669"/>
              <a:gd name="connsiteX27" fmla="*/ 388144 w 545307"/>
              <a:gd name="connsiteY27" fmla="*/ 740569 h 778669"/>
              <a:gd name="connsiteX28" fmla="*/ 307182 w 545307"/>
              <a:gd name="connsiteY28" fmla="*/ 654844 h 778669"/>
              <a:gd name="connsiteX29" fmla="*/ 290513 w 545307"/>
              <a:gd name="connsiteY29" fmla="*/ 631031 h 778669"/>
              <a:gd name="connsiteX30" fmla="*/ 214313 w 545307"/>
              <a:gd name="connsiteY30" fmla="*/ 371475 h 77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45307" h="778669">
                <a:moveTo>
                  <a:pt x="214313" y="371475"/>
                </a:moveTo>
                <a:lnTo>
                  <a:pt x="190500" y="276225"/>
                </a:lnTo>
                <a:lnTo>
                  <a:pt x="169069" y="219075"/>
                </a:lnTo>
                <a:lnTo>
                  <a:pt x="130969" y="154781"/>
                </a:lnTo>
                <a:lnTo>
                  <a:pt x="97632" y="121444"/>
                </a:lnTo>
                <a:lnTo>
                  <a:pt x="61913" y="92869"/>
                </a:lnTo>
                <a:lnTo>
                  <a:pt x="26194" y="66675"/>
                </a:lnTo>
                <a:lnTo>
                  <a:pt x="7144" y="52388"/>
                </a:lnTo>
                <a:lnTo>
                  <a:pt x="0" y="30956"/>
                </a:lnTo>
                <a:lnTo>
                  <a:pt x="11907" y="11906"/>
                </a:lnTo>
                <a:lnTo>
                  <a:pt x="54769" y="0"/>
                </a:lnTo>
                <a:lnTo>
                  <a:pt x="116682" y="2381"/>
                </a:lnTo>
                <a:lnTo>
                  <a:pt x="195263" y="14288"/>
                </a:lnTo>
                <a:lnTo>
                  <a:pt x="264319" y="28575"/>
                </a:lnTo>
                <a:lnTo>
                  <a:pt x="316707" y="50006"/>
                </a:lnTo>
                <a:lnTo>
                  <a:pt x="366713" y="73819"/>
                </a:lnTo>
                <a:lnTo>
                  <a:pt x="388144" y="90488"/>
                </a:lnTo>
                <a:lnTo>
                  <a:pt x="411957" y="192881"/>
                </a:lnTo>
                <a:lnTo>
                  <a:pt x="478632" y="442913"/>
                </a:lnTo>
                <a:lnTo>
                  <a:pt x="511969" y="552450"/>
                </a:lnTo>
                <a:lnTo>
                  <a:pt x="545307" y="647700"/>
                </a:lnTo>
                <a:cubicBezTo>
                  <a:pt x="544479" y="666749"/>
                  <a:pt x="542925" y="685783"/>
                  <a:pt x="542925" y="704850"/>
                </a:cubicBezTo>
                <a:lnTo>
                  <a:pt x="533400" y="742950"/>
                </a:lnTo>
                <a:lnTo>
                  <a:pt x="519113" y="764381"/>
                </a:lnTo>
                <a:lnTo>
                  <a:pt x="495300" y="778669"/>
                </a:lnTo>
                <a:lnTo>
                  <a:pt x="466725" y="778669"/>
                </a:lnTo>
                <a:lnTo>
                  <a:pt x="433388" y="769144"/>
                </a:lnTo>
                <a:lnTo>
                  <a:pt x="388144" y="740569"/>
                </a:lnTo>
                <a:lnTo>
                  <a:pt x="307182" y="654844"/>
                </a:lnTo>
                <a:lnTo>
                  <a:pt x="290513" y="631031"/>
                </a:lnTo>
                <a:lnTo>
                  <a:pt x="214313" y="3714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5BEF70E5-C441-4B54-BE7B-0DB563371F8F}"/>
              </a:ext>
            </a:extLst>
          </p:cNvPr>
          <p:cNvSpPr/>
          <p:nvPr/>
        </p:nvSpPr>
        <p:spPr>
          <a:xfrm>
            <a:off x="4330701" y="1652588"/>
            <a:ext cx="3725863" cy="4267200"/>
          </a:xfrm>
          <a:custGeom>
            <a:avLst/>
            <a:gdLst>
              <a:gd name="connsiteX0" fmla="*/ 1203157 w 3727115"/>
              <a:gd name="connsiteY0" fmla="*/ 187158 h 4267200"/>
              <a:gd name="connsiteX1" fmla="*/ 764673 w 3727115"/>
              <a:gd name="connsiteY1" fmla="*/ 219242 h 4267200"/>
              <a:gd name="connsiteX2" fmla="*/ 368968 w 3727115"/>
              <a:gd name="connsiteY2" fmla="*/ 240631 h 4267200"/>
              <a:gd name="connsiteX3" fmla="*/ 176463 w 3727115"/>
              <a:gd name="connsiteY3" fmla="*/ 235284 h 4267200"/>
              <a:gd name="connsiteX4" fmla="*/ 0 w 3727115"/>
              <a:gd name="connsiteY4" fmla="*/ 245979 h 4267200"/>
              <a:gd name="connsiteX5" fmla="*/ 208547 w 3727115"/>
              <a:gd name="connsiteY5" fmla="*/ 395705 h 4267200"/>
              <a:gd name="connsiteX6" fmla="*/ 411747 w 3727115"/>
              <a:gd name="connsiteY6" fmla="*/ 385010 h 4267200"/>
              <a:gd name="connsiteX7" fmla="*/ 753979 w 3727115"/>
              <a:gd name="connsiteY7" fmla="*/ 368968 h 4267200"/>
              <a:gd name="connsiteX8" fmla="*/ 1251284 w 3727115"/>
              <a:gd name="connsiteY8" fmla="*/ 347579 h 4267200"/>
              <a:gd name="connsiteX9" fmla="*/ 1646989 w 3727115"/>
              <a:gd name="connsiteY9" fmla="*/ 320842 h 4267200"/>
              <a:gd name="connsiteX10" fmla="*/ 2160336 w 3727115"/>
              <a:gd name="connsiteY10" fmla="*/ 288758 h 4267200"/>
              <a:gd name="connsiteX11" fmla="*/ 2598821 w 3727115"/>
              <a:gd name="connsiteY11" fmla="*/ 262021 h 4267200"/>
              <a:gd name="connsiteX12" fmla="*/ 2978484 w 3727115"/>
              <a:gd name="connsiteY12" fmla="*/ 235284 h 4267200"/>
              <a:gd name="connsiteX13" fmla="*/ 3187031 w 3727115"/>
              <a:gd name="connsiteY13" fmla="*/ 219242 h 4267200"/>
              <a:gd name="connsiteX14" fmla="*/ 3256547 w 3727115"/>
              <a:gd name="connsiteY14" fmla="*/ 219242 h 4267200"/>
              <a:gd name="connsiteX15" fmla="*/ 3293979 w 3727115"/>
              <a:gd name="connsiteY15" fmla="*/ 224589 h 4267200"/>
              <a:gd name="connsiteX16" fmla="*/ 3320715 w 3727115"/>
              <a:gd name="connsiteY16" fmla="*/ 235284 h 4267200"/>
              <a:gd name="connsiteX17" fmla="*/ 3336757 w 3727115"/>
              <a:gd name="connsiteY17" fmla="*/ 251326 h 4267200"/>
              <a:gd name="connsiteX18" fmla="*/ 3347452 w 3727115"/>
              <a:gd name="connsiteY18" fmla="*/ 304800 h 4267200"/>
              <a:gd name="connsiteX19" fmla="*/ 3342105 w 3727115"/>
              <a:gd name="connsiteY19" fmla="*/ 647031 h 4267200"/>
              <a:gd name="connsiteX20" fmla="*/ 3352800 w 3727115"/>
              <a:gd name="connsiteY20" fmla="*/ 1540042 h 4267200"/>
              <a:gd name="connsiteX21" fmla="*/ 3358147 w 3727115"/>
              <a:gd name="connsiteY21" fmla="*/ 2122905 h 4267200"/>
              <a:gd name="connsiteX22" fmla="*/ 3363494 w 3727115"/>
              <a:gd name="connsiteY22" fmla="*/ 2898274 h 4267200"/>
              <a:gd name="connsiteX23" fmla="*/ 3363494 w 3727115"/>
              <a:gd name="connsiteY23" fmla="*/ 3320716 h 4267200"/>
              <a:gd name="connsiteX24" fmla="*/ 3368842 w 3727115"/>
              <a:gd name="connsiteY24" fmla="*/ 3796631 h 4267200"/>
              <a:gd name="connsiteX25" fmla="*/ 3368842 w 3727115"/>
              <a:gd name="connsiteY25" fmla="*/ 3860800 h 4267200"/>
              <a:gd name="connsiteX26" fmla="*/ 3379536 w 3727115"/>
              <a:gd name="connsiteY26" fmla="*/ 4165600 h 4267200"/>
              <a:gd name="connsiteX27" fmla="*/ 3406273 w 3727115"/>
              <a:gd name="connsiteY27" fmla="*/ 4208379 h 4267200"/>
              <a:gd name="connsiteX28" fmla="*/ 3433010 w 3727115"/>
              <a:gd name="connsiteY28" fmla="*/ 4240463 h 4267200"/>
              <a:gd name="connsiteX29" fmla="*/ 3465094 w 3727115"/>
              <a:gd name="connsiteY29" fmla="*/ 4256505 h 4267200"/>
              <a:gd name="connsiteX30" fmla="*/ 3502526 w 3727115"/>
              <a:gd name="connsiteY30" fmla="*/ 4267200 h 4267200"/>
              <a:gd name="connsiteX31" fmla="*/ 3534610 w 3727115"/>
              <a:gd name="connsiteY31" fmla="*/ 4235116 h 4267200"/>
              <a:gd name="connsiteX32" fmla="*/ 3556000 w 3727115"/>
              <a:gd name="connsiteY32" fmla="*/ 4197684 h 4267200"/>
              <a:gd name="connsiteX33" fmla="*/ 3566694 w 3727115"/>
              <a:gd name="connsiteY33" fmla="*/ 4144210 h 4267200"/>
              <a:gd name="connsiteX34" fmla="*/ 3588084 w 3727115"/>
              <a:gd name="connsiteY34" fmla="*/ 4015874 h 4267200"/>
              <a:gd name="connsiteX35" fmla="*/ 3609473 w 3727115"/>
              <a:gd name="connsiteY35" fmla="*/ 3850105 h 4267200"/>
              <a:gd name="connsiteX36" fmla="*/ 3614821 w 3727115"/>
              <a:gd name="connsiteY36" fmla="*/ 3700379 h 4267200"/>
              <a:gd name="connsiteX37" fmla="*/ 3614821 w 3727115"/>
              <a:gd name="connsiteY37" fmla="*/ 3181684 h 4267200"/>
              <a:gd name="connsiteX38" fmla="*/ 3609473 w 3727115"/>
              <a:gd name="connsiteY38" fmla="*/ 2422358 h 4267200"/>
              <a:gd name="connsiteX39" fmla="*/ 3614821 w 3727115"/>
              <a:gd name="connsiteY39" fmla="*/ 1812758 h 4267200"/>
              <a:gd name="connsiteX40" fmla="*/ 3620168 w 3727115"/>
              <a:gd name="connsiteY40" fmla="*/ 1122947 h 4267200"/>
              <a:gd name="connsiteX41" fmla="*/ 3625515 w 3727115"/>
              <a:gd name="connsiteY41" fmla="*/ 727242 h 4267200"/>
              <a:gd name="connsiteX42" fmla="*/ 3636210 w 3727115"/>
              <a:gd name="connsiteY42" fmla="*/ 438484 h 4267200"/>
              <a:gd name="connsiteX43" fmla="*/ 3641557 w 3727115"/>
              <a:gd name="connsiteY43" fmla="*/ 385010 h 4267200"/>
              <a:gd name="connsiteX44" fmla="*/ 3700379 w 3727115"/>
              <a:gd name="connsiteY44" fmla="*/ 331537 h 4267200"/>
              <a:gd name="connsiteX45" fmla="*/ 3727115 w 3727115"/>
              <a:gd name="connsiteY45" fmla="*/ 299452 h 4267200"/>
              <a:gd name="connsiteX46" fmla="*/ 3721768 w 3727115"/>
              <a:gd name="connsiteY46" fmla="*/ 245979 h 4267200"/>
              <a:gd name="connsiteX47" fmla="*/ 3700379 w 3727115"/>
              <a:gd name="connsiteY47" fmla="*/ 187158 h 4267200"/>
              <a:gd name="connsiteX48" fmla="*/ 3652252 w 3727115"/>
              <a:gd name="connsiteY48" fmla="*/ 155074 h 4267200"/>
              <a:gd name="connsiteX49" fmla="*/ 3566694 w 3727115"/>
              <a:gd name="connsiteY49" fmla="*/ 96252 h 4267200"/>
              <a:gd name="connsiteX50" fmla="*/ 3502526 w 3727115"/>
              <a:gd name="connsiteY50" fmla="*/ 48126 h 4267200"/>
              <a:gd name="connsiteX51" fmla="*/ 3449052 w 3727115"/>
              <a:gd name="connsiteY51" fmla="*/ 21389 h 4267200"/>
              <a:gd name="connsiteX52" fmla="*/ 3379536 w 3727115"/>
              <a:gd name="connsiteY52" fmla="*/ 5347 h 4267200"/>
              <a:gd name="connsiteX53" fmla="*/ 3320715 w 3727115"/>
              <a:gd name="connsiteY53" fmla="*/ 0 h 4267200"/>
              <a:gd name="connsiteX54" fmla="*/ 3203073 w 3727115"/>
              <a:gd name="connsiteY54" fmla="*/ 21389 h 4267200"/>
              <a:gd name="connsiteX55" fmla="*/ 3058694 w 3727115"/>
              <a:gd name="connsiteY55" fmla="*/ 32084 h 4267200"/>
              <a:gd name="connsiteX56" fmla="*/ 2737852 w 3727115"/>
              <a:gd name="connsiteY56" fmla="*/ 58821 h 4267200"/>
              <a:gd name="connsiteX57" fmla="*/ 2454442 w 3727115"/>
              <a:gd name="connsiteY57" fmla="*/ 80210 h 4267200"/>
              <a:gd name="connsiteX58" fmla="*/ 2154989 w 3727115"/>
              <a:gd name="connsiteY58" fmla="*/ 106947 h 4267200"/>
              <a:gd name="connsiteX59" fmla="*/ 1791368 w 3727115"/>
              <a:gd name="connsiteY59" fmla="*/ 144379 h 4267200"/>
              <a:gd name="connsiteX60" fmla="*/ 1368926 w 3727115"/>
              <a:gd name="connsiteY60" fmla="*/ 176463 h 4267200"/>
              <a:gd name="connsiteX61" fmla="*/ 1203157 w 3727115"/>
              <a:gd name="connsiteY61" fmla="*/ 187158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727115" h="4267200">
                <a:moveTo>
                  <a:pt x="1203157" y="187158"/>
                </a:moveTo>
                <a:lnTo>
                  <a:pt x="764673" y="219242"/>
                </a:lnTo>
                <a:lnTo>
                  <a:pt x="368968" y="240631"/>
                </a:lnTo>
                <a:lnTo>
                  <a:pt x="176463" y="235284"/>
                </a:lnTo>
                <a:lnTo>
                  <a:pt x="0" y="245979"/>
                </a:lnTo>
                <a:lnTo>
                  <a:pt x="208547" y="395705"/>
                </a:lnTo>
                <a:lnTo>
                  <a:pt x="411747" y="385010"/>
                </a:lnTo>
                <a:lnTo>
                  <a:pt x="753979" y="368968"/>
                </a:lnTo>
                <a:lnTo>
                  <a:pt x="1251284" y="347579"/>
                </a:lnTo>
                <a:lnTo>
                  <a:pt x="1646989" y="320842"/>
                </a:lnTo>
                <a:lnTo>
                  <a:pt x="2160336" y="288758"/>
                </a:lnTo>
                <a:lnTo>
                  <a:pt x="2598821" y="262021"/>
                </a:lnTo>
                <a:lnTo>
                  <a:pt x="2978484" y="235284"/>
                </a:lnTo>
                <a:lnTo>
                  <a:pt x="3187031" y="219242"/>
                </a:lnTo>
                <a:lnTo>
                  <a:pt x="3256547" y="219242"/>
                </a:lnTo>
                <a:lnTo>
                  <a:pt x="3293979" y="224589"/>
                </a:lnTo>
                <a:lnTo>
                  <a:pt x="3320715" y="235284"/>
                </a:lnTo>
                <a:lnTo>
                  <a:pt x="3336757" y="251326"/>
                </a:lnTo>
                <a:lnTo>
                  <a:pt x="3347452" y="304800"/>
                </a:lnTo>
                <a:cubicBezTo>
                  <a:pt x="3345670" y="418877"/>
                  <a:pt x="3343887" y="532954"/>
                  <a:pt x="3342105" y="647031"/>
                </a:cubicBezTo>
                <a:lnTo>
                  <a:pt x="3352800" y="1540042"/>
                </a:lnTo>
                <a:cubicBezTo>
                  <a:pt x="3354582" y="1734330"/>
                  <a:pt x="3356365" y="1928617"/>
                  <a:pt x="3358147" y="2122905"/>
                </a:cubicBezTo>
                <a:cubicBezTo>
                  <a:pt x="3359929" y="2381361"/>
                  <a:pt x="3361712" y="2639818"/>
                  <a:pt x="3363494" y="2898274"/>
                </a:cubicBezTo>
                <a:lnTo>
                  <a:pt x="3363494" y="3320716"/>
                </a:lnTo>
                <a:cubicBezTo>
                  <a:pt x="3365277" y="3479354"/>
                  <a:pt x="3367059" y="3637993"/>
                  <a:pt x="3368842" y="3796631"/>
                </a:cubicBezTo>
                <a:lnTo>
                  <a:pt x="3368842" y="3860800"/>
                </a:lnTo>
                <a:lnTo>
                  <a:pt x="3379536" y="4165600"/>
                </a:lnTo>
                <a:lnTo>
                  <a:pt x="3406273" y="4208379"/>
                </a:lnTo>
                <a:lnTo>
                  <a:pt x="3433010" y="4240463"/>
                </a:lnTo>
                <a:lnTo>
                  <a:pt x="3465094" y="4256505"/>
                </a:lnTo>
                <a:lnTo>
                  <a:pt x="3502526" y="4267200"/>
                </a:lnTo>
                <a:lnTo>
                  <a:pt x="3534610" y="4235116"/>
                </a:lnTo>
                <a:lnTo>
                  <a:pt x="3556000" y="4197684"/>
                </a:lnTo>
                <a:lnTo>
                  <a:pt x="3566694" y="4144210"/>
                </a:lnTo>
                <a:lnTo>
                  <a:pt x="3588084" y="4015874"/>
                </a:lnTo>
                <a:lnTo>
                  <a:pt x="3609473" y="3850105"/>
                </a:lnTo>
                <a:lnTo>
                  <a:pt x="3614821" y="3700379"/>
                </a:lnTo>
                <a:lnTo>
                  <a:pt x="3614821" y="3181684"/>
                </a:lnTo>
                <a:cubicBezTo>
                  <a:pt x="3613038" y="2928575"/>
                  <a:pt x="3611256" y="2675467"/>
                  <a:pt x="3609473" y="2422358"/>
                </a:cubicBezTo>
                <a:cubicBezTo>
                  <a:pt x="3611256" y="2219158"/>
                  <a:pt x="3613038" y="2015958"/>
                  <a:pt x="3614821" y="1812758"/>
                </a:cubicBezTo>
                <a:cubicBezTo>
                  <a:pt x="3616603" y="1582821"/>
                  <a:pt x="3618386" y="1352884"/>
                  <a:pt x="3620168" y="1122947"/>
                </a:cubicBezTo>
                <a:cubicBezTo>
                  <a:pt x="3621950" y="991045"/>
                  <a:pt x="3623733" y="859144"/>
                  <a:pt x="3625515" y="727242"/>
                </a:cubicBezTo>
                <a:lnTo>
                  <a:pt x="3636210" y="438484"/>
                </a:lnTo>
                <a:lnTo>
                  <a:pt x="3641557" y="385010"/>
                </a:lnTo>
                <a:lnTo>
                  <a:pt x="3700379" y="331537"/>
                </a:lnTo>
                <a:lnTo>
                  <a:pt x="3727115" y="299452"/>
                </a:lnTo>
                <a:lnTo>
                  <a:pt x="3721768" y="245979"/>
                </a:lnTo>
                <a:lnTo>
                  <a:pt x="3700379" y="187158"/>
                </a:lnTo>
                <a:lnTo>
                  <a:pt x="3652252" y="155074"/>
                </a:lnTo>
                <a:lnTo>
                  <a:pt x="3566694" y="96252"/>
                </a:lnTo>
                <a:lnTo>
                  <a:pt x="3502526" y="48126"/>
                </a:lnTo>
                <a:lnTo>
                  <a:pt x="3449052" y="21389"/>
                </a:lnTo>
                <a:lnTo>
                  <a:pt x="3379536" y="5347"/>
                </a:lnTo>
                <a:lnTo>
                  <a:pt x="3320715" y="0"/>
                </a:lnTo>
                <a:lnTo>
                  <a:pt x="3203073" y="21389"/>
                </a:lnTo>
                <a:lnTo>
                  <a:pt x="3058694" y="32084"/>
                </a:lnTo>
                <a:lnTo>
                  <a:pt x="2737852" y="58821"/>
                </a:lnTo>
                <a:lnTo>
                  <a:pt x="2454442" y="80210"/>
                </a:lnTo>
                <a:lnTo>
                  <a:pt x="2154989" y="106947"/>
                </a:lnTo>
                <a:lnTo>
                  <a:pt x="1791368" y="144379"/>
                </a:lnTo>
                <a:lnTo>
                  <a:pt x="1368926" y="176463"/>
                </a:lnTo>
                <a:lnTo>
                  <a:pt x="1203157" y="187158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073ABB20-64B4-4115-9F3F-64F895F602C9}"/>
              </a:ext>
            </a:extLst>
          </p:cNvPr>
          <p:cNvSpPr/>
          <p:nvPr/>
        </p:nvSpPr>
        <p:spPr>
          <a:xfrm>
            <a:off x="5700714" y="2038350"/>
            <a:ext cx="523875" cy="971550"/>
          </a:xfrm>
          <a:custGeom>
            <a:avLst/>
            <a:gdLst>
              <a:gd name="connsiteX0" fmla="*/ 207168 w 523875"/>
              <a:gd name="connsiteY0" fmla="*/ 359569 h 971550"/>
              <a:gd name="connsiteX1" fmla="*/ 202406 w 523875"/>
              <a:gd name="connsiteY1" fmla="*/ 290513 h 971550"/>
              <a:gd name="connsiteX2" fmla="*/ 190500 w 523875"/>
              <a:gd name="connsiteY2" fmla="*/ 240506 h 971550"/>
              <a:gd name="connsiteX3" fmla="*/ 164306 w 523875"/>
              <a:gd name="connsiteY3" fmla="*/ 197644 h 971550"/>
              <a:gd name="connsiteX4" fmla="*/ 130968 w 523875"/>
              <a:gd name="connsiteY4" fmla="*/ 154781 h 971550"/>
              <a:gd name="connsiteX5" fmla="*/ 85725 w 523875"/>
              <a:gd name="connsiteY5" fmla="*/ 114300 h 971550"/>
              <a:gd name="connsiteX6" fmla="*/ 38100 w 523875"/>
              <a:gd name="connsiteY6" fmla="*/ 76200 h 971550"/>
              <a:gd name="connsiteX7" fmla="*/ 9525 w 523875"/>
              <a:gd name="connsiteY7" fmla="*/ 52388 h 971550"/>
              <a:gd name="connsiteX8" fmla="*/ 0 w 523875"/>
              <a:gd name="connsiteY8" fmla="*/ 28575 h 971550"/>
              <a:gd name="connsiteX9" fmla="*/ 4762 w 523875"/>
              <a:gd name="connsiteY9" fmla="*/ 4763 h 971550"/>
              <a:gd name="connsiteX10" fmla="*/ 23812 w 523875"/>
              <a:gd name="connsiteY10" fmla="*/ 0 h 971550"/>
              <a:gd name="connsiteX11" fmla="*/ 111918 w 523875"/>
              <a:gd name="connsiteY11" fmla="*/ 16669 h 971550"/>
              <a:gd name="connsiteX12" fmla="*/ 245268 w 523875"/>
              <a:gd name="connsiteY12" fmla="*/ 50006 h 971550"/>
              <a:gd name="connsiteX13" fmla="*/ 381000 w 523875"/>
              <a:gd name="connsiteY13" fmla="*/ 88106 h 971550"/>
              <a:gd name="connsiteX14" fmla="*/ 459581 w 523875"/>
              <a:gd name="connsiteY14" fmla="*/ 116681 h 971550"/>
              <a:gd name="connsiteX15" fmla="*/ 500062 w 523875"/>
              <a:gd name="connsiteY15" fmla="*/ 140494 h 971550"/>
              <a:gd name="connsiteX16" fmla="*/ 514350 w 523875"/>
              <a:gd name="connsiteY16" fmla="*/ 159544 h 971550"/>
              <a:gd name="connsiteX17" fmla="*/ 521493 w 523875"/>
              <a:gd name="connsiteY17" fmla="*/ 185738 h 971550"/>
              <a:gd name="connsiteX18" fmla="*/ 523875 w 523875"/>
              <a:gd name="connsiteY18" fmla="*/ 219075 h 971550"/>
              <a:gd name="connsiteX19" fmla="*/ 519112 w 523875"/>
              <a:gd name="connsiteY19" fmla="*/ 247650 h 971550"/>
              <a:gd name="connsiteX20" fmla="*/ 507206 w 523875"/>
              <a:gd name="connsiteY20" fmla="*/ 288131 h 971550"/>
              <a:gd name="connsiteX21" fmla="*/ 488156 w 523875"/>
              <a:gd name="connsiteY21" fmla="*/ 311944 h 971550"/>
              <a:gd name="connsiteX22" fmla="*/ 469106 w 523875"/>
              <a:gd name="connsiteY22" fmla="*/ 350044 h 971550"/>
              <a:gd name="connsiteX23" fmla="*/ 459581 w 523875"/>
              <a:gd name="connsiteY23" fmla="*/ 378619 h 971550"/>
              <a:gd name="connsiteX24" fmla="*/ 452437 w 523875"/>
              <a:gd name="connsiteY24" fmla="*/ 473869 h 971550"/>
              <a:gd name="connsiteX25" fmla="*/ 433387 w 523875"/>
              <a:gd name="connsiteY25" fmla="*/ 581025 h 971550"/>
              <a:gd name="connsiteX26" fmla="*/ 416718 w 523875"/>
              <a:gd name="connsiteY26" fmla="*/ 821531 h 971550"/>
              <a:gd name="connsiteX27" fmla="*/ 411956 w 523875"/>
              <a:gd name="connsiteY27" fmla="*/ 876300 h 971550"/>
              <a:gd name="connsiteX28" fmla="*/ 295275 w 523875"/>
              <a:gd name="connsiteY28" fmla="*/ 971550 h 971550"/>
              <a:gd name="connsiteX29" fmla="*/ 209550 w 523875"/>
              <a:gd name="connsiteY29" fmla="*/ 902494 h 971550"/>
              <a:gd name="connsiteX30" fmla="*/ 209550 w 523875"/>
              <a:gd name="connsiteY30" fmla="*/ 681038 h 971550"/>
              <a:gd name="connsiteX31" fmla="*/ 207168 w 523875"/>
              <a:gd name="connsiteY31" fmla="*/ 359569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23875" h="971550">
                <a:moveTo>
                  <a:pt x="207168" y="359569"/>
                </a:moveTo>
                <a:lnTo>
                  <a:pt x="202406" y="290513"/>
                </a:lnTo>
                <a:lnTo>
                  <a:pt x="190500" y="240506"/>
                </a:lnTo>
                <a:lnTo>
                  <a:pt x="164306" y="197644"/>
                </a:lnTo>
                <a:lnTo>
                  <a:pt x="130968" y="154781"/>
                </a:lnTo>
                <a:lnTo>
                  <a:pt x="85725" y="114300"/>
                </a:lnTo>
                <a:lnTo>
                  <a:pt x="38100" y="76200"/>
                </a:lnTo>
                <a:lnTo>
                  <a:pt x="9525" y="52388"/>
                </a:lnTo>
                <a:lnTo>
                  <a:pt x="0" y="28575"/>
                </a:lnTo>
                <a:lnTo>
                  <a:pt x="4762" y="4763"/>
                </a:lnTo>
                <a:lnTo>
                  <a:pt x="23812" y="0"/>
                </a:lnTo>
                <a:lnTo>
                  <a:pt x="111918" y="16669"/>
                </a:lnTo>
                <a:lnTo>
                  <a:pt x="245268" y="50006"/>
                </a:lnTo>
                <a:lnTo>
                  <a:pt x="381000" y="88106"/>
                </a:lnTo>
                <a:lnTo>
                  <a:pt x="459581" y="116681"/>
                </a:lnTo>
                <a:lnTo>
                  <a:pt x="500062" y="140494"/>
                </a:lnTo>
                <a:lnTo>
                  <a:pt x="514350" y="159544"/>
                </a:lnTo>
                <a:lnTo>
                  <a:pt x="521493" y="185738"/>
                </a:lnTo>
                <a:lnTo>
                  <a:pt x="523875" y="219075"/>
                </a:lnTo>
                <a:lnTo>
                  <a:pt x="519112" y="247650"/>
                </a:lnTo>
                <a:lnTo>
                  <a:pt x="507206" y="288131"/>
                </a:lnTo>
                <a:lnTo>
                  <a:pt x="488156" y="311944"/>
                </a:lnTo>
                <a:lnTo>
                  <a:pt x="469106" y="350044"/>
                </a:lnTo>
                <a:lnTo>
                  <a:pt x="459581" y="378619"/>
                </a:lnTo>
                <a:lnTo>
                  <a:pt x="452437" y="473869"/>
                </a:lnTo>
                <a:lnTo>
                  <a:pt x="433387" y="581025"/>
                </a:lnTo>
                <a:lnTo>
                  <a:pt x="416718" y="821531"/>
                </a:lnTo>
                <a:lnTo>
                  <a:pt x="411956" y="876300"/>
                </a:lnTo>
                <a:lnTo>
                  <a:pt x="295275" y="971550"/>
                </a:lnTo>
                <a:lnTo>
                  <a:pt x="209550" y="902494"/>
                </a:lnTo>
                <a:lnTo>
                  <a:pt x="209550" y="681038"/>
                </a:lnTo>
                <a:lnTo>
                  <a:pt x="207168" y="35956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DDB9C938-C13B-4676-B9A2-7201EE6A0ED3}"/>
              </a:ext>
            </a:extLst>
          </p:cNvPr>
          <p:cNvSpPr/>
          <p:nvPr/>
        </p:nvSpPr>
        <p:spPr>
          <a:xfrm>
            <a:off x="4710114" y="2808289"/>
            <a:ext cx="2632075" cy="420687"/>
          </a:xfrm>
          <a:custGeom>
            <a:avLst/>
            <a:gdLst>
              <a:gd name="connsiteX0" fmla="*/ 845343 w 2631281"/>
              <a:gd name="connsiteY0" fmla="*/ 157162 h 421481"/>
              <a:gd name="connsiteX1" fmla="*/ 1016793 w 2631281"/>
              <a:gd name="connsiteY1" fmla="*/ 133350 h 421481"/>
              <a:gd name="connsiteX2" fmla="*/ 1216818 w 2631281"/>
              <a:gd name="connsiteY2" fmla="*/ 107156 h 421481"/>
              <a:gd name="connsiteX3" fmla="*/ 1400175 w 2631281"/>
              <a:gd name="connsiteY3" fmla="*/ 90487 h 421481"/>
              <a:gd name="connsiteX4" fmla="*/ 1602581 w 2631281"/>
              <a:gd name="connsiteY4" fmla="*/ 78581 h 421481"/>
              <a:gd name="connsiteX5" fmla="*/ 1845468 w 2631281"/>
              <a:gd name="connsiteY5" fmla="*/ 69056 h 421481"/>
              <a:gd name="connsiteX6" fmla="*/ 2033587 w 2631281"/>
              <a:gd name="connsiteY6" fmla="*/ 64294 h 421481"/>
              <a:gd name="connsiteX7" fmla="*/ 2097881 w 2631281"/>
              <a:gd name="connsiteY7" fmla="*/ 66675 h 421481"/>
              <a:gd name="connsiteX8" fmla="*/ 2157412 w 2631281"/>
              <a:gd name="connsiteY8" fmla="*/ 38100 h 421481"/>
              <a:gd name="connsiteX9" fmla="*/ 2245518 w 2631281"/>
              <a:gd name="connsiteY9" fmla="*/ 0 h 421481"/>
              <a:gd name="connsiteX10" fmla="*/ 2257425 w 2631281"/>
              <a:gd name="connsiteY10" fmla="*/ 0 h 421481"/>
              <a:gd name="connsiteX11" fmla="*/ 2336006 w 2631281"/>
              <a:gd name="connsiteY11" fmla="*/ 14287 h 421481"/>
              <a:gd name="connsiteX12" fmla="*/ 2462212 w 2631281"/>
              <a:gd name="connsiteY12" fmla="*/ 40481 h 421481"/>
              <a:gd name="connsiteX13" fmla="*/ 2555081 w 2631281"/>
              <a:gd name="connsiteY13" fmla="*/ 73819 h 421481"/>
              <a:gd name="connsiteX14" fmla="*/ 2602706 w 2631281"/>
              <a:gd name="connsiteY14" fmla="*/ 97631 h 421481"/>
              <a:gd name="connsiteX15" fmla="*/ 2616993 w 2631281"/>
              <a:gd name="connsiteY15" fmla="*/ 109537 h 421481"/>
              <a:gd name="connsiteX16" fmla="*/ 2626518 w 2631281"/>
              <a:gd name="connsiteY16" fmla="*/ 123825 h 421481"/>
              <a:gd name="connsiteX17" fmla="*/ 2631281 w 2631281"/>
              <a:gd name="connsiteY17" fmla="*/ 142875 h 421481"/>
              <a:gd name="connsiteX18" fmla="*/ 2621756 w 2631281"/>
              <a:gd name="connsiteY18" fmla="*/ 171450 h 421481"/>
              <a:gd name="connsiteX19" fmla="*/ 2600325 w 2631281"/>
              <a:gd name="connsiteY19" fmla="*/ 195262 h 421481"/>
              <a:gd name="connsiteX20" fmla="*/ 2566987 w 2631281"/>
              <a:gd name="connsiteY20" fmla="*/ 214312 h 421481"/>
              <a:gd name="connsiteX21" fmla="*/ 2526506 w 2631281"/>
              <a:gd name="connsiteY21" fmla="*/ 221456 h 421481"/>
              <a:gd name="connsiteX22" fmla="*/ 2402681 w 2631281"/>
              <a:gd name="connsiteY22" fmla="*/ 219075 h 421481"/>
              <a:gd name="connsiteX23" fmla="*/ 2183606 w 2631281"/>
              <a:gd name="connsiteY23" fmla="*/ 216694 h 421481"/>
              <a:gd name="connsiteX24" fmla="*/ 1900237 w 2631281"/>
              <a:gd name="connsiteY24" fmla="*/ 221456 h 421481"/>
              <a:gd name="connsiteX25" fmla="*/ 1473993 w 2631281"/>
              <a:gd name="connsiteY25" fmla="*/ 245269 h 421481"/>
              <a:gd name="connsiteX26" fmla="*/ 1112043 w 2631281"/>
              <a:gd name="connsiteY26" fmla="*/ 285750 h 421481"/>
              <a:gd name="connsiteX27" fmla="*/ 828675 w 2631281"/>
              <a:gd name="connsiteY27" fmla="*/ 328612 h 421481"/>
              <a:gd name="connsiteX28" fmla="*/ 609600 w 2631281"/>
              <a:gd name="connsiteY28" fmla="*/ 373856 h 421481"/>
              <a:gd name="connsiteX29" fmla="*/ 440531 w 2631281"/>
              <a:gd name="connsiteY29" fmla="*/ 414337 h 421481"/>
              <a:gd name="connsiteX30" fmla="*/ 419100 w 2631281"/>
              <a:gd name="connsiteY30" fmla="*/ 421481 h 421481"/>
              <a:gd name="connsiteX31" fmla="*/ 383381 w 2631281"/>
              <a:gd name="connsiteY31" fmla="*/ 416719 h 421481"/>
              <a:gd name="connsiteX32" fmla="*/ 328612 w 2631281"/>
              <a:gd name="connsiteY32" fmla="*/ 407194 h 421481"/>
              <a:gd name="connsiteX33" fmla="*/ 250031 w 2631281"/>
              <a:gd name="connsiteY33" fmla="*/ 371475 h 421481"/>
              <a:gd name="connsiteX34" fmla="*/ 154781 w 2631281"/>
              <a:gd name="connsiteY34" fmla="*/ 304800 h 421481"/>
              <a:gd name="connsiteX35" fmla="*/ 69056 w 2631281"/>
              <a:gd name="connsiteY35" fmla="*/ 228600 h 421481"/>
              <a:gd name="connsiteX36" fmla="*/ 11906 w 2631281"/>
              <a:gd name="connsiteY36" fmla="*/ 171450 h 421481"/>
              <a:gd name="connsiteX37" fmla="*/ 0 w 2631281"/>
              <a:gd name="connsiteY37" fmla="*/ 150019 h 421481"/>
              <a:gd name="connsiteX38" fmla="*/ 2381 w 2631281"/>
              <a:gd name="connsiteY38" fmla="*/ 130969 h 421481"/>
              <a:gd name="connsiteX39" fmla="*/ 16668 w 2631281"/>
              <a:gd name="connsiteY39" fmla="*/ 123825 h 421481"/>
              <a:gd name="connsiteX40" fmla="*/ 35718 w 2631281"/>
              <a:gd name="connsiteY40" fmla="*/ 121444 h 421481"/>
              <a:gd name="connsiteX41" fmla="*/ 69056 w 2631281"/>
              <a:gd name="connsiteY41" fmla="*/ 130969 h 421481"/>
              <a:gd name="connsiteX42" fmla="*/ 128587 w 2631281"/>
              <a:gd name="connsiteY42" fmla="*/ 161925 h 421481"/>
              <a:gd name="connsiteX43" fmla="*/ 200025 w 2631281"/>
              <a:gd name="connsiteY43" fmla="*/ 190500 h 421481"/>
              <a:gd name="connsiteX44" fmla="*/ 273843 w 2631281"/>
              <a:gd name="connsiteY44" fmla="*/ 209550 h 421481"/>
              <a:gd name="connsiteX45" fmla="*/ 345281 w 2631281"/>
              <a:gd name="connsiteY45" fmla="*/ 221456 h 421481"/>
              <a:gd name="connsiteX46" fmla="*/ 397668 w 2631281"/>
              <a:gd name="connsiteY46" fmla="*/ 221456 h 421481"/>
              <a:gd name="connsiteX47" fmla="*/ 488156 w 2631281"/>
              <a:gd name="connsiteY47" fmla="*/ 204787 h 421481"/>
              <a:gd name="connsiteX48" fmla="*/ 681037 w 2631281"/>
              <a:gd name="connsiteY48" fmla="*/ 176212 h 421481"/>
              <a:gd name="connsiteX49" fmla="*/ 845343 w 2631281"/>
              <a:gd name="connsiteY49" fmla="*/ 157162 h 42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631281" h="421481">
                <a:moveTo>
                  <a:pt x="845343" y="157162"/>
                </a:moveTo>
                <a:lnTo>
                  <a:pt x="1016793" y="133350"/>
                </a:lnTo>
                <a:lnTo>
                  <a:pt x="1216818" y="107156"/>
                </a:lnTo>
                <a:lnTo>
                  <a:pt x="1400175" y="90487"/>
                </a:lnTo>
                <a:lnTo>
                  <a:pt x="1602581" y="78581"/>
                </a:lnTo>
                <a:lnTo>
                  <a:pt x="1845468" y="69056"/>
                </a:lnTo>
                <a:lnTo>
                  <a:pt x="2033587" y="64294"/>
                </a:lnTo>
                <a:lnTo>
                  <a:pt x="2097881" y="66675"/>
                </a:lnTo>
                <a:lnTo>
                  <a:pt x="2157412" y="38100"/>
                </a:lnTo>
                <a:lnTo>
                  <a:pt x="2245518" y="0"/>
                </a:lnTo>
                <a:lnTo>
                  <a:pt x="2257425" y="0"/>
                </a:lnTo>
                <a:lnTo>
                  <a:pt x="2336006" y="14287"/>
                </a:lnTo>
                <a:lnTo>
                  <a:pt x="2462212" y="40481"/>
                </a:lnTo>
                <a:lnTo>
                  <a:pt x="2555081" y="73819"/>
                </a:lnTo>
                <a:lnTo>
                  <a:pt x="2602706" y="97631"/>
                </a:lnTo>
                <a:lnTo>
                  <a:pt x="2616993" y="109537"/>
                </a:lnTo>
                <a:lnTo>
                  <a:pt x="2626518" y="123825"/>
                </a:lnTo>
                <a:lnTo>
                  <a:pt x="2631281" y="142875"/>
                </a:lnTo>
                <a:lnTo>
                  <a:pt x="2621756" y="171450"/>
                </a:lnTo>
                <a:lnTo>
                  <a:pt x="2600325" y="195262"/>
                </a:lnTo>
                <a:lnTo>
                  <a:pt x="2566987" y="214312"/>
                </a:lnTo>
                <a:lnTo>
                  <a:pt x="2526506" y="221456"/>
                </a:lnTo>
                <a:lnTo>
                  <a:pt x="2402681" y="219075"/>
                </a:lnTo>
                <a:lnTo>
                  <a:pt x="2183606" y="216694"/>
                </a:lnTo>
                <a:lnTo>
                  <a:pt x="1900237" y="221456"/>
                </a:lnTo>
                <a:lnTo>
                  <a:pt x="1473993" y="245269"/>
                </a:lnTo>
                <a:lnTo>
                  <a:pt x="1112043" y="285750"/>
                </a:lnTo>
                <a:lnTo>
                  <a:pt x="828675" y="328612"/>
                </a:lnTo>
                <a:lnTo>
                  <a:pt x="609600" y="373856"/>
                </a:lnTo>
                <a:lnTo>
                  <a:pt x="440531" y="414337"/>
                </a:lnTo>
                <a:lnTo>
                  <a:pt x="419100" y="421481"/>
                </a:lnTo>
                <a:lnTo>
                  <a:pt x="383381" y="416719"/>
                </a:lnTo>
                <a:lnTo>
                  <a:pt x="328612" y="407194"/>
                </a:lnTo>
                <a:lnTo>
                  <a:pt x="250031" y="371475"/>
                </a:lnTo>
                <a:lnTo>
                  <a:pt x="154781" y="304800"/>
                </a:lnTo>
                <a:lnTo>
                  <a:pt x="69056" y="228600"/>
                </a:lnTo>
                <a:lnTo>
                  <a:pt x="11906" y="171450"/>
                </a:lnTo>
                <a:lnTo>
                  <a:pt x="0" y="150019"/>
                </a:lnTo>
                <a:lnTo>
                  <a:pt x="2381" y="130969"/>
                </a:lnTo>
                <a:lnTo>
                  <a:pt x="16668" y="123825"/>
                </a:lnTo>
                <a:lnTo>
                  <a:pt x="35718" y="121444"/>
                </a:lnTo>
                <a:lnTo>
                  <a:pt x="69056" y="130969"/>
                </a:lnTo>
                <a:lnTo>
                  <a:pt x="128587" y="161925"/>
                </a:lnTo>
                <a:lnTo>
                  <a:pt x="200025" y="190500"/>
                </a:lnTo>
                <a:lnTo>
                  <a:pt x="273843" y="209550"/>
                </a:lnTo>
                <a:lnTo>
                  <a:pt x="345281" y="221456"/>
                </a:lnTo>
                <a:lnTo>
                  <a:pt x="397668" y="221456"/>
                </a:lnTo>
                <a:lnTo>
                  <a:pt x="488156" y="204787"/>
                </a:lnTo>
                <a:lnTo>
                  <a:pt x="681037" y="176212"/>
                </a:lnTo>
                <a:lnTo>
                  <a:pt x="845343" y="15716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5BE6A5B5-04C7-4BC4-B6AC-BAF36E8005CA}"/>
              </a:ext>
            </a:extLst>
          </p:cNvPr>
          <p:cNvSpPr/>
          <p:nvPr/>
        </p:nvSpPr>
        <p:spPr>
          <a:xfrm>
            <a:off x="5246688" y="3252789"/>
            <a:ext cx="1720850" cy="777875"/>
          </a:xfrm>
          <a:custGeom>
            <a:avLst/>
            <a:gdLst>
              <a:gd name="connsiteX0" fmla="*/ 900112 w 1721644"/>
              <a:gd name="connsiteY0" fmla="*/ 109537 h 778668"/>
              <a:gd name="connsiteX1" fmla="*/ 569119 w 1721644"/>
              <a:gd name="connsiteY1" fmla="*/ 154781 h 778668"/>
              <a:gd name="connsiteX2" fmla="*/ 278606 w 1721644"/>
              <a:gd name="connsiteY2" fmla="*/ 185737 h 778668"/>
              <a:gd name="connsiteX3" fmla="*/ 130969 w 1721644"/>
              <a:gd name="connsiteY3" fmla="*/ 197643 h 778668"/>
              <a:gd name="connsiteX4" fmla="*/ 0 w 1721644"/>
              <a:gd name="connsiteY4" fmla="*/ 242887 h 778668"/>
              <a:gd name="connsiteX5" fmla="*/ 190500 w 1721644"/>
              <a:gd name="connsiteY5" fmla="*/ 311943 h 778668"/>
              <a:gd name="connsiteX6" fmla="*/ 321469 w 1721644"/>
              <a:gd name="connsiteY6" fmla="*/ 295275 h 778668"/>
              <a:gd name="connsiteX7" fmla="*/ 614362 w 1721644"/>
              <a:gd name="connsiteY7" fmla="*/ 259556 h 778668"/>
              <a:gd name="connsiteX8" fmla="*/ 907256 w 1721644"/>
              <a:gd name="connsiteY8" fmla="*/ 226218 h 778668"/>
              <a:gd name="connsiteX9" fmla="*/ 1219200 w 1721644"/>
              <a:gd name="connsiteY9" fmla="*/ 190500 h 778668"/>
              <a:gd name="connsiteX10" fmla="*/ 1323975 w 1721644"/>
              <a:gd name="connsiteY10" fmla="*/ 176212 h 778668"/>
              <a:gd name="connsiteX11" fmla="*/ 1364456 w 1721644"/>
              <a:gd name="connsiteY11" fmla="*/ 180975 h 778668"/>
              <a:gd name="connsiteX12" fmla="*/ 1407319 w 1721644"/>
              <a:gd name="connsiteY12" fmla="*/ 192881 h 778668"/>
              <a:gd name="connsiteX13" fmla="*/ 1419225 w 1721644"/>
              <a:gd name="connsiteY13" fmla="*/ 207168 h 778668"/>
              <a:gd name="connsiteX14" fmla="*/ 1426369 w 1721644"/>
              <a:gd name="connsiteY14" fmla="*/ 295275 h 778668"/>
              <a:gd name="connsiteX15" fmla="*/ 1419225 w 1721644"/>
              <a:gd name="connsiteY15" fmla="*/ 350043 h 778668"/>
              <a:gd name="connsiteX16" fmla="*/ 1369219 w 1721644"/>
              <a:gd name="connsiteY16" fmla="*/ 481012 h 778668"/>
              <a:gd name="connsiteX17" fmla="*/ 1323975 w 1721644"/>
              <a:gd name="connsiteY17" fmla="*/ 576262 h 778668"/>
              <a:gd name="connsiteX18" fmla="*/ 1250156 w 1721644"/>
              <a:gd name="connsiteY18" fmla="*/ 671512 h 778668"/>
              <a:gd name="connsiteX19" fmla="*/ 1281112 w 1721644"/>
              <a:gd name="connsiteY19" fmla="*/ 719137 h 778668"/>
              <a:gd name="connsiteX20" fmla="*/ 1314450 w 1721644"/>
              <a:gd name="connsiteY20" fmla="*/ 750093 h 778668"/>
              <a:gd name="connsiteX21" fmla="*/ 1347787 w 1721644"/>
              <a:gd name="connsiteY21" fmla="*/ 771525 h 778668"/>
              <a:gd name="connsiteX22" fmla="*/ 1378744 w 1721644"/>
              <a:gd name="connsiteY22" fmla="*/ 778668 h 778668"/>
              <a:gd name="connsiteX23" fmla="*/ 1416844 w 1721644"/>
              <a:gd name="connsiteY23" fmla="*/ 766762 h 778668"/>
              <a:gd name="connsiteX24" fmla="*/ 1462087 w 1721644"/>
              <a:gd name="connsiteY24" fmla="*/ 721518 h 778668"/>
              <a:gd name="connsiteX25" fmla="*/ 1509712 w 1721644"/>
              <a:gd name="connsiteY25" fmla="*/ 664368 h 778668"/>
              <a:gd name="connsiteX26" fmla="*/ 1528762 w 1721644"/>
              <a:gd name="connsiteY26" fmla="*/ 614362 h 778668"/>
              <a:gd name="connsiteX27" fmla="*/ 1564481 w 1721644"/>
              <a:gd name="connsiteY27" fmla="*/ 523875 h 778668"/>
              <a:gd name="connsiteX28" fmla="*/ 1593056 w 1721644"/>
              <a:gd name="connsiteY28" fmla="*/ 447675 h 778668"/>
              <a:gd name="connsiteX29" fmla="*/ 1619250 w 1721644"/>
              <a:gd name="connsiteY29" fmla="*/ 345281 h 778668"/>
              <a:gd name="connsiteX30" fmla="*/ 1633537 w 1721644"/>
              <a:gd name="connsiteY30" fmla="*/ 290512 h 778668"/>
              <a:gd name="connsiteX31" fmla="*/ 1650206 w 1721644"/>
              <a:gd name="connsiteY31" fmla="*/ 261937 h 778668"/>
              <a:gd name="connsiteX32" fmla="*/ 1674019 w 1721644"/>
              <a:gd name="connsiteY32" fmla="*/ 235743 h 778668"/>
              <a:gd name="connsiteX33" fmla="*/ 1695450 w 1721644"/>
              <a:gd name="connsiteY33" fmla="*/ 221456 h 778668"/>
              <a:gd name="connsiteX34" fmla="*/ 1716881 w 1721644"/>
              <a:gd name="connsiteY34" fmla="*/ 202406 h 778668"/>
              <a:gd name="connsiteX35" fmla="*/ 1721644 w 1721644"/>
              <a:gd name="connsiteY35" fmla="*/ 178593 h 778668"/>
              <a:gd name="connsiteX36" fmla="*/ 1712119 w 1721644"/>
              <a:gd name="connsiteY36" fmla="*/ 150018 h 778668"/>
              <a:gd name="connsiteX37" fmla="*/ 1695450 w 1721644"/>
              <a:gd name="connsiteY37" fmla="*/ 130968 h 778668"/>
              <a:gd name="connsiteX38" fmla="*/ 1635919 w 1721644"/>
              <a:gd name="connsiteY38" fmla="*/ 88106 h 778668"/>
              <a:gd name="connsiteX39" fmla="*/ 1550194 w 1721644"/>
              <a:gd name="connsiteY39" fmla="*/ 40481 h 778668"/>
              <a:gd name="connsiteX40" fmla="*/ 1483519 w 1721644"/>
              <a:gd name="connsiteY40" fmla="*/ 11906 h 778668"/>
              <a:gd name="connsiteX41" fmla="*/ 1431131 w 1721644"/>
              <a:gd name="connsiteY41" fmla="*/ 0 h 778668"/>
              <a:gd name="connsiteX42" fmla="*/ 1371600 w 1721644"/>
              <a:gd name="connsiteY42" fmla="*/ 9525 h 778668"/>
              <a:gd name="connsiteX43" fmla="*/ 1326356 w 1721644"/>
              <a:gd name="connsiteY43" fmla="*/ 21431 h 778668"/>
              <a:gd name="connsiteX44" fmla="*/ 1257300 w 1721644"/>
              <a:gd name="connsiteY44" fmla="*/ 57150 h 778668"/>
              <a:gd name="connsiteX45" fmla="*/ 1078706 w 1721644"/>
              <a:gd name="connsiteY45" fmla="*/ 92868 h 778668"/>
              <a:gd name="connsiteX46" fmla="*/ 900112 w 1721644"/>
              <a:gd name="connsiteY46" fmla="*/ 109537 h 77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721644" h="778668">
                <a:moveTo>
                  <a:pt x="900112" y="109537"/>
                </a:moveTo>
                <a:lnTo>
                  <a:pt x="569119" y="154781"/>
                </a:lnTo>
                <a:lnTo>
                  <a:pt x="278606" y="185737"/>
                </a:lnTo>
                <a:lnTo>
                  <a:pt x="130969" y="197643"/>
                </a:lnTo>
                <a:lnTo>
                  <a:pt x="0" y="242887"/>
                </a:lnTo>
                <a:lnTo>
                  <a:pt x="190500" y="311943"/>
                </a:lnTo>
                <a:lnTo>
                  <a:pt x="321469" y="295275"/>
                </a:lnTo>
                <a:lnTo>
                  <a:pt x="614362" y="259556"/>
                </a:lnTo>
                <a:lnTo>
                  <a:pt x="907256" y="226218"/>
                </a:lnTo>
                <a:lnTo>
                  <a:pt x="1219200" y="190500"/>
                </a:lnTo>
                <a:lnTo>
                  <a:pt x="1323975" y="176212"/>
                </a:lnTo>
                <a:lnTo>
                  <a:pt x="1364456" y="180975"/>
                </a:lnTo>
                <a:lnTo>
                  <a:pt x="1407319" y="192881"/>
                </a:lnTo>
                <a:lnTo>
                  <a:pt x="1419225" y="207168"/>
                </a:lnTo>
                <a:lnTo>
                  <a:pt x="1426369" y="295275"/>
                </a:lnTo>
                <a:lnTo>
                  <a:pt x="1419225" y="350043"/>
                </a:lnTo>
                <a:lnTo>
                  <a:pt x="1369219" y="481012"/>
                </a:lnTo>
                <a:lnTo>
                  <a:pt x="1323975" y="576262"/>
                </a:lnTo>
                <a:lnTo>
                  <a:pt x="1250156" y="671512"/>
                </a:lnTo>
                <a:lnTo>
                  <a:pt x="1281112" y="719137"/>
                </a:lnTo>
                <a:lnTo>
                  <a:pt x="1314450" y="750093"/>
                </a:lnTo>
                <a:lnTo>
                  <a:pt x="1347787" y="771525"/>
                </a:lnTo>
                <a:lnTo>
                  <a:pt x="1378744" y="778668"/>
                </a:lnTo>
                <a:lnTo>
                  <a:pt x="1416844" y="766762"/>
                </a:lnTo>
                <a:lnTo>
                  <a:pt x="1462087" y="721518"/>
                </a:lnTo>
                <a:lnTo>
                  <a:pt x="1509712" y="664368"/>
                </a:lnTo>
                <a:lnTo>
                  <a:pt x="1528762" y="614362"/>
                </a:lnTo>
                <a:lnTo>
                  <a:pt x="1564481" y="523875"/>
                </a:lnTo>
                <a:lnTo>
                  <a:pt x="1593056" y="447675"/>
                </a:lnTo>
                <a:lnTo>
                  <a:pt x="1619250" y="345281"/>
                </a:lnTo>
                <a:lnTo>
                  <a:pt x="1633537" y="290512"/>
                </a:lnTo>
                <a:lnTo>
                  <a:pt x="1650206" y="261937"/>
                </a:lnTo>
                <a:lnTo>
                  <a:pt x="1674019" y="235743"/>
                </a:lnTo>
                <a:lnTo>
                  <a:pt x="1695450" y="221456"/>
                </a:lnTo>
                <a:lnTo>
                  <a:pt x="1716881" y="202406"/>
                </a:lnTo>
                <a:lnTo>
                  <a:pt x="1721644" y="178593"/>
                </a:lnTo>
                <a:lnTo>
                  <a:pt x="1712119" y="150018"/>
                </a:lnTo>
                <a:lnTo>
                  <a:pt x="1695450" y="130968"/>
                </a:lnTo>
                <a:lnTo>
                  <a:pt x="1635919" y="88106"/>
                </a:lnTo>
                <a:lnTo>
                  <a:pt x="1550194" y="40481"/>
                </a:lnTo>
                <a:lnTo>
                  <a:pt x="1483519" y="11906"/>
                </a:lnTo>
                <a:lnTo>
                  <a:pt x="1431131" y="0"/>
                </a:lnTo>
                <a:lnTo>
                  <a:pt x="1371600" y="9525"/>
                </a:lnTo>
                <a:lnTo>
                  <a:pt x="1326356" y="21431"/>
                </a:lnTo>
                <a:lnTo>
                  <a:pt x="1257300" y="57150"/>
                </a:lnTo>
                <a:lnTo>
                  <a:pt x="1078706" y="92868"/>
                </a:lnTo>
                <a:lnTo>
                  <a:pt x="900112" y="1095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F1E5B5B3-71B2-4495-B3AF-F8D2209DF16D}"/>
              </a:ext>
            </a:extLst>
          </p:cNvPr>
          <p:cNvSpPr/>
          <p:nvPr/>
        </p:nvSpPr>
        <p:spPr>
          <a:xfrm>
            <a:off x="5414963" y="3743326"/>
            <a:ext cx="1243012" cy="271463"/>
          </a:xfrm>
          <a:custGeom>
            <a:avLst/>
            <a:gdLst>
              <a:gd name="connsiteX0" fmla="*/ 614362 w 1243012"/>
              <a:gd name="connsiteY0" fmla="*/ 76200 h 271463"/>
              <a:gd name="connsiteX1" fmla="*/ 842962 w 1243012"/>
              <a:gd name="connsiteY1" fmla="*/ 35719 h 271463"/>
              <a:gd name="connsiteX2" fmla="*/ 1004887 w 1243012"/>
              <a:gd name="connsiteY2" fmla="*/ 0 h 271463"/>
              <a:gd name="connsiteX3" fmla="*/ 1035843 w 1243012"/>
              <a:gd name="connsiteY3" fmla="*/ 2381 h 271463"/>
              <a:gd name="connsiteX4" fmla="*/ 1054893 w 1243012"/>
              <a:gd name="connsiteY4" fmla="*/ 7144 h 271463"/>
              <a:gd name="connsiteX5" fmla="*/ 1109662 w 1243012"/>
              <a:gd name="connsiteY5" fmla="*/ 33338 h 271463"/>
              <a:gd name="connsiteX6" fmla="*/ 1185862 w 1243012"/>
              <a:gd name="connsiteY6" fmla="*/ 78581 h 271463"/>
              <a:gd name="connsiteX7" fmla="*/ 1243012 w 1243012"/>
              <a:gd name="connsiteY7" fmla="*/ 145256 h 271463"/>
              <a:gd name="connsiteX8" fmla="*/ 1085850 w 1243012"/>
              <a:gd name="connsiteY8" fmla="*/ 180975 h 271463"/>
              <a:gd name="connsiteX9" fmla="*/ 923925 w 1243012"/>
              <a:gd name="connsiteY9" fmla="*/ 176213 h 271463"/>
              <a:gd name="connsiteX10" fmla="*/ 759618 w 1243012"/>
              <a:gd name="connsiteY10" fmla="*/ 178594 h 271463"/>
              <a:gd name="connsiteX11" fmla="*/ 700087 w 1243012"/>
              <a:gd name="connsiteY11" fmla="*/ 185738 h 271463"/>
              <a:gd name="connsiteX12" fmla="*/ 338137 w 1243012"/>
              <a:gd name="connsiteY12" fmla="*/ 238125 h 271463"/>
              <a:gd name="connsiteX13" fmla="*/ 140493 w 1243012"/>
              <a:gd name="connsiteY13" fmla="*/ 271463 h 271463"/>
              <a:gd name="connsiteX14" fmla="*/ 0 w 1243012"/>
              <a:gd name="connsiteY14" fmla="*/ 195263 h 271463"/>
              <a:gd name="connsiteX15" fmla="*/ 109537 w 1243012"/>
              <a:gd name="connsiteY15" fmla="*/ 133350 h 271463"/>
              <a:gd name="connsiteX16" fmla="*/ 297656 w 1243012"/>
              <a:gd name="connsiteY16" fmla="*/ 135731 h 271463"/>
              <a:gd name="connsiteX17" fmla="*/ 350043 w 1243012"/>
              <a:gd name="connsiteY17" fmla="*/ 128588 h 271463"/>
              <a:gd name="connsiteX18" fmla="*/ 614362 w 1243012"/>
              <a:gd name="connsiteY18" fmla="*/ 76200 h 27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43012" h="271463">
                <a:moveTo>
                  <a:pt x="614362" y="76200"/>
                </a:moveTo>
                <a:lnTo>
                  <a:pt x="842962" y="35719"/>
                </a:lnTo>
                <a:lnTo>
                  <a:pt x="1004887" y="0"/>
                </a:lnTo>
                <a:lnTo>
                  <a:pt x="1035843" y="2381"/>
                </a:lnTo>
                <a:cubicBezTo>
                  <a:pt x="1053275" y="7362"/>
                  <a:pt x="1046733" y="7144"/>
                  <a:pt x="1054893" y="7144"/>
                </a:cubicBezTo>
                <a:lnTo>
                  <a:pt x="1109662" y="33338"/>
                </a:lnTo>
                <a:lnTo>
                  <a:pt x="1185862" y="78581"/>
                </a:lnTo>
                <a:lnTo>
                  <a:pt x="1243012" y="145256"/>
                </a:lnTo>
                <a:lnTo>
                  <a:pt x="1085850" y="180975"/>
                </a:lnTo>
                <a:lnTo>
                  <a:pt x="923925" y="176213"/>
                </a:lnTo>
                <a:lnTo>
                  <a:pt x="759618" y="178594"/>
                </a:lnTo>
                <a:lnTo>
                  <a:pt x="700087" y="185738"/>
                </a:lnTo>
                <a:lnTo>
                  <a:pt x="338137" y="238125"/>
                </a:lnTo>
                <a:lnTo>
                  <a:pt x="140493" y="271463"/>
                </a:lnTo>
                <a:lnTo>
                  <a:pt x="0" y="195263"/>
                </a:lnTo>
                <a:lnTo>
                  <a:pt x="109537" y="133350"/>
                </a:lnTo>
                <a:lnTo>
                  <a:pt x="297656" y="135731"/>
                </a:lnTo>
                <a:lnTo>
                  <a:pt x="350043" y="128588"/>
                </a:lnTo>
                <a:lnTo>
                  <a:pt x="614362" y="762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15727B0A-8621-42F2-A169-B05F835B794F}"/>
              </a:ext>
            </a:extLst>
          </p:cNvPr>
          <p:cNvSpPr/>
          <p:nvPr/>
        </p:nvSpPr>
        <p:spPr>
          <a:xfrm>
            <a:off x="4618039" y="3890963"/>
            <a:ext cx="1616075" cy="1238250"/>
          </a:xfrm>
          <a:custGeom>
            <a:avLst/>
            <a:gdLst>
              <a:gd name="connsiteX0" fmla="*/ 1031081 w 1616869"/>
              <a:gd name="connsiteY0" fmla="*/ 450056 h 1238250"/>
              <a:gd name="connsiteX1" fmla="*/ 1181100 w 1616869"/>
              <a:gd name="connsiteY1" fmla="*/ 311943 h 1238250"/>
              <a:gd name="connsiteX2" fmla="*/ 1278731 w 1616869"/>
              <a:gd name="connsiteY2" fmla="*/ 209550 h 1238250"/>
              <a:gd name="connsiteX3" fmla="*/ 1295400 w 1616869"/>
              <a:gd name="connsiteY3" fmla="*/ 166687 h 1238250"/>
              <a:gd name="connsiteX4" fmla="*/ 1257300 w 1616869"/>
              <a:gd name="connsiteY4" fmla="*/ 73818 h 1238250"/>
              <a:gd name="connsiteX5" fmla="*/ 1228725 w 1616869"/>
              <a:gd name="connsiteY5" fmla="*/ 0 h 1238250"/>
              <a:gd name="connsiteX6" fmla="*/ 1476375 w 1616869"/>
              <a:gd name="connsiteY6" fmla="*/ 38100 h 1238250"/>
              <a:gd name="connsiteX7" fmla="*/ 1485900 w 1616869"/>
              <a:gd name="connsiteY7" fmla="*/ 57150 h 1238250"/>
              <a:gd name="connsiteX8" fmla="*/ 1514475 w 1616869"/>
              <a:gd name="connsiteY8" fmla="*/ 88106 h 1238250"/>
              <a:gd name="connsiteX9" fmla="*/ 1566862 w 1616869"/>
              <a:gd name="connsiteY9" fmla="*/ 114300 h 1238250"/>
              <a:gd name="connsiteX10" fmla="*/ 1590675 w 1616869"/>
              <a:gd name="connsiteY10" fmla="*/ 126206 h 1238250"/>
              <a:gd name="connsiteX11" fmla="*/ 1609725 w 1616869"/>
              <a:gd name="connsiteY11" fmla="*/ 142875 h 1238250"/>
              <a:gd name="connsiteX12" fmla="*/ 1616869 w 1616869"/>
              <a:gd name="connsiteY12" fmla="*/ 157162 h 1238250"/>
              <a:gd name="connsiteX13" fmla="*/ 1616869 w 1616869"/>
              <a:gd name="connsiteY13" fmla="*/ 188118 h 1238250"/>
              <a:gd name="connsiteX14" fmla="*/ 1607344 w 1616869"/>
              <a:gd name="connsiteY14" fmla="*/ 204787 h 1238250"/>
              <a:gd name="connsiteX15" fmla="*/ 1433512 w 1616869"/>
              <a:gd name="connsiteY15" fmla="*/ 361950 h 1238250"/>
              <a:gd name="connsiteX16" fmla="*/ 1181100 w 1616869"/>
              <a:gd name="connsiteY16" fmla="*/ 554831 h 1238250"/>
              <a:gd name="connsiteX17" fmla="*/ 950119 w 1616869"/>
              <a:gd name="connsiteY17" fmla="*/ 728662 h 1238250"/>
              <a:gd name="connsiteX18" fmla="*/ 728662 w 1616869"/>
              <a:gd name="connsiteY18" fmla="*/ 873918 h 1238250"/>
              <a:gd name="connsiteX19" fmla="*/ 500062 w 1616869"/>
              <a:gd name="connsiteY19" fmla="*/ 1009650 h 1238250"/>
              <a:gd name="connsiteX20" fmla="*/ 233362 w 1616869"/>
              <a:gd name="connsiteY20" fmla="*/ 1150143 h 1238250"/>
              <a:gd name="connsiteX21" fmla="*/ 64294 w 1616869"/>
              <a:gd name="connsiteY21" fmla="*/ 1228725 h 1238250"/>
              <a:gd name="connsiteX22" fmla="*/ 35719 w 1616869"/>
              <a:gd name="connsiteY22" fmla="*/ 1238250 h 1238250"/>
              <a:gd name="connsiteX23" fmla="*/ 16669 w 1616869"/>
              <a:gd name="connsiteY23" fmla="*/ 1235868 h 1238250"/>
              <a:gd name="connsiteX24" fmla="*/ 0 w 1616869"/>
              <a:gd name="connsiteY24" fmla="*/ 1223962 h 1238250"/>
              <a:gd name="connsiteX25" fmla="*/ 4762 w 1616869"/>
              <a:gd name="connsiteY25" fmla="*/ 1209675 h 1238250"/>
              <a:gd name="connsiteX26" fmla="*/ 21431 w 1616869"/>
              <a:gd name="connsiteY26" fmla="*/ 1185862 h 1238250"/>
              <a:gd name="connsiteX27" fmla="*/ 223837 w 1616869"/>
              <a:gd name="connsiteY27" fmla="*/ 1052512 h 1238250"/>
              <a:gd name="connsiteX28" fmla="*/ 483394 w 1616869"/>
              <a:gd name="connsiteY28" fmla="*/ 859631 h 1238250"/>
              <a:gd name="connsiteX29" fmla="*/ 785812 w 1616869"/>
              <a:gd name="connsiteY29" fmla="*/ 642937 h 1238250"/>
              <a:gd name="connsiteX30" fmla="*/ 1031081 w 1616869"/>
              <a:gd name="connsiteY30" fmla="*/ 450056 h 12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616869" h="1238250">
                <a:moveTo>
                  <a:pt x="1031081" y="450056"/>
                </a:moveTo>
                <a:lnTo>
                  <a:pt x="1181100" y="311943"/>
                </a:lnTo>
                <a:lnTo>
                  <a:pt x="1278731" y="209550"/>
                </a:lnTo>
                <a:lnTo>
                  <a:pt x="1295400" y="166687"/>
                </a:lnTo>
                <a:lnTo>
                  <a:pt x="1257300" y="73818"/>
                </a:lnTo>
                <a:lnTo>
                  <a:pt x="1228725" y="0"/>
                </a:lnTo>
                <a:lnTo>
                  <a:pt x="1476375" y="38100"/>
                </a:lnTo>
                <a:lnTo>
                  <a:pt x="1485900" y="57150"/>
                </a:lnTo>
                <a:lnTo>
                  <a:pt x="1514475" y="88106"/>
                </a:lnTo>
                <a:lnTo>
                  <a:pt x="1566862" y="114300"/>
                </a:lnTo>
                <a:lnTo>
                  <a:pt x="1590675" y="126206"/>
                </a:lnTo>
                <a:lnTo>
                  <a:pt x="1609725" y="142875"/>
                </a:lnTo>
                <a:lnTo>
                  <a:pt x="1616869" y="157162"/>
                </a:lnTo>
                <a:lnTo>
                  <a:pt x="1616869" y="188118"/>
                </a:lnTo>
                <a:lnTo>
                  <a:pt x="1607344" y="204787"/>
                </a:lnTo>
                <a:lnTo>
                  <a:pt x="1433512" y="361950"/>
                </a:lnTo>
                <a:lnTo>
                  <a:pt x="1181100" y="554831"/>
                </a:lnTo>
                <a:lnTo>
                  <a:pt x="950119" y="728662"/>
                </a:lnTo>
                <a:lnTo>
                  <a:pt x="728662" y="873918"/>
                </a:lnTo>
                <a:lnTo>
                  <a:pt x="500062" y="1009650"/>
                </a:lnTo>
                <a:lnTo>
                  <a:pt x="233362" y="1150143"/>
                </a:lnTo>
                <a:lnTo>
                  <a:pt x="64294" y="1228725"/>
                </a:lnTo>
                <a:lnTo>
                  <a:pt x="35719" y="1238250"/>
                </a:lnTo>
                <a:lnTo>
                  <a:pt x="16669" y="1235868"/>
                </a:lnTo>
                <a:lnTo>
                  <a:pt x="0" y="1223962"/>
                </a:lnTo>
                <a:lnTo>
                  <a:pt x="4762" y="1209675"/>
                </a:lnTo>
                <a:lnTo>
                  <a:pt x="21431" y="1185862"/>
                </a:lnTo>
                <a:lnTo>
                  <a:pt x="223837" y="1052512"/>
                </a:lnTo>
                <a:lnTo>
                  <a:pt x="483394" y="859631"/>
                </a:lnTo>
                <a:lnTo>
                  <a:pt x="785812" y="642937"/>
                </a:lnTo>
                <a:lnTo>
                  <a:pt x="1031081" y="45005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4271C530-995E-4CD5-BC5F-40A4DF3DF6CE}"/>
              </a:ext>
            </a:extLst>
          </p:cNvPr>
          <p:cNvSpPr/>
          <p:nvPr/>
        </p:nvSpPr>
        <p:spPr>
          <a:xfrm>
            <a:off x="5792789" y="4148138"/>
            <a:ext cx="255587" cy="1282700"/>
          </a:xfrm>
          <a:custGeom>
            <a:avLst/>
            <a:gdLst>
              <a:gd name="connsiteX0" fmla="*/ 252413 w 254794"/>
              <a:gd name="connsiteY0" fmla="*/ 635793 h 1283493"/>
              <a:gd name="connsiteX1" fmla="*/ 254794 w 254794"/>
              <a:gd name="connsiteY1" fmla="*/ 340518 h 1283493"/>
              <a:gd name="connsiteX2" fmla="*/ 252413 w 254794"/>
              <a:gd name="connsiteY2" fmla="*/ 169068 h 1283493"/>
              <a:gd name="connsiteX3" fmla="*/ 250032 w 254794"/>
              <a:gd name="connsiteY3" fmla="*/ 95250 h 1283493"/>
              <a:gd name="connsiteX4" fmla="*/ 142875 w 254794"/>
              <a:gd name="connsiteY4" fmla="*/ 0 h 1283493"/>
              <a:gd name="connsiteX5" fmla="*/ 69057 w 254794"/>
              <a:gd name="connsiteY5" fmla="*/ 238125 h 1283493"/>
              <a:gd name="connsiteX6" fmla="*/ 71438 w 254794"/>
              <a:gd name="connsiteY6" fmla="*/ 381000 h 1283493"/>
              <a:gd name="connsiteX7" fmla="*/ 69057 w 254794"/>
              <a:gd name="connsiteY7" fmla="*/ 631031 h 1283493"/>
              <a:gd name="connsiteX8" fmla="*/ 64294 w 254794"/>
              <a:gd name="connsiteY8" fmla="*/ 707231 h 1283493"/>
              <a:gd name="connsiteX9" fmla="*/ 35719 w 254794"/>
              <a:gd name="connsiteY9" fmla="*/ 852487 h 1283493"/>
              <a:gd name="connsiteX10" fmla="*/ 0 w 254794"/>
              <a:gd name="connsiteY10" fmla="*/ 981075 h 1283493"/>
              <a:gd name="connsiteX11" fmla="*/ 4763 w 254794"/>
              <a:gd name="connsiteY11" fmla="*/ 1023937 h 1283493"/>
              <a:gd name="connsiteX12" fmla="*/ 26194 w 254794"/>
              <a:gd name="connsiteY12" fmla="*/ 1114425 h 1283493"/>
              <a:gd name="connsiteX13" fmla="*/ 57150 w 254794"/>
              <a:gd name="connsiteY13" fmla="*/ 1202531 h 1283493"/>
              <a:gd name="connsiteX14" fmla="*/ 83344 w 254794"/>
              <a:gd name="connsiteY14" fmla="*/ 1257300 h 1283493"/>
              <a:gd name="connsiteX15" fmla="*/ 104775 w 254794"/>
              <a:gd name="connsiteY15" fmla="*/ 1278731 h 1283493"/>
              <a:gd name="connsiteX16" fmla="*/ 121444 w 254794"/>
              <a:gd name="connsiteY16" fmla="*/ 1283493 h 1283493"/>
              <a:gd name="connsiteX17" fmla="*/ 159544 w 254794"/>
              <a:gd name="connsiteY17" fmla="*/ 1273968 h 1283493"/>
              <a:gd name="connsiteX18" fmla="*/ 190500 w 254794"/>
              <a:gd name="connsiteY18" fmla="*/ 1247775 h 1283493"/>
              <a:gd name="connsiteX19" fmla="*/ 221457 w 254794"/>
              <a:gd name="connsiteY19" fmla="*/ 1204912 h 1283493"/>
              <a:gd name="connsiteX20" fmla="*/ 240507 w 254794"/>
              <a:gd name="connsiteY20" fmla="*/ 1147762 h 1283493"/>
              <a:gd name="connsiteX21" fmla="*/ 252413 w 254794"/>
              <a:gd name="connsiteY21" fmla="*/ 1097756 h 1283493"/>
              <a:gd name="connsiteX22" fmla="*/ 252413 w 254794"/>
              <a:gd name="connsiteY22" fmla="*/ 635793 h 128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54794" h="1283493">
                <a:moveTo>
                  <a:pt x="252413" y="635793"/>
                </a:moveTo>
                <a:cubicBezTo>
                  <a:pt x="253207" y="537368"/>
                  <a:pt x="254000" y="438943"/>
                  <a:pt x="254794" y="340518"/>
                </a:cubicBezTo>
                <a:cubicBezTo>
                  <a:pt x="254000" y="283368"/>
                  <a:pt x="253207" y="226218"/>
                  <a:pt x="252413" y="169068"/>
                </a:cubicBezTo>
                <a:cubicBezTo>
                  <a:pt x="251619" y="144462"/>
                  <a:pt x="250826" y="119856"/>
                  <a:pt x="250032" y="95250"/>
                </a:cubicBezTo>
                <a:lnTo>
                  <a:pt x="142875" y="0"/>
                </a:lnTo>
                <a:lnTo>
                  <a:pt x="69057" y="238125"/>
                </a:lnTo>
                <a:cubicBezTo>
                  <a:pt x="69851" y="285750"/>
                  <a:pt x="70644" y="333375"/>
                  <a:pt x="71438" y="381000"/>
                </a:cubicBezTo>
                <a:cubicBezTo>
                  <a:pt x="70644" y="464344"/>
                  <a:pt x="72629" y="542528"/>
                  <a:pt x="69057" y="631031"/>
                </a:cubicBezTo>
                <a:lnTo>
                  <a:pt x="64294" y="707231"/>
                </a:lnTo>
                <a:lnTo>
                  <a:pt x="35719" y="852487"/>
                </a:lnTo>
                <a:lnTo>
                  <a:pt x="0" y="981075"/>
                </a:lnTo>
                <a:lnTo>
                  <a:pt x="4763" y="1023937"/>
                </a:lnTo>
                <a:lnTo>
                  <a:pt x="26194" y="1114425"/>
                </a:lnTo>
                <a:lnTo>
                  <a:pt x="57150" y="1202531"/>
                </a:lnTo>
                <a:lnTo>
                  <a:pt x="83344" y="1257300"/>
                </a:lnTo>
                <a:lnTo>
                  <a:pt x="104775" y="1278731"/>
                </a:lnTo>
                <a:lnTo>
                  <a:pt x="121444" y="1283493"/>
                </a:lnTo>
                <a:lnTo>
                  <a:pt x="159544" y="1273968"/>
                </a:lnTo>
                <a:lnTo>
                  <a:pt x="190500" y="1247775"/>
                </a:lnTo>
                <a:lnTo>
                  <a:pt x="221457" y="1204912"/>
                </a:lnTo>
                <a:lnTo>
                  <a:pt x="240507" y="1147762"/>
                </a:lnTo>
                <a:lnTo>
                  <a:pt x="252413" y="1097756"/>
                </a:lnTo>
                <a:lnTo>
                  <a:pt x="252413" y="63579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7CE0BC5D-71E5-45ED-85BE-65C6C41BE88B}"/>
              </a:ext>
            </a:extLst>
          </p:cNvPr>
          <p:cNvSpPr/>
          <p:nvPr/>
        </p:nvSpPr>
        <p:spPr>
          <a:xfrm>
            <a:off x="6348414" y="4033838"/>
            <a:ext cx="790575" cy="520700"/>
          </a:xfrm>
          <a:custGeom>
            <a:avLst/>
            <a:gdLst>
              <a:gd name="connsiteX0" fmla="*/ 347662 w 790575"/>
              <a:gd name="connsiteY0" fmla="*/ 428625 h 521493"/>
              <a:gd name="connsiteX1" fmla="*/ 490537 w 790575"/>
              <a:gd name="connsiteY1" fmla="*/ 357187 h 521493"/>
              <a:gd name="connsiteX2" fmla="*/ 531018 w 790575"/>
              <a:gd name="connsiteY2" fmla="*/ 335756 h 521493"/>
              <a:gd name="connsiteX3" fmla="*/ 573881 w 790575"/>
              <a:gd name="connsiteY3" fmla="*/ 316706 h 521493"/>
              <a:gd name="connsiteX4" fmla="*/ 654843 w 790575"/>
              <a:gd name="connsiteY4" fmla="*/ 295275 h 521493"/>
              <a:gd name="connsiteX5" fmla="*/ 721518 w 790575"/>
              <a:gd name="connsiteY5" fmla="*/ 290512 h 521493"/>
              <a:gd name="connsiteX6" fmla="*/ 752475 w 790575"/>
              <a:gd name="connsiteY6" fmla="*/ 276225 h 521493"/>
              <a:gd name="connsiteX7" fmla="*/ 781050 w 790575"/>
              <a:gd name="connsiteY7" fmla="*/ 259556 h 521493"/>
              <a:gd name="connsiteX8" fmla="*/ 790575 w 790575"/>
              <a:gd name="connsiteY8" fmla="*/ 238125 h 521493"/>
              <a:gd name="connsiteX9" fmla="*/ 790575 w 790575"/>
              <a:gd name="connsiteY9" fmla="*/ 211931 h 521493"/>
              <a:gd name="connsiteX10" fmla="*/ 776287 w 790575"/>
              <a:gd name="connsiteY10" fmla="*/ 176212 h 521493"/>
              <a:gd name="connsiteX11" fmla="*/ 742950 w 790575"/>
              <a:gd name="connsiteY11" fmla="*/ 133350 h 521493"/>
              <a:gd name="connsiteX12" fmla="*/ 692943 w 790575"/>
              <a:gd name="connsiteY12" fmla="*/ 90487 h 521493"/>
              <a:gd name="connsiteX13" fmla="*/ 657225 w 790575"/>
              <a:gd name="connsiteY13" fmla="*/ 66675 h 521493"/>
              <a:gd name="connsiteX14" fmla="*/ 576262 w 790575"/>
              <a:gd name="connsiteY14" fmla="*/ 33337 h 521493"/>
              <a:gd name="connsiteX15" fmla="*/ 504825 w 790575"/>
              <a:gd name="connsiteY15" fmla="*/ 11906 h 521493"/>
              <a:gd name="connsiteX16" fmla="*/ 419100 w 790575"/>
              <a:gd name="connsiteY16" fmla="*/ 2381 h 521493"/>
              <a:gd name="connsiteX17" fmla="*/ 364331 w 790575"/>
              <a:gd name="connsiteY17" fmla="*/ 0 h 521493"/>
              <a:gd name="connsiteX18" fmla="*/ 316706 w 790575"/>
              <a:gd name="connsiteY18" fmla="*/ 4762 h 521493"/>
              <a:gd name="connsiteX19" fmla="*/ 300037 w 790575"/>
              <a:gd name="connsiteY19" fmla="*/ 14287 h 521493"/>
              <a:gd name="connsiteX20" fmla="*/ 297656 w 790575"/>
              <a:gd name="connsiteY20" fmla="*/ 33337 h 521493"/>
              <a:gd name="connsiteX21" fmla="*/ 314325 w 790575"/>
              <a:gd name="connsiteY21" fmla="*/ 59531 h 521493"/>
              <a:gd name="connsiteX22" fmla="*/ 354806 w 790575"/>
              <a:gd name="connsiteY22" fmla="*/ 85725 h 521493"/>
              <a:gd name="connsiteX23" fmla="*/ 385762 w 790575"/>
              <a:gd name="connsiteY23" fmla="*/ 107156 h 521493"/>
              <a:gd name="connsiteX24" fmla="*/ 397668 w 790575"/>
              <a:gd name="connsiteY24" fmla="*/ 121443 h 521493"/>
              <a:gd name="connsiteX25" fmla="*/ 397668 w 790575"/>
              <a:gd name="connsiteY25" fmla="*/ 142875 h 521493"/>
              <a:gd name="connsiteX26" fmla="*/ 376237 w 790575"/>
              <a:gd name="connsiteY26" fmla="*/ 188118 h 521493"/>
              <a:gd name="connsiteX27" fmla="*/ 292893 w 790575"/>
              <a:gd name="connsiteY27" fmla="*/ 276225 h 521493"/>
              <a:gd name="connsiteX28" fmla="*/ 111918 w 790575"/>
              <a:gd name="connsiteY28" fmla="*/ 438150 h 521493"/>
              <a:gd name="connsiteX29" fmla="*/ 59531 w 790575"/>
              <a:gd name="connsiteY29" fmla="*/ 478631 h 521493"/>
              <a:gd name="connsiteX30" fmla="*/ 0 w 790575"/>
              <a:gd name="connsiteY30" fmla="*/ 521493 h 521493"/>
              <a:gd name="connsiteX31" fmla="*/ 171450 w 790575"/>
              <a:gd name="connsiteY31" fmla="*/ 511968 h 521493"/>
              <a:gd name="connsiteX32" fmla="*/ 347662 w 790575"/>
              <a:gd name="connsiteY32" fmla="*/ 428625 h 52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90575" h="521493">
                <a:moveTo>
                  <a:pt x="347662" y="428625"/>
                </a:moveTo>
                <a:lnTo>
                  <a:pt x="490537" y="357187"/>
                </a:lnTo>
                <a:lnTo>
                  <a:pt x="531018" y="335756"/>
                </a:lnTo>
                <a:lnTo>
                  <a:pt x="573881" y="316706"/>
                </a:lnTo>
                <a:lnTo>
                  <a:pt x="654843" y="295275"/>
                </a:lnTo>
                <a:lnTo>
                  <a:pt x="721518" y="290512"/>
                </a:lnTo>
                <a:lnTo>
                  <a:pt x="752475" y="276225"/>
                </a:lnTo>
                <a:lnTo>
                  <a:pt x="781050" y="259556"/>
                </a:lnTo>
                <a:lnTo>
                  <a:pt x="790575" y="238125"/>
                </a:lnTo>
                <a:lnTo>
                  <a:pt x="790575" y="211931"/>
                </a:lnTo>
                <a:lnTo>
                  <a:pt x="776287" y="176212"/>
                </a:lnTo>
                <a:lnTo>
                  <a:pt x="742950" y="133350"/>
                </a:lnTo>
                <a:lnTo>
                  <a:pt x="692943" y="90487"/>
                </a:lnTo>
                <a:lnTo>
                  <a:pt x="657225" y="66675"/>
                </a:lnTo>
                <a:lnTo>
                  <a:pt x="576262" y="33337"/>
                </a:lnTo>
                <a:lnTo>
                  <a:pt x="504825" y="11906"/>
                </a:lnTo>
                <a:lnTo>
                  <a:pt x="419100" y="2381"/>
                </a:lnTo>
                <a:lnTo>
                  <a:pt x="364331" y="0"/>
                </a:lnTo>
                <a:lnTo>
                  <a:pt x="316706" y="4762"/>
                </a:lnTo>
                <a:lnTo>
                  <a:pt x="300037" y="14287"/>
                </a:lnTo>
                <a:lnTo>
                  <a:pt x="297656" y="33337"/>
                </a:lnTo>
                <a:lnTo>
                  <a:pt x="314325" y="59531"/>
                </a:lnTo>
                <a:lnTo>
                  <a:pt x="354806" y="85725"/>
                </a:lnTo>
                <a:lnTo>
                  <a:pt x="385762" y="107156"/>
                </a:lnTo>
                <a:lnTo>
                  <a:pt x="397668" y="121443"/>
                </a:lnTo>
                <a:lnTo>
                  <a:pt x="397668" y="142875"/>
                </a:lnTo>
                <a:lnTo>
                  <a:pt x="376237" y="188118"/>
                </a:lnTo>
                <a:lnTo>
                  <a:pt x="292893" y="276225"/>
                </a:lnTo>
                <a:lnTo>
                  <a:pt x="111918" y="438150"/>
                </a:lnTo>
                <a:lnTo>
                  <a:pt x="59531" y="478631"/>
                </a:lnTo>
                <a:lnTo>
                  <a:pt x="0" y="521493"/>
                </a:lnTo>
                <a:lnTo>
                  <a:pt x="171450" y="511968"/>
                </a:lnTo>
                <a:lnTo>
                  <a:pt x="347662" y="42862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4F3D24D3-C347-4E56-B18A-3C8635EDBA9A}"/>
              </a:ext>
            </a:extLst>
          </p:cNvPr>
          <p:cNvSpPr/>
          <p:nvPr/>
        </p:nvSpPr>
        <p:spPr>
          <a:xfrm>
            <a:off x="5934075" y="4319588"/>
            <a:ext cx="1633538" cy="831850"/>
          </a:xfrm>
          <a:custGeom>
            <a:avLst/>
            <a:gdLst>
              <a:gd name="connsiteX0" fmla="*/ 664369 w 1633538"/>
              <a:gd name="connsiteY0" fmla="*/ 514350 h 831056"/>
              <a:gd name="connsiteX1" fmla="*/ 540544 w 1633538"/>
              <a:gd name="connsiteY1" fmla="*/ 400050 h 831056"/>
              <a:gd name="connsiteX2" fmla="*/ 390525 w 1633538"/>
              <a:gd name="connsiteY2" fmla="*/ 273843 h 831056"/>
              <a:gd name="connsiteX3" fmla="*/ 302419 w 1633538"/>
              <a:gd name="connsiteY3" fmla="*/ 200025 h 831056"/>
              <a:gd name="connsiteX4" fmla="*/ 247650 w 1633538"/>
              <a:gd name="connsiteY4" fmla="*/ 157162 h 831056"/>
              <a:gd name="connsiteX5" fmla="*/ 195263 w 1633538"/>
              <a:gd name="connsiteY5" fmla="*/ 130968 h 831056"/>
              <a:gd name="connsiteX6" fmla="*/ 166688 w 1633538"/>
              <a:gd name="connsiteY6" fmla="*/ 121443 h 831056"/>
              <a:gd name="connsiteX7" fmla="*/ 128588 w 1633538"/>
              <a:gd name="connsiteY7" fmla="*/ 114300 h 831056"/>
              <a:gd name="connsiteX8" fmla="*/ 90488 w 1633538"/>
              <a:gd name="connsiteY8" fmla="*/ 119062 h 831056"/>
              <a:gd name="connsiteX9" fmla="*/ 0 w 1633538"/>
              <a:gd name="connsiteY9" fmla="*/ 59531 h 831056"/>
              <a:gd name="connsiteX10" fmla="*/ 104775 w 1633538"/>
              <a:gd name="connsiteY10" fmla="*/ 0 h 831056"/>
              <a:gd name="connsiteX11" fmla="*/ 204788 w 1633538"/>
              <a:gd name="connsiteY11" fmla="*/ 47625 h 831056"/>
              <a:gd name="connsiteX12" fmla="*/ 371475 w 1633538"/>
              <a:gd name="connsiteY12" fmla="*/ 128587 h 831056"/>
              <a:gd name="connsiteX13" fmla="*/ 516731 w 1633538"/>
              <a:gd name="connsiteY13" fmla="*/ 190500 h 831056"/>
              <a:gd name="connsiteX14" fmla="*/ 583406 w 1633538"/>
              <a:gd name="connsiteY14" fmla="*/ 219075 h 831056"/>
              <a:gd name="connsiteX15" fmla="*/ 602456 w 1633538"/>
              <a:gd name="connsiteY15" fmla="*/ 242887 h 831056"/>
              <a:gd name="connsiteX16" fmla="*/ 721519 w 1633538"/>
              <a:gd name="connsiteY16" fmla="*/ 326231 h 831056"/>
              <a:gd name="connsiteX17" fmla="*/ 904875 w 1633538"/>
              <a:gd name="connsiteY17" fmla="*/ 440531 h 831056"/>
              <a:gd name="connsiteX18" fmla="*/ 992981 w 1633538"/>
              <a:gd name="connsiteY18" fmla="*/ 490537 h 831056"/>
              <a:gd name="connsiteX19" fmla="*/ 1162050 w 1633538"/>
              <a:gd name="connsiteY19" fmla="*/ 573881 h 831056"/>
              <a:gd name="connsiteX20" fmla="*/ 1362075 w 1633538"/>
              <a:gd name="connsiteY20" fmla="*/ 657225 h 831056"/>
              <a:gd name="connsiteX21" fmla="*/ 1554956 w 1633538"/>
              <a:gd name="connsiteY21" fmla="*/ 726281 h 831056"/>
              <a:gd name="connsiteX22" fmla="*/ 1602581 w 1633538"/>
              <a:gd name="connsiteY22" fmla="*/ 740568 h 831056"/>
              <a:gd name="connsiteX23" fmla="*/ 1616869 w 1633538"/>
              <a:gd name="connsiteY23" fmla="*/ 747712 h 831056"/>
              <a:gd name="connsiteX24" fmla="*/ 1626394 w 1633538"/>
              <a:gd name="connsiteY24" fmla="*/ 764381 h 831056"/>
              <a:gd name="connsiteX25" fmla="*/ 1633538 w 1633538"/>
              <a:gd name="connsiteY25" fmla="*/ 785812 h 831056"/>
              <a:gd name="connsiteX26" fmla="*/ 1624013 w 1633538"/>
              <a:gd name="connsiteY26" fmla="*/ 802481 h 831056"/>
              <a:gd name="connsiteX27" fmla="*/ 1597819 w 1633538"/>
              <a:gd name="connsiteY27" fmla="*/ 809625 h 831056"/>
              <a:gd name="connsiteX28" fmla="*/ 1371600 w 1633538"/>
              <a:gd name="connsiteY28" fmla="*/ 816768 h 831056"/>
              <a:gd name="connsiteX29" fmla="*/ 1059656 w 1633538"/>
              <a:gd name="connsiteY29" fmla="*/ 831056 h 831056"/>
              <a:gd name="connsiteX30" fmla="*/ 1000125 w 1633538"/>
              <a:gd name="connsiteY30" fmla="*/ 828675 h 831056"/>
              <a:gd name="connsiteX31" fmla="*/ 957263 w 1633538"/>
              <a:gd name="connsiteY31" fmla="*/ 797718 h 831056"/>
              <a:gd name="connsiteX32" fmla="*/ 745331 w 1633538"/>
              <a:gd name="connsiteY32" fmla="*/ 592931 h 831056"/>
              <a:gd name="connsiteX33" fmla="*/ 664369 w 1633538"/>
              <a:gd name="connsiteY33" fmla="*/ 514350 h 831056"/>
              <a:gd name="connsiteX0" fmla="*/ 664369 w 1633538"/>
              <a:gd name="connsiteY0" fmla="*/ 514350 h 831056"/>
              <a:gd name="connsiteX1" fmla="*/ 540544 w 1633538"/>
              <a:gd name="connsiteY1" fmla="*/ 400050 h 831056"/>
              <a:gd name="connsiteX2" fmla="*/ 390525 w 1633538"/>
              <a:gd name="connsiteY2" fmla="*/ 273843 h 831056"/>
              <a:gd name="connsiteX3" fmla="*/ 302419 w 1633538"/>
              <a:gd name="connsiteY3" fmla="*/ 200025 h 831056"/>
              <a:gd name="connsiteX4" fmla="*/ 247650 w 1633538"/>
              <a:gd name="connsiteY4" fmla="*/ 157162 h 831056"/>
              <a:gd name="connsiteX5" fmla="*/ 195263 w 1633538"/>
              <a:gd name="connsiteY5" fmla="*/ 130968 h 831056"/>
              <a:gd name="connsiteX6" fmla="*/ 166688 w 1633538"/>
              <a:gd name="connsiteY6" fmla="*/ 121443 h 831056"/>
              <a:gd name="connsiteX7" fmla="*/ 128588 w 1633538"/>
              <a:gd name="connsiteY7" fmla="*/ 114300 h 831056"/>
              <a:gd name="connsiteX8" fmla="*/ 90488 w 1633538"/>
              <a:gd name="connsiteY8" fmla="*/ 119062 h 831056"/>
              <a:gd name="connsiteX9" fmla="*/ 0 w 1633538"/>
              <a:gd name="connsiteY9" fmla="*/ 59531 h 831056"/>
              <a:gd name="connsiteX10" fmla="*/ 104775 w 1633538"/>
              <a:gd name="connsiteY10" fmla="*/ 0 h 831056"/>
              <a:gd name="connsiteX11" fmla="*/ 204788 w 1633538"/>
              <a:gd name="connsiteY11" fmla="*/ 47625 h 831056"/>
              <a:gd name="connsiteX12" fmla="*/ 371475 w 1633538"/>
              <a:gd name="connsiteY12" fmla="*/ 128587 h 831056"/>
              <a:gd name="connsiteX13" fmla="*/ 516731 w 1633538"/>
              <a:gd name="connsiteY13" fmla="*/ 190500 h 831056"/>
              <a:gd name="connsiteX14" fmla="*/ 583406 w 1633538"/>
              <a:gd name="connsiteY14" fmla="*/ 219075 h 831056"/>
              <a:gd name="connsiteX15" fmla="*/ 602456 w 1633538"/>
              <a:gd name="connsiteY15" fmla="*/ 242887 h 831056"/>
              <a:gd name="connsiteX16" fmla="*/ 721519 w 1633538"/>
              <a:gd name="connsiteY16" fmla="*/ 326231 h 831056"/>
              <a:gd name="connsiteX17" fmla="*/ 904875 w 1633538"/>
              <a:gd name="connsiteY17" fmla="*/ 440531 h 831056"/>
              <a:gd name="connsiteX18" fmla="*/ 992981 w 1633538"/>
              <a:gd name="connsiteY18" fmla="*/ 490537 h 831056"/>
              <a:gd name="connsiteX19" fmla="*/ 1162050 w 1633538"/>
              <a:gd name="connsiteY19" fmla="*/ 573881 h 831056"/>
              <a:gd name="connsiteX20" fmla="*/ 1362075 w 1633538"/>
              <a:gd name="connsiteY20" fmla="*/ 657225 h 831056"/>
              <a:gd name="connsiteX21" fmla="*/ 1554956 w 1633538"/>
              <a:gd name="connsiteY21" fmla="*/ 726281 h 831056"/>
              <a:gd name="connsiteX22" fmla="*/ 1602581 w 1633538"/>
              <a:gd name="connsiteY22" fmla="*/ 740568 h 831056"/>
              <a:gd name="connsiteX23" fmla="*/ 1616869 w 1633538"/>
              <a:gd name="connsiteY23" fmla="*/ 747712 h 831056"/>
              <a:gd name="connsiteX24" fmla="*/ 1626394 w 1633538"/>
              <a:gd name="connsiteY24" fmla="*/ 764381 h 831056"/>
              <a:gd name="connsiteX25" fmla="*/ 1633538 w 1633538"/>
              <a:gd name="connsiteY25" fmla="*/ 785812 h 831056"/>
              <a:gd name="connsiteX26" fmla="*/ 1624013 w 1633538"/>
              <a:gd name="connsiteY26" fmla="*/ 802481 h 831056"/>
              <a:gd name="connsiteX27" fmla="*/ 1597819 w 1633538"/>
              <a:gd name="connsiteY27" fmla="*/ 809625 h 831056"/>
              <a:gd name="connsiteX28" fmla="*/ 1371600 w 1633538"/>
              <a:gd name="connsiteY28" fmla="*/ 816768 h 831056"/>
              <a:gd name="connsiteX29" fmla="*/ 1059656 w 1633538"/>
              <a:gd name="connsiteY29" fmla="*/ 831056 h 831056"/>
              <a:gd name="connsiteX30" fmla="*/ 1000125 w 1633538"/>
              <a:gd name="connsiteY30" fmla="*/ 828675 h 831056"/>
              <a:gd name="connsiteX31" fmla="*/ 957263 w 1633538"/>
              <a:gd name="connsiteY31" fmla="*/ 797718 h 831056"/>
              <a:gd name="connsiteX32" fmla="*/ 745331 w 1633538"/>
              <a:gd name="connsiteY32" fmla="*/ 592931 h 831056"/>
              <a:gd name="connsiteX33" fmla="*/ 695291 w 1633538"/>
              <a:gd name="connsiteY33" fmla="*/ 535781 h 831056"/>
              <a:gd name="connsiteX34" fmla="*/ 664369 w 1633538"/>
              <a:gd name="connsiteY34" fmla="*/ 514350 h 831056"/>
              <a:gd name="connsiteX0" fmla="*/ 664369 w 1633538"/>
              <a:gd name="connsiteY0" fmla="*/ 514350 h 831056"/>
              <a:gd name="connsiteX1" fmla="*/ 540544 w 1633538"/>
              <a:gd name="connsiteY1" fmla="*/ 400050 h 831056"/>
              <a:gd name="connsiteX2" fmla="*/ 390525 w 1633538"/>
              <a:gd name="connsiteY2" fmla="*/ 273843 h 831056"/>
              <a:gd name="connsiteX3" fmla="*/ 302419 w 1633538"/>
              <a:gd name="connsiteY3" fmla="*/ 200025 h 831056"/>
              <a:gd name="connsiteX4" fmla="*/ 247650 w 1633538"/>
              <a:gd name="connsiteY4" fmla="*/ 157162 h 831056"/>
              <a:gd name="connsiteX5" fmla="*/ 195263 w 1633538"/>
              <a:gd name="connsiteY5" fmla="*/ 130968 h 831056"/>
              <a:gd name="connsiteX6" fmla="*/ 166688 w 1633538"/>
              <a:gd name="connsiteY6" fmla="*/ 121443 h 831056"/>
              <a:gd name="connsiteX7" fmla="*/ 128588 w 1633538"/>
              <a:gd name="connsiteY7" fmla="*/ 114300 h 831056"/>
              <a:gd name="connsiteX8" fmla="*/ 90488 w 1633538"/>
              <a:gd name="connsiteY8" fmla="*/ 119062 h 831056"/>
              <a:gd name="connsiteX9" fmla="*/ 0 w 1633538"/>
              <a:gd name="connsiteY9" fmla="*/ 59531 h 831056"/>
              <a:gd name="connsiteX10" fmla="*/ 104775 w 1633538"/>
              <a:gd name="connsiteY10" fmla="*/ 0 h 831056"/>
              <a:gd name="connsiteX11" fmla="*/ 204788 w 1633538"/>
              <a:gd name="connsiteY11" fmla="*/ 47625 h 831056"/>
              <a:gd name="connsiteX12" fmla="*/ 371475 w 1633538"/>
              <a:gd name="connsiteY12" fmla="*/ 128587 h 831056"/>
              <a:gd name="connsiteX13" fmla="*/ 516731 w 1633538"/>
              <a:gd name="connsiteY13" fmla="*/ 190500 h 831056"/>
              <a:gd name="connsiteX14" fmla="*/ 583406 w 1633538"/>
              <a:gd name="connsiteY14" fmla="*/ 219075 h 831056"/>
              <a:gd name="connsiteX15" fmla="*/ 602456 w 1633538"/>
              <a:gd name="connsiteY15" fmla="*/ 242887 h 831056"/>
              <a:gd name="connsiteX16" fmla="*/ 721519 w 1633538"/>
              <a:gd name="connsiteY16" fmla="*/ 326231 h 831056"/>
              <a:gd name="connsiteX17" fmla="*/ 904875 w 1633538"/>
              <a:gd name="connsiteY17" fmla="*/ 440531 h 831056"/>
              <a:gd name="connsiteX18" fmla="*/ 992981 w 1633538"/>
              <a:gd name="connsiteY18" fmla="*/ 490537 h 831056"/>
              <a:gd name="connsiteX19" fmla="*/ 1162050 w 1633538"/>
              <a:gd name="connsiteY19" fmla="*/ 573881 h 831056"/>
              <a:gd name="connsiteX20" fmla="*/ 1362075 w 1633538"/>
              <a:gd name="connsiteY20" fmla="*/ 657225 h 831056"/>
              <a:gd name="connsiteX21" fmla="*/ 1554956 w 1633538"/>
              <a:gd name="connsiteY21" fmla="*/ 726281 h 831056"/>
              <a:gd name="connsiteX22" fmla="*/ 1602581 w 1633538"/>
              <a:gd name="connsiteY22" fmla="*/ 740568 h 831056"/>
              <a:gd name="connsiteX23" fmla="*/ 1616869 w 1633538"/>
              <a:gd name="connsiteY23" fmla="*/ 747712 h 831056"/>
              <a:gd name="connsiteX24" fmla="*/ 1626394 w 1633538"/>
              <a:gd name="connsiteY24" fmla="*/ 764381 h 831056"/>
              <a:gd name="connsiteX25" fmla="*/ 1633538 w 1633538"/>
              <a:gd name="connsiteY25" fmla="*/ 785812 h 831056"/>
              <a:gd name="connsiteX26" fmla="*/ 1624013 w 1633538"/>
              <a:gd name="connsiteY26" fmla="*/ 802481 h 831056"/>
              <a:gd name="connsiteX27" fmla="*/ 1597819 w 1633538"/>
              <a:gd name="connsiteY27" fmla="*/ 809625 h 831056"/>
              <a:gd name="connsiteX28" fmla="*/ 1371600 w 1633538"/>
              <a:gd name="connsiteY28" fmla="*/ 816768 h 831056"/>
              <a:gd name="connsiteX29" fmla="*/ 1059656 w 1633538"/>
              <a:gd name="connsiteY29" fmla="*/ 831056 h 831056"/>
              <a:gd name="connsiteX30" fmla="*/ 1000125 w 1633538"/>
              <a:gd name="connsiteY30" fmla="*/ 828675 h 831056"/>
              <a:gd name="connsiteX31" fmla="*/ 957263 w 1633538"/>
              <a:gd name="connsiteY31" fmla="*/ 797718 h 831056"/>
              <a:gd name="connsiteX32" fmla="*/ 745331 w 1633538"/>
              <a:gd name="connsiteY32" fmla="*/ 592931 h 831056"/>
              <a:gd name="connsiteX33" fmla="*/ 695291 w 1633538"/>
              <a:gd name="connsiteY33" fmla="*/ 535781 h 831056"/>
              <a:gd name="connsiteX34" fmla="*/ 664369 w 1633538"/>
              <a:gd name="connsiteY34" fmla="*/ 514350 h 831056"/>
              <a:gd name="connsiteX0" fmla="*/ 664369 w 1633538"/>
              <a:gd name="connsiteY0" fmla="*/ 514350 h 831056"/>
              <a:gd name="connsiteX1" fmla="*/ 540544 w 1633538"/>
              <a:gd name="connsiteY1" fmla="*/ 400050 h 831056"/>
              <a:gd name="connsiteX2" fmla="*/ 390525 w 1633538"/>
              <a:gd name="connsiteY2" fmla="*/ 273843 h 831056"/>
              <a:gd name="connsiteX3" fmla="*/ 302419 w 1633538"/>
              <a:gd name="connsiteY3" fmla="*/ 200025 h 831056"/>
              <a:gd name="connsiteX4" fmla="*/ 247650 w 1633538"/>
              <a:gd name="connsiteY4" fmla="*/ 157162 h 831056"/>
              <a:gd name="connsiteX5" fmla="*/ 195263 w 1633538"/>
              <a:gd name="connsiteY5" fmla="*/ 130968 h 831056"/>
              <a:gd name="connsiteX6" fmla="*/ 166688 w 1633538"/>
              <a:gd name="connsiteY6" fmla="*/ 121443 h 831056"/>
              <a:gd name="connsiteX7" fmla="*/ 128588 w 1633538"/>
              <a:gd name="connsiteY7" fmla="*/ 114300 h 831056"/>
              <a:gd name="connsiteX8" fmla="*/ 90488 w 1633538"/>
              <a:gd name="connsiteY8" fmla="*/ 119062 h 831056"/>
              <a:gd name="connsiteX9" fmla="*/ 0 w 1633538"/>
              <a:gd name="connsiteY9" fmla="*/ 59531 h 831056"/>
              <a:gd name="connsiteX10" fmla="*/ 104775 w 1633538"/>
              <a:gd name="connsiteY10" fmla="*/ 0 h 831056"/>
              <a:gd name="connsiteX11" fmla="*/ 204788 w 1633538"/>
              <a:gd name="connsiteY11" fmla="*/ 47625 h 831056"/>
              <a:gd name="connsiteX12" fmla="*/ 371475 w 1633538"/>
              <a:gd name="connsiteY12" fmla="*/ 128587 h 831056"/>
              <a:gd name="connsiteX13" fmla="*/ 516731 w 1633538"/>
              <a:gd name="connsiteY13" fmla="*/ 190500 h 831056"/>
              <a:gd name="connsiteX14" fmla="*/ 583406 w 1633538"/>
              <a:gd name="connsiteY14" fmla="*/ 219075 h 831056"/>
              <a:gd name="connsiteX15" fmla="*/ 602456 w 1633538"/>
              <a:gd name="connsiteY15" fmla="*/ 242887 h 831056"/>
              <a:gd name="connsiteX16" fmla="*/ 721519 w 1633538"/>
              <a:gd name="connsiteY16" fmla="*/ 326231 h 831056"/>
              <a:gd name="connsiteX17" fmla="*/ 904875 w 1633538"/>
              <a:gd name="connsiteY17" fmla="*/ 440531 h 831056"/>
              <a:gd name="connsiteX18" fmla="*/ 992981 w 1633538"/>
              <a:gd name="connsiteY18" fmla="*/ 490537 h 831056"/>
              <a:gd name="connsiteX19" fmla="*/ 1162050 w 1633538"/>
              <a:gd name="connsiteY19" fmla="*/ 573881 h 831056"/>
              <a:gd name="connsiteX20" fmla="*/ 1362075 w 1633538"/>
              <a:gd name="connsiteY20" fmla="*/ 657225 h 831056"/>
              <a:gd name="connsiteX21" fmla="*/ 1554956 w 1633538"/>
              <a:gd name="connsiteY21" fmla="*/ 726281 h 831056"/>
              <a:gd name="connsiteX22" fmla="*/ 1602581 w 1633538"/>
              <a:gd name="connsiteY22" fmla="*/ 740568 h 831056"/>
              <a:gd name="connsiteX23" fmla="*/ 1616869 w 1633538"/>
              <a:gd name="connsiteY23" fmla="*/ 747712 h 831056"/>
              <a:gd name="connsiteX24" fmla="*/ 1626394 w 1633538"/>
              <a:gd name="connsiteY24" fmla="*/ 764381 h 831056"/>
              <a:gd name="connsiteX25" fmla="*/ 1633538 w 1633538"/>
              <a:gd name="connsiteY25" fmla="*/ 785812 h 831056"/>
              <a:gd name="connsiteX26" fmla="*/ 1624013 w 1633538"/>
              <a:gd name="connsiteY26" fmla="*/ 802481 h 831056"/>
              <a:gd name="connsiteX27" fmla="*/ 1597819 w 1633538"/>
              <a:gd name="connsiteY27" fmla="*/ 809625 h 831056"/>
              <a:gd name="connsiteX28" fmla="*/ 1371600 w 1633538"/>
              <a:gd name="connsiteY28" fmla="*/ 816768 h 831056"/>
              <a:gd name="connsiteX29" fmla="*/ 1059656 w 1633538"/>
              <a:gd name="connsiteY29" fmla="*/ 831056 h 831056"/>
              <a:gd name="connsiteX30" fmla="*/ 1000125 w 1633538"/>
              <a:gd name="connsiteY30" fmla="*/ 828675 h 831056"/>
              <a:gd name="connsiteX31" fmla="*/ 957263 w 1633538"/>
              <a:gd name="connsiteY31" fmla="*/ 797718 h 831056"/>
              <a:gd name="connsiteX32" fmla="*/ 745331 w 1633538"/>
              <a:gd name="connsiteY32" fmla="*/ 592931 h 831056"/>
              <a:gd name="connsiteX33" fmla="*/ 695291 w 1633538"/>
              <a:gd name="connsiteY33" fmla="*/ 535781 h 831056"/>
              <a:gd name="connsiteX34" fmla="*/ 664369 w 1633538"/>
              <a:gd name="connsiteY34" fmla="*/ 514350 h 831056"/>
              <a:gd name="connsiteX0" fmla="*/ 664369 w 1633538"/>
              <a:gd name="connsiteY0" fmla="*/ 514350 h 831056"/>
              <a:gd name="connsiteX1" fmla="*/ 540544 w 1633538"/>
              <a:gd name="connsiteY1" fmla="*/ 400050 h 831056"/>
              <a:gd name="connsiteX2" fmla="*/ 390525 w 1633538"/>
              <a:gd name="connsiteY2" fmla="*/ 273843 h 831056"/>
              <a:gd name="connsiteX3" fmla="*/ 302419 w 1633538"/>
              <a:gd name="connsiteY3" fmla="*/ 200025 h 831056"/>
              <a:gd name="connsiteX4" fmla="*/ 247650 w 1633538"/>
              <a:gd name="connsiteY4" fmla="*/ 157162 h 831056"/>
              <a:gd name="connsiteX5" fmla="*/ 195263 w 1633538"/>
              <a:gd name="connsiteY5" fmla="*/ 130968 h 831056"/>
              <a:gd name="connsiteX6" fmla="*/ 166688 w 1633538"/>
              <a:gd name="connsiteY6" fmla="*/ 121443 h 831056"/>
              <a:gd name="connsiteX7" fmla="*/ 128588 w 1633538"/>
              <a:gd name="connsiteY7" fmla="*/ 114300 h 831056"/>
              <a:gd name="connsiteX8" fmla="*/ 90488 w 1633538"/>
              <a:gd name="connsiteY8" fmla="*/ 119062 h 831056"/>
              <a:gd name="connsiteX9" fmla="*/ 0 w 1633538"/>
              <a:gd name="connsiteY9" fmla="*/ 59531 h 831056"/>
              <a:gd name="connsiteX10" fmla="*/ 104775 w 1633538"/>
              <a:gd name="connsiteY10" fmla="*/ 0 h 831056"/>
              <a:gd name="connsiteX11" fmla="*/ 204788 w 1633538"/>
              <a:gd name="connsiteY11" fmla="*/ 47625 h 831056"/>
              <a:gd name="connsiteX12" fmla="*/ 371475 w 1633538"/>
              <a:gd name="connsiteY12" fmla="*/ 128587 h 831056"/>
              <a:gd name="connsiteX13" fmla="*/ 516731 w 1633538"/>
              <a:gd name="connsiteY13" fmla="*/ 190500 h 831056"/>
              <a:gd name="connsiteX14" fmla="*/ 583406 w 1633538"/>
              <a:gd name="connsiteY14" fmla="*/ 219075 h 831056"/>
              <a:gd name="connsiteX15" fmla="*/ 602456 w 1633538"/>
              <a:gd name="connsiteY15" fmla="*/ 242887 h 831056"/>
              <a:gd name="connsiteX16" fmla="*/ 721519 w 1633538"/>
              <a:gd name="connsiteY16" fmla="*/ 326231 h 831056"/>
              <a:gd name="connsiteX17" fmla="*/ 904875 w 1633538"/>
              <a:gd name="connsiteY17" fmla="*/ 440531 h 831056"/>
              <a:gd name="connsiteX18" fmla="*/ 992981 w 1633538"/>
              <a:gd name="connsiteY18" fmla="*/ 490537 h 831056"/>
              <a:gd name="connsiteX19" fmla="*/ 1162050 w 1633538"/>
              <a:gd name="connsiteY19" fmla="*/ 573881 h 831056"/>
              <a:gd name="connsiteX20" fmla="*/ 1362075 w 1633538"/>
              <a:gd name="connsiteY20" fmla="*/ 657225 h 831056"/>
              <a:gd name="connsiteX21" fmla="*/ 1554956 w 1633538"/>
              <a:gd name="connsiteY21" fmla="*/ 726281 h 831056"/>
              <a:gd name="connsiteX22" fmla="*/ 1602581 w 1633538"/>
              <a:gd name="connsiteY22" fmla="*/ 740568 h 831056"/>
              <a:gd name="connsiteX23" fmla="*/ 1616869 w 1633538"/>
              <a:gd name="connsiteY23" fmla="*/ 747712 h 831056"/>
              <a:gd name="connsiteX24" fmla="*/ 1626394 w 1633538"/>
              <a:gd name="connsiteY24" fmla="*/ 764381 h 831056"/>
              <a:gd name="connsiteX25" fmla="*/ 1633538 w 1633538"/>
              <a:gd name="connsiteY25" fmla="*/ 785812 h 831056"/>
              <a:gd name="connsiteX26" fmla="*/ 1624013 w 1633538"/>
              <a:gd name="connsiteY26" fmla="*/ 802481 h 831056"/>
              <a:gd name="connsiteX27" fmla="*/ 1597819 w 1633538"/>
              <a:gd name="connsiteY27" fmla="*/ 809625 h 831056"/>
              <a:gd name="connsiteX28" fmla="*/ 1371600 w 1633538"/>
              <a:gd name="connsiteY28" fmla="*/ 816768 h 831056"/>
              <a:gd name="connsiteX29" fmla="*/ 1059656 w 1633538"/>
              <a:gd name="connsiteY29" fmla="*/ 831056 h 831056"/>
              <a:gd name="connsiteX30" fmla="*/ 1000125 w 1633538"/>
              <a:gd name="connsiteY30" fmla="*/ 828675 h 831056"/>
              <a:gd name="connsiteX31" fmla="*/ 957263 w 1633538"/>
              <a:gd name="connsiteY31" fmla="*/ 797718 h 831056"/>
              <a:gd name="connsiteX32" fmla="*/ 745331 w 1633538"/>
              <a:gd name="connsiteY32" fmla="*/ 592931 h 831056"/>
              <a:gd name="connsiteX33" fmla="*/ 695291 w 1633538"/>
              <a:gd name="connsiteY33" fmla="*/ 535781 h 831056"/>
              <a:gd name="connsiteX34" fmla="*/ 664369 w 1633538"/>
              <a:gd name="connsiteY34" fmla="*/ 514350 h 831056"/>
              <a:gd name="connsiteX0" fmla="*/ 664369 w 1633538"/>
              <a:gd name="connsiteY0" fmla="*/ 514350 h 831056"/>
              <a:gd name="connsiteX1" fmla="*/ 540544 w 1633538"/>
              <a:gd name="connsiteY1" fmla="*/ 400050 h 831056"/>
              <a:gd name="connsiteX2" fmla="*/ 390525 w 1633538"/>
              <a:gd name="connsiteY2" fmla="*/ 273843 h 831056"/>
              <a:gd name="connsiteX3" fmla="*/ 302419 w 1633538"/>
              <a:gd name="connsiteY3" fmla="*/ 200025 h 831056"/>
              <a:gd name="connsiteX4" fmla="*/ 247650 w 1633538"/>
              <a:gd name="connsiteY4" fmla="*/ 157162 h 831056"/>
              <a:gd name="connsiteX5" fmla="*/ 195263 w 1633538"/>
              <a:gd name="connsiteY5" fmla="*/ 130968 h 831056"/>
              <a:gd name="connsiteX6" fmla="*/ 166688 w 1633538"/>
              <a:gd name="connsiteY6" fmla="*/ 121443 h 831056"/>
              <a:gd name="connsiteX7" fmla="*/ 128588 w 1633538"/>
              <a:gd name="connsiteY7" fmla="*/ 114300 h 831056"/>
              <a:gd name="connsiteX8" fmla="*/ 90488 w 1633538"/>
              <a:gd name="connsiteY8" fmla="*/ 119062 h 831056"/>
              <a:gd name="connsiteX9" fmla="*/ 0 w 1633538"/>
              <a:gd name="connsiteY9" fmla="*/ 59531 h 831056"/>
              <a:gd name="connsiteX10" fmla="*/ 104775 w 1633538"/>
              <a:gd name="connsiteY10" fmla="*/ 0 h 831056"/>
              <a:gd name="connsiteX11" fmla="*/ 204788 w 1633538"/>
              <a:gd name="connsiteY11" fmla="*/ 47625 h 831056"/>
              <a:gd name="connsiteX12" fmla="*/ 371475 w 1633538"/>
              <a:gd name="connsiteY12" fmla="*/ 128587 h 831056"/>
              <a:gd name="connsiteX13" fmla="*/ 516731 w 1633538"/>
              <a:gd name="connsiteY13" fmla="*/ 190500 h 831056"/>
              <a:gd name="connsiteX14" fmla="*/ 583406 w 1633538"/>
              <a:gd name="connsiteY14" fmla="*/ 219075 h 831056"/>
              <a:gd name="connsiteX15" fmla="*/ 602456 w 1633538"/>
              <a:gd name="connsiteY15" fmla="*/ 242887 h 831056"/>
              <a:gd name="connsiteX16" fmla="*/ 721519 w 1633538"/>
              <a:gd name="connsiteY16" fmla="*/ 326231 h 831056"/>
              <a:gd name="connsiteX17" fmla="*/ 904875 w 1633538"/>
              <a:gd name="connsiteY17" fmla="*/ 440531 h 831056"/>
              <a:gd name="connsiteX18" fmla="*/ 992981 w 1633538"/>
              <a:gd name="connsiteY18" fmla="*/ 490537 h 831056"/>
              <a:gd name="connsiteX19" fmla="*/ 1162050 w 1633538"/>
              <a:gd name="connsiteY19" fmla="*/ 573881 h 831056"/>
              <a:gd name="connsiteX20" fmla="*/ 1362075 w 1633538"/>
              <a:gd name="connsiteY20" fmla="*/ 657225 h 831056"/>
              <a:gd name="connsiteX21" fmla="*/ 1554956 w 1633538"/>
              <a:gd name="connsiteY21" fmla="*/ 726281 h 831056"/>
              <a:gd name="connsiteX22" fmla="*/ 1602581 w 1633538"/>
              <a:gd name="connsiteY22" fmla="*/ 740568 h 831056"/>
              <a:gd name="connsiteX23" fmla="*/ 1616869 w 1633538"/>
              <a:gd name="connsiteY23" fmla="*/ 747712 h 831056"/>
              <a:gd name="connsiteX24" fmla="*/ 1626394 w 1633538"/>
              <a:gd name="connsiteY24" fmla="*/ 764381 h 831056"/>
              <a:gd name="connsiteX25" fmla="*/ 1633538 w 1633538"/>
              <a:gd name="connsiteY25" fmla="*/ 785812 h 831056"/>
              <a:gd name="connsiteX26" fmla="*/ 1624013 w 1633538"/>
              <a:gd name="connsiteY26" fmla="*/ 802481 h 831056"/>
              <a:gd name="connsiteX27" fmla="*/ 1597819 w 1633538"/>
              <a:gd name="connsiteY27" fmla="*/ 809625 h 831056"/>
              <a:gd name="connsiteX28" fmla="*/ 1371600 w 1633538"/>
              <a:gd name="connsiteY28" fmla="*/ 816768 h 831056"/>
              <a:gd name="connsiteX29" fmla="*/ 1059656 w 1633538"/>
              <a:gd name="connsiteY29" fmla="*/ 831056 h 831056"/>
              <a:gd name="connsiteX30" fmla="*/ 1000125 w 1633538"/>
              <a:gd name="connsiteY30" fmla="*/ 828675 h 831056"/>
              <a:gd name="connsiteX31" fmla="*/ 957263 w 1633538"/>
              <a:gd name="connsiteY31" fmla="*/ 797718 h 831056"/>
              <a:gd name="connsiteX32" fmla="*/ 745331 w 1633538"/>
              <a:gd name="connsiteY32" fmla="*/ 592931 h 831056"/>
              <a:gd name="connsiteX33" fmla="*/ 695291 w 1633538"/>
              <a:gd name="connsiteY33" fmla="*/ 535781 h 831056"/>
              <a:gd name="connsiteX34" fmla="*/ 664369 w 1633538"/>
              <a:gd name="connsiteY34" fmla="*/ 514350 h 831056"/>
              <a:gd name="connsiteX0" fmla="*/ 664369 w 1633538"/>
              <a:gd name="connsiteY0" fmla="*/ 514350 h 831056"/>
              <a:gd name="connsiteX1" fmla="*/ 540544 w 1633538"/>
              <a:gd name="connsiteY1" fmla="*/ 400050 h 831056"/>
              <a:gd name="connsiteX2" fmla="*/ 390525 w 1633538"/>
              <a:gd name="connsiteY2" fmla="*/ 273843 h 831056"/>
              <a:gd name="connsiteX3" fmla="*/ 302419 w 1633538"/>
              <a:gd name="connsiteY3" fmla="*/ 200025 h 831056"/>
              <a:gd name="connsiteX4" fmla="*/ 247650 w 1633538"/>
              <a:gd name="connsiteY4" fmla="*/ 157162 h 831056"/>
              <a:gd name="connsiteX5" fmla="*/ 195263 w 1633538"/>
              <a:gd name="connsiteY5" fmla="*/ 130968 h 831056"/>
              <a:gd name="connsiteX6" fmla="*/ 166688 w 1633538"/>
              <a:gd name="connsiteY6" fmla="*/ 121443 h 831056"/>
              <a:gd name="connsiteX7" fmla="*/ 128588 w 1633538"/>
              <a:gd name="connsiteY7" fmla="*/ 114300 h 831056"/>
              <a:gd name="connsiteX8" fmla="*/ 90488 w 1633538"/>
              <a:gd name="connsiteY8" fmla="*/ 119062 h 831056"/>
              <a:gd name="connsiteX9" fmla="*/ 0 w 1633538"/>
              <a:gd name="connsiteY9" fmla="*/ 59531 h 831056"/>
              <a:gd name="connsiteX10" fmla="*/ 104775 w 1633538"/>
              <a:gd name="connsiteY10" fmla="*/ 0 h 831056"/>
              <a:gd name="connsiteX11" fmla="*/ 204788 w 1633538"/>
              <a:gd name="connsiteY11" fmla="*/ 47625 h 831056"/>
              <a:gd name="connsiteX12" fmla="*/ 371475 w 1633538"/>
              <a:gd name="connsiteY12" fmla="*/ 128587 h 831056"/>
              <a:gd name="connsiteX13" fmla="*/ 516731 w 1633538"/>
              <a:gd name="connsiteY13" fmla="*/ 190500 h 831056"/>
              <a:gd name="connsiteX14" fmla="*/ 583406 w 1633538"/>
              <a:gd name="connsiteY14" fmla="*/ 219075 h 831056"/>
              <a:gd name="connsiteX15" fmla="*/ 602456 w 1633538"/>
              <a:gd name="connsiteY15" fmla="*/ 242887 h 831056"/>
              <a:gd name="connsiteX16" fmla="*/ 721519 w 1633538"/>
              <a:gd name="connsiteY16" fmla="*/ 326231 h 831056"/>
              <a:gd name="connsiteX17" fmla="*/ 904875 w 1633538"/>
              <a:gd name="connsiteY17" fmla="*/ 440531 h 831056"/>
              <a:gd name="connsiteX18" fmla="*/ 992981 w 1633538"/>
              <a:gd name="connsiteY18" fmla="*/ 490537 h 831056"/>
              <a:gd name="connsiteX19" fmla="*/ 1162050 w 1633538"/>
              <a:gd name="connsiteY19" fmla="*/ 573881 h 831056"/>
              <a:gd name="connsiteX20" fmla="*/ 1362075 w 1633538"/>
              <a:gd name="connsiteY20" fmla="*/ 657225 h 831056"/>
              <a:gd name="connsiteX21" fmla="*/ 1554956 w 1633538"/>
              <a:gd name="connsiteY21" fmla="*/ 726281 h 831056"/>
              <a:gd name="connsiteX22" fmla="*/ 1602581 w 1633538"/>
              <a:gd name="connsiteY22" fmla="*/ 740568 h 831056"/>
              <a:gd name="connsiteX23" fmla="*/ 1616869 w 1633538"/>
              <a:gd name="connsiteY23" fmla="*/ 747712 h 831056"/>
              <a:gd name="connsiteX24" fmla="*/ 1626394 w 1633538"/>
              <a:gd name="connsiteY24" fmla="*/ 764381 h 831056"/>
              <a:gd name="connsiteX25" fmla="*/ 1633538 w 1633538"/>
              <a:gd name="connsiteY25" fmla="*/ 785812 h 831056"/>
              <a:gd name="connsiteX26" fmla="*/ 1624013 w 1633538"/>
              <a:gd name="connsiteY26" fmla="*/ 802481 h 831056"/>
              <a:gd name="connsiteX27" fmla="*/ 1597819 w 1633538"/>
              <a:gd name="connsiteY27" fmla="*/ 809625 h 831056"/>
              <a:gd name="connsiteX28" fmla="*/ 1371600 w 1633538"/>
              <a:gd name="connsiteY28" fmla="*/ 816768 h 831056"/>
              <a:gd name="connsiteX29" fmla="*/ 1059656 w 1633538"/>
              <a:gd name="connsiteY29" fmla="*/ 831056 h 831056"/>
              <a:gd name="connsiteX30" fmla="*/ 1000125 w 1633538"/>
              <a:gd name="connsiteY30" fmla="*/ 828675 h 831056"/>
              <a:gd name="connsiteX31" fmla="*/ 957263 w 1633538"/>
              <a:gd name="connsiteY31" fmla="*/ 797718 h 831056"/>
              <a:gd name="connsiteX32" fmla="*/ 745331 w 1633538"/>
              <a:gd name="connsiteY32" fmla="*/ 592931 h 831056"/>
              <a:gd name="connsiteX33" fmla="*/ 695291 w 1633538"/>
              <a:gd name="connsiteY33" fmla="*/ 535781 h 831056"/>
              <a:gd name="connsiteX34" fmla="*/ 664369 w 1633538"/>
              <a:gd name="connsiteY34" fmla="*/ 514350 h 831056"/>
              <a:gd name="connsiteX0" fmla="*/ 664369 w 1633538"/>
              <a:gd name="connsiteY0" fmla="*/ 514350 h 831056"/>
              <a:gd name="connsiteX1" fmla="*/ 540544 w 1633538"/>
              <a:gd name="connsiteY1" fmla="*/ 400050 h 831056"/>
              <a:gd name="connsiteX2" fmla="*/ 390525 w 1633538"/>
              <a:gd name="connsiteY2" fmla="*/ 273843 h 831056"/>
              <a:gd name="connsiteX3" fmla="*/ 302419 w 1633538"/>
              <a:gd name="connsiteY3" fmla="*/ 200025 h 831056"/>
              <a:gd name="connsiteX4" fmla="*/ 247650 w 1633538"/>
              <a:gd name="connsiteY4" fmla="*/ 157162 h 831056"/>
              <a:gd name="connsiteX5" fmla="*/ 195263 w 1633538"/>
              <a:gd name="connsiteY5" fmla="*/ 130968 h 831056"/>
              <a:gd name="connsiteX6" fmla="*/ 166688 w 1633538"/>
              <a:gd name="connsiteY6" fmla="*/ 121443 h 831056"/>
              <a:gd name="connsiteX7" fmla="*/ 128588 w 1633538"/>
              <a:gd name="connsiteY7" fmla="*/ 114300 h 831056"/>
              <a:gd name="connsiteX8" fmla="*/ 90488 w 1633538"/>
              <a:gd name="connsiteY8" fmla="*/ 119062 h 831056"/>
              <a:gd name="connsiteX9" fmla="*/ 0 w 1633538"/>
              <a:gd name="connsiteY9" fmla="*/ 59531 h 831056"/>
              <a:gd name="connsiteX10" fmla="*/ 104775 w 1633538"/>
              <a:gd name="connsiteY10" fmla="*/ 0 h 831056"/>
              <a:gd name="connsiteX11" fmla="*/ 204788 w 1633538"/>
              <a:gd name="connsiteY11" fmla="*/ 47625 h 831056"/>
              <a:gd name="connsiteX12" fmla="*/ 371475 w 1633538"/>
              <a:gd name="connsiteY12" fmla="*/ 128587 h 831056"/>
              <a:gd name="connsiteX13" fmla="*/ 516731 w 1633538"/>
              <a:gd name="connsiteY13" fmla="*/ 190500 h 831056"/>
              <a:gd name="connsiteX14" fmla="*/ 583406 w 1633538"/>
              <a:gd name="connsiteY14" fmla="*/ 219075 h 831056"/>
              <a:gd name="connsiteX15" fmla="*/ 602456 w 1633538"/>
              <a:gd name="connsiteY15" fmla="*/ 242887 h 831056"/>
              <a:gd name="connsiteX16" fmla="*/ 721519 w 1633538"/>
              <a:gd name="connsiteY16" fmla="*/ 326231 h 831056"/>
              <a:gd name="connsiteX17" fmla="*/ 904875 w 1633538"/>
              <a:gd name="connsiteY17" fmla="*/ 440531 h 831056"/>
              <a:gd name="connsiteX18" fmla="*/ 992981 w 1633538"/>
              <a:gd name="connsiteY18" fmla="*/ 490537 h 831056"/>
              <a:gd name="connsiteX19" fmla="*/ 1162050 w 1633538"/>
              <a:gd name="connsiteY19" fmla="*/ 573881 h 831056"/>
              <a:gd name="connsiteX20" fmla="*/ 1362075 w 1633538"/>
              <a:gd name="connsiteY20" fmla="*/ 657225 h 831056"/>
              <a:gd name="connsiteX21" fmla="*/ 1554956 w 1633538"/>
              <a:gd name="connsiteY21" fmla="*/ 726281 h 831056"/>
              <a:gd name="connsiteX22" fmla="*/ 1602581 w 1633538"/>
              <a:gd name="connsiteY22" fmla="*/ 740568 h 831056"/>
              <a:gd name="connsiteX23" fmla="*/ 1616869 w 1633538"/>
              <a:gd name="connsiteY23" fmla="*/ 747712 h 831056"/>
              <a:gd name="connsiteX24" fmla="*/ 1626394 w 1633538"/>
              <a:gd name="connsiteY24" fmla="*/ 764381 h 831056"/>
              <a:gd name="connsiteX25" fmla="*/ 1633538 w 1633538"/>
              <a:gd name="connsiteY25" fmla="*/ 785812 h 831056"/>
              <a:gd name="connsiteX26" fmla="*/ 1624013 w 1633538"/>
              <a:gd name="connsiteY26" fmla="*/ 802481 h 831056"/>
              <a:gd name="connsiteX27" fmla="*/ 1597819 w 1633538"/>
              <a:gd name="connsiteY27" fmla="*/ 809625 h 831056"/>
              <a:gd name="connsiteX28" fmla="*/ 1371600 w 1633538"/>
              <a:gd name="connsiteY28" fmla="*/ 816768 h 831056"/>
              <a:gd name="connsiteX29" fmla="*/ 1059656 w 1633538"/>
              <a:gd name="connsiteY29" fmla="*/ 831056 h 831056"/>
              <a:gd name="connsiteX30" fmla="*/ 1000125 w 1633538"/>
              <a:gd name="connsiteY30" fmla="*/ 828675 h 831056"/>
              <a:gd name="connsiteX31" fmla="*/ 957263 w 1633538"/>
              <a:gd name="connsiteY31" fmla="*/ 797718 h 831056"/>
              <a:gd name="connsiteX32" fmla="*/ 745331 w 1633538"/>
              <a:gd name="connsiteY32" fmla="*/ 592931 h 831056"/>
              <a:gd name="connsiteX33" fmla="*/ 695291 w 1633538"/>
              <a:gd name="connsiteY33" fmla="*/ 535781 h 831056"/>
              <a:gd name="connsiteX34" fmla="*/ 664369 w 1633538"/>
              <a:gd name="connsiteY34" fmla="*/ 514350 h 831056"/>
              <a:gd name="connsiteX0" fmla="*/ 664369 w 1633538"/>
              <a:gd name="connsiteY0" fmla="*/ 514350 h 831056"/>
              <a:gd name="connsiteX1" fmla="*/ 540544 w 1633538"/>
              <a:gd name="connsiteY1" fmla="*/ 400050 h 831056"/>
              <a:gd name="connsiteX2" fmla="*/ 390525 w 1633538"/>
              <a:gd name="connsiteY2" fmla="*/ 273843 h 831056"/>
              <a:gd name="connsiteX3" fmla="*/ 302419 w 1633538"/>
              <a:gd name="connsiteY3" fmla="*/ 200025 h 831056"/>
              <a:gd name="connsiteX4" fmla="*/ 247650 w 1633538"/>
              <a:gd name="connsiteY4" fmla="*/ 157162 h 831056"/>
              <a:gd name="connsiteX5" fmla="*/ 195263 w 1633538"/>
              <a:gd name="connsiteY5" fmla="*/ 130968 h 831056"/>
              <a:gd name="connsiteX6" fmla="*/ 166688 w 1633538"/>
              <a:gd name="connsiteY6" fmla="*/ 121443 h 831056"/>
              <a:gd name="connsiteX7" fmla="*/ 128588 w 1633538"/>
              <a:gd name="connsiteY7" fmla="*/ 114300 h 831056"/>
              <a:gd name="connsiteX8" fmla="*/ 90488 w 1633538"/>
              <a:gd name="connsiteY8" fmla="*/ 119062 h 831056"/>
              <a:gd name="connsiteX9" fmla="*/ 0 w 1633538"/>
              <a:gd name="connsiteY9" fmla="*/ 59531 h 831056"/>
              <a:gd name="connsiteX10" fmla="*/ 104775 w 1633538"/>
              <a:gd name="connsiteY10" fmla="*/ 0 h 831056"/>
              <a:gd name="connsiteX11" fmla="*/ 204788 w 1633538"/>
              <a:gd name="connsiteY11" fmla="*/ 47625 h 831056"/>
              <a:gd name="connsiteX12" fmla="*/ 371475 w 1633538"/>
              <a:gd name="connsiteY12" fmla="*/ 128587 h 831056"/>
              <a:gd name="connsiteX13" fmla="*/ 516731 w 1633538"/>
              <a:gd name="connsiteY13" fmla="*/ 190500 h 831056"/>
              <a:gd name="connsiteX14" fmla="*/ 583406 w 1633538"/>
              <a:gd name="connsiteY14" fmla="*/ 219075 h 831056"/>
              <a:gd name="connsiteX15" fmla="*/ 602456 w 1633538"/>
              <a:gd name="connsiteY15" fmla="*/ 242887 h 831056"/>
              <a:gd name="connsiteX16" fmla="*/ 721519 w 1633538"/>
              <a:gd name="connsiteY16" fmla="*/ 326231 h 831056"/>
              <a:gd name="connsiteX17" fmla="*/ 904875 w 1633538"/>
              <a:gd name="connsiteY17" fmla="*/ 440531 h 831056"/>
              <a:gd name="connsiteX18" fmla="*/ 992981 w 1633538"/>
              <a:gd name="connsiteY18" fmla="*/ 490537 h 831056"/>
              <a:gd name="connsiteX19" fmla="*/ 1162050 w 1633538"/>
              <a:gd name="connsiteY19" fmla="*/ 573881 h 831056"/>
              <a:gd name="connsiteX20" fmla="*/ 1362075 w 1633538"/>
              <a:gd name="connsiteY20" fmla="*/ 657225 h 831056"/>
              <a:gd name="connsiteX21" fmla="*/ 1554956 w 1633538"/>
              <a:gd name="connsiteY21" fmla="*/ 726281 h 831056"/>
              <a:gd name="connsiteX22" fmla="*/ 1602581 w 1633538"/>
              <a:gd name="connsiteY22" fmla="*/ 740568 h 831056"/>
              <a:gd name="connsiteX23" fmla="*/ 1616869 w 1633538"/>
              <a:gd name="connsiteY23" fmla="*/ 747712 h 831056"/>
              <a:gd name="connsiteX24" fmla="*/ 1626394 w 1633538"/>
              <a:gd name="connsiteY24" fmla="*/ 764381 h 831056"/>
              <a:gd name="connsiteX25" fmla="*/ 1633538 w 1633538"/>
              <a:gd name="connsiteY25" fmla="*/ 785812 h 831056"/>
              <a:gd name="connsiteX26" fmla="*/ 1624013 w 1633538"/>
              <a:gd name="connsiteY26" fmla="*/ 802481 h 831056"/>
              <a:gd name="connsiteX27" fmla="*/ 1597819 w 1633538"/>
              <a:gd name="connsiteY27" fmla="*/ 809625 h 831056"/>
              <a:gd name="connsiteX28" fmla="*/ 1371600 w 1633538"/>
              <a:gd name="connsiteY28" fmla="*/ 816768 h 831056"/>
              <a:gd name="connsiteX29" fmla="*/ 1059656 w 1633538"/>
              <a:gd name="connsiteY29" fmla="*/ 831056 h 831056"/>
              <a:gd name="connsiteX30" fmla="*/ 1000125 w 1633538"/>
              <a:gd name="connsiteY30" fmla="*/ 828675 h 831056"/>
              <a:gd name="connsiteX31" fmla="*/ 957263 w 1633538"/>
              <a:gd name="connsiteY31" fmla="*/ 797718 h 831056"/>
              <a:gd name="connsiteX32" fmla="*/ 745331 w 1633538"/>
              <a:gd name="connsiteY32" fmla="*/ 592931 h 831056"/>
              <a:gd name="connsiteX33" fmla="*/ 695291 w 1633538"/>
              <a:gd name="connsiteY33" fmla="*/ 535781 h 831056"/>
              <a:gd name="connsiteX34" fmla="*/ 664369 w 1633538"/>
              <a:gd name="connsiteY34" fmla="*/ 514350 h 831056"/>
              <a:gd name="connsiteX0" fmla="*/ 664369 w 1633538"/>
              <a:gd name="connsiteY0" fmla="*/ 514350 h 831056"/>
              <a:gd name="connsiteX1" fmla="*/ 540544 w 1633538"/>
              <a:gd name="connsiteY1" fmla="*/ 400050 h 831056"/>
              <a:gd name="connsiteX2" fmla="*/ 390525 w 1633538"/>
              <a:gd name="connsiteY2" fmla="*/ 273843 h 831056"/>
              <a:gd name="connsiteX3" fmla="*/ 302419 w 1633538"/>
              <a:gd name="connsiteY3" fmla="*/ 200025 h 831056"/>
              <a:gd name="connsiteX4" fmla="*/ 247650 w 1633538"/>
              <a:gd name="connsiteY4" fmla="*/ 157162 h 831056"/>
              <a:gd name="connsiteX5" fmla="*/ 195263 w 1633538"/>
              <a:gd name="connsiteY5" fmla="*/ 130968 h 831056"/>
              <a:gd name="connsiteX6" fmla="*/ 166688 w 1633538"/>
              <a:gd name="connsiteY6" fmla="*/ 121443 h 831056"/>
              <a:gd name="connsiteX7" fmla="*/ 128588 w 1633538"/>
              <a:gd name="connsiteY7" fmla="*/ 114300 h 831056"/>
              <a:gd name="connsiteX8" fmla="*/ 90488 w 1633538"/>
              <a:gd name="connsiteY8" fmla="*/ 119062 h 831056"/>
              <a:gd name="connsiteX9" fmla="*/ 0 w 1633538"/>
              <a:gd name="connsiteY9" fmla="*/ 59531 h 831056"/>
              <a:gd name="connsiteX10" fmla="*/ 104775 w 1633538"/>
              <a:gd name="connsiteY10" fmla="*/ 0 h 831056"/>
              <a:gd name="connsiteX11" fmla="*/ 204788 w 1633538"/>
              <a:gd name="connsiteY11" fmla="*/ 47625 h 831056"/>
              <a:gd name="connsiteX12" fmla="*/ 371475 w 1633538"/>
              <a:gd name="connsiteY12" fmla="*/ 128587 h 831056"/>
              <a:gd name="connsiteX13" fmla="*/ 516731 w 1633538"/>
              <a:gd name="connsiteY13" fmla="*/ 190500 h 831056"/>
              <a:gd name="connsiteX14" fmla="*/ 583406 w 1633538"/>
              <a:gd name="connsiteY14" fmla="*/ 219075 h 831056"/>
              <a:gd name="connsiteX15" fmla="*/ 602456 w 1633538"/>
              <a:gd name="connsiteY15" fmla="*/ 242887 h 831056"/>
              <a:gd name="connsiteX16" fmla="*/ 721519 w 1633538"/>
              <a:gd name="connsiteY16" fmla="*/ 326231 h 831056"/>
              <a:gd name="connsiteX17" fmla="*/ 904875 w 1633538"/>
              <a:gd name="connsiteY17" fmla="*/ 440531 h 831056"/>
              <a:gd name="connsiteX18" fmla="*/ 992981 w 1633538"/>
              <a:gd name="connsiteY18" fmla="*/ 490537 h 831056"/>
              <a:gd name="connsiteX19" fmla="*/ 1162050 w 1633538"/>
              <a:gd name="connsiteY19" fmla="*/ 573881 h 831056"/>
              <a:gd name="connsiteX20" fmla="*/ 1362075 w 1633538"/>
              <a:gd name="connsiteY20" fmla="*/ 657225 h 831056"/>
              <a:gd name="connsiteX21" fmla="*/ 1554956 w 1633538"/>
              <a:gd name="connsiteY21" fmla="*/ 726281 h 831056"/>
              <a:gd name="connsiteX22" fmla="*/ 1602581 w 1633538"/>
              <a:gd name="connsiteY22" fmla="*/ 740568 h 831056"/>
              <a:gd name="connsiteX23" fmla="*/ 1616869 w 1633538"/>
              <a:gd name="connsiteY23" fmla="*/ 747712 h 831056"/>
              <a:gd name="connsiteX24" fmla="*/ 1626394 w 1633538"/>
              <a:gd name="connsiteY24" fmla="*/ 764381 h 831056"/>
              <a:gd name="connsiteX25" fmla="*/ 1633538 w 1633538"/>
              <a:gd name="connsiteY25" fmla="*/ 785812 h 831056"/>
              <a:gd name="connsiteX26" fmla="*/ 1624013 w 1633538"/>
              <a:gd name="connsiteY26" fmla="*/ 802481 h 831056"/>
              <a:gd name="connsiteX27" fmla="*/ 1597819 w 1633538"/>
              <a:gd name="connsiteY27" fmla="*/ 809625 h 831056"/>
              <a:gd name="connsiteX28" fmla="*/ 1371600 w 1633538"/>
              <a:gd name="connsiteY28" fmla="*/ 816768 h 831056"/>
              <a:gd name="connsiteX29" fmla="*/ 1059656 w 1633538"/>
              <a:gd name="connsiteY29" fmla="*/ 831056 h 831056"/>
              <a:gd name="connsiteX30" fmla="*/ 1000125 w 1633538"/>
              <a:gd name="connsiteY30" fmla="*/ 828675 h 831056"/>
              <a:gd name="connsiteX31" fmla="*/ 957263 w 1633538"/>
              <a:gd name="connsiteY31" fmla="*/ 797718 h 831056"/>
              <a:gd name="connsiteX32" fmla="*/ 745331 w 1633538"/>
              <a:gd name="connsiteY32" fmla="*/ 592931 h 831056"/>
              <a:gd name="connsiteX33" fmla="*/ 695291 w 1633538"/>
              <a:gd name="connsiteY33" fmla="*/ 535781 h 831056"/>
              <a:gd name="connsiteX34" fmla="*/ 664369 w 1633538"/>
              <a:gd name="connsiteY34" fmla="*/ 514350 h 83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633538" h="831056">
                <a:moveTo>
                  <a:pt x="664369" y="514350"/>
                </a:moveTo>
                <a:lnTo>
                  <a:pt x="540544" y="400050"/>
                </a:lnTo>
                <a:lnTo>
                  <a:pt x="390525" y="273843"/>
                </a:lnTo>
                <a:lnTo>
                  <a:pt x="302419" y="200025"/>
                </a:lnTo>
                <a:lnTo>
                  <a:pt x="247650" y="157162"/>
                </a:lnTo>
                <a:lnTo>
                  <a:pt x="195263" y="130968"/>
                </a:lnTo>
                <a:lnTo>
                  <a:pt x="166688" y="121443"/>
                </a:lnTo>
                <a:lnTo>
                  <a:pt x="128588" y="114300"/>
                </a:lnTo>
                <a:lnTo>
                  <a:pt x="90488" y="119062"/>
                </a:lnTo>
                <a:lnTo>
                  <a:pt x="0" y="59531"/>
                </a:lnTo>
                <a:lnTo>
                  <a:pt x="104775" y="0"/>
                </a:lnTo>
                <a:lnTo>
                  <a:pt x="204788" y="47625"/>
                </a:lnTo>
                <a:lnTo>
                  <a:pt x="371475" y="128587"/>
                </a:lnTo>
                <a:lnTo>
                  <a:pt x="516731" y="190500"/>
                </a:lnTo>
                <a:lnTo>
                  <a:pt x="583406" y="219075"/>
                </a:lnTo>
                <a:lnTo>
                  <a:pt x="602456" y="242887"/>
                </a:lnTo>
                <a:lnTo>
                  <a:pt x="721519" y="326231"/>
                </a:lnTo>
                <a:lnTo>
                  <a:pt x="904875" y="440531"/>
                </a:lnTo>
                <a:lnTo>
                  <a:pt x="992981" y="490537"/>
                </a:lnTo>
                <a:lnTo>
                  <a:pt x="1162050" y="573881"/>
                </a:lnTo>
                <a:lnTo>
                  <a:pt x="1362075" y="657225"/>
                </a:lnTo>
                <a:lnTo>
                  <a:pt x="1554956" y="726281"/>
                </a:lnTo>
                <a:lnTo>
                  <a:pt x="1602581" y="740568"/>
                </a:lnTo>
                <a:lnTo>
                  <a:pt x="1616869" y="747712"/>
                </a:lnTo>
                <a:lnTo>
                  <a:pt x="1626394" y="764381"/>
                </a:lnTo>
                <a:lnTo>
                  <a:pt x="1633538" y="785812"/>
                </a:lnTo>
                <a:lnTo>
                  <a:pt x="1624013" y="802481"/>
                </a:lnTo>
                <a:lnTo>
                  <a:pt x="1597819" y="809625"/>
                </a:lnTo>
                <a:lnTo>
                  <a:pt x="1371600" y="816768"/>
                </a:lnTo>
                <a:lnTo>
                  <a:pt x="1059656" y="831056"/>
                </a:lnTo>
                <a:lnTo>
                  <a:pt x="1000125" y="828675"/>
                </a:lnTo>
                <a:lnTo>
                  <a:pt x="957263" y="797718"/>
                </a:lnTo>
                <a:lnTo>
                  <a:pt x="745331" y="592931"/>
                </a:lnTo>
                <a:cubicBezTo>
                  <a:pt x="697706" y="549275"/>
                  <a:pt x="682573" y="534541"/>
                  <a:pt x="695291" y="535781"/>
                </a:cubicBezTo>
                <a:cubicBezTo>
                  <a:pt x="686553" y="532189"/>
                  <a:pt x="686197" y="536972"/>
                  <a:pt x="664369" y="51435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40F3439E-A370-4A98-8901-E957E83FE35F}"/>
              </a:ext>
            </a:extLst>
          </p:cNvPr>
          <p:cNvSpPr/>
          <p:nvPr/>
        </p:nvSpPr>
        <p:spPr>
          <a:xfrm>
            <a:off x="4295776" y="5391150"/>
            <a:ext cx="3444875" cy="469900"/>
          </a:xfrm>
          <a:custGeom>
            <a:avLst/>
            <a:gdLst>
              <a:gd name="connsiteX0" fmla="*/ 1460500 w 3444875"/>
              <a:gd name="connsiteY0" fmla="*/ 133350 h 469900"/>
              <a:gd name="connsiteX1" fmla="*/ 1092200 w 3444875"/>
              <a:gd name="connsiteY1" fmla="*/ 158750 h 469900"/>
              <a:gd name="connsiteX2" fmla="*/ 650875 w 3444875"/>
              <a:gd name="connsiteY2" fmla="*/ 184150 h 469900"/>
              <a:gd name="connsiteX3" fmla="*/ 298450 w 3444875"/>
              <a:gd name="connsiteY3" fmla="*/ 206375 h 469900"/>
              <a:gd name="connsiteX4" fmla="*/ 263525 w 3444875"/>
              <a:gd name="connsiteY4" fmla="*/ 193675 h 469900"/>
              <a:gd name="connsiteX5" fmla="*/ 139700 w 3444875"/>
              <a:gd name="connsiteY5" fmla="*/ 152400 h 469900"/>
              <a:gd name="connsiteX6" fmla="*/ 0 w 3444875"/>
              <a:gd name="connsiteY6" fmla="*/ 155575 h 469900"/>
              <a:gd name="connsiteX7" fmla="*/ 152400 w 3444875"/>
              <a:gd name="connsiteY7" fmla="*/ 336550 h 469900"/>
              <a:gd name="connsiteX8" fmla="*/ 231775 w 3444875"/>
              <a:gd name="connsiteY8" fmla="*/ 358775 h 469900"/>
              <a:gd name="connsiteX9" fmla="*/ 336550 w 3444875"/>
              <a:gd name="connsiteY9" fmla="*/ 381000 h 469900"/>
              <a:gd name="connsiteX10" fmla="*/ 479425 w 3444875"/>
              <a:gd name="connsiteY10" fmla="*/ 384175 h 469900"/>
              <a:gd name="connsiteX11" fmla="*/ 692150 w 3444875"/>
              <a:gd name="connsiteY11" fmla="*/ 368300 h 469900"/>
              <a:gd name="connsiteX12" fmla="*/ 955675 w 3444875"/>
              <a:gd name="connsiteY12" fmla="*/ 352425 h 469900"/>
              <a:gd name="connsiteX13" fmla="*/ 1219200 w 3444875"/>
              <a:gd name="connsiteY13" fmla="*/ 333375 h 469900"/>
              <a:gd name="connsiteX14" fmla="*/ 1581150 w 3444875"/>
              <a:gd name="connsiteY14" fmla="*/ 311150 h 469900"/>
              <a:gd name="connsiteX15" fmla="*/ 1885950 w 3444875"/>
              <a:gd name="connsiteY15" fmla="*/ 288925 h 469900"/>
              <a:gd name="connsiteX16" fmla="*/ 2143125 w 3444875"/>
              <a:gd name="connsiteY16" fmla="*/ 276225 h 469900"/>
              <a:gd name="connsiteX17" fmla="*/ 2457450 w 3444875"/>
              <a:gd name="connsiteY17" fmla="*/ 254000 h 469900"/>
              <a:gd name="connsiteX18" fmla="*/ 2708275 w 3444875"/>
              <a:gd name="connsiteY18" fmla="*/ 238125 h 469900"/>
              <a:gd name="connsiteX19" fmla="*/ 2974975 w 3444875"/>
              <a:gd name="connsiteY19" fmla="*/ 222250 h 469900"/>
              <a:gd name="connsiteX20" fmla="*/ 3098800 w 3444875"/>
              <a:gd name="connsiteY20" fmla="*/ 209550 h 469900"/>
              <a:gd name="connsiteX21" fmla="*/ 3171825 w 3444875"/>
              <a:gd name="connsiteY21" fmla="*/ 206375 h 469900"/>
              <a:gd name="connsiteX22" fmla="*/ 3209925 w 3444875"/>
              <a:gd name="connsiteY22" fmla="*/ 225425 h 469900"/>
              <a:gd name="connsiteX23" fmla="*/ 3248025 w 3444875"/>
              <a:gd name="connsiteY23" fmla="*/ 250825 h 469900"/>
              <a:gd name="connsiteX24" fmla="*/ 3346450 w 3444875"/>
              <a:gd name="connsiteY24" fmla="*/ 358775 h 469900"/>
              <a:gd name="connsiteX25" fmla="*/ 3444875 w 3444875"/>
              <a:gd name="connsiteY25" fmla="*/ 469900 h 469900"/>
              <a:gd name="connsiteX26" fmla="*/ 3419475 w 3444875"/>
              <a:gd name="connsiteY26" fmla="*/ 123825 h 469900"/>
              <a:gd name="connsiteX27" fmla="*/ 3314700 w 3444875"/>
              <a:gd name="connsiteY27" fmla="*/ 57150 h 469900"/>
              <a:gd name="connsiteX28" fmla="*/ 3235325 w 3444875"/>
              <a:gd name="connsiteY28" fmla="*/ 9525 h 469900"/>
              <a:gd name="connsiteX29" fmla="*/ 3197225 w 3444875"/>
              <a:gd name="connsiteY29" fmla="*/ 0 h 469900"/>
              <a:gd name="connsiteX30" fmla="*/ 3114675 w 3444875"/>
              <a:gd name="connsiteY30" fmla="*/ 0 h 469900"/>
              <a:gd name="connsiteX31" fmla="*/ 3035300 w 3444875"/>
              <a:gd name="connsiteY31" fmla="*/ 15875 h 469900"/>
              <a:gd name="connsiteX32" fmla="*/ 2955925 w 3444875"/>
              <a:gd name="connsiteY32" fmla="*/ 47625 h 469900"/>
              <a:gd name="connsiteX33" fmla="*/ 2774950 w 3444875"/>
              <a:gd name="connsiteY33" fmla="*/ 57150 h 469900"/>
              <a:gd name="connsiteX34" fmla="*/ 2266950 w 3444875"/>
              <a:gd name="connsiteY34" fmla="*/ 88900 h 469900"/>
              <a:gd name="connsiteX35" fmla="*/ 1701800 w 3444875"/>
              <a:gd name="connsiteY35" fmla="*/ 123825 h 469900"/>
              <a:gd name="connsiteX36" fmla="*/ 1460500 w 3444875"/>
              <a:gd name="connsiteY36" fmla="*/ 133350 h 46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44875" h="469900">
                <a:moveTo>
                  <a:pt x="1460500" y="133350"/>
                </a:moveTo>
                <a:lnTo>
                  <a:pt x="1092200" y="158750"/>
                </a:lnTo>
                <a:lnTo>
                  <a:pt x="650875" y="184150"/>
                </a:lnTo>
                <a:lnTo>
                  <a:pt x="298450" y="206375"/>
                </a:lnTo>
                <a:lnTo>
                  <a:pt x="263525" y="193675"/>
                </a:lnTo>
                <a:lnTo>
                  <a:pt x="139700" y="152400"/>
                </a:lnTo>
                <a:lnTo>
                  <a:pt x="0" y="155575"/>
                </a:lnTo>
                <a:lnTo>
                  <a:pt x="152400" y="336550"/>
                </a:lnTo>
                <a:lnTo>
                  <a:pt x="231775" y="358775"/>
                </a:lnTo>
                <a:lnTo>
                  <a:pt x="336550" y="381000"/>
                </a:lnTo>
                <a:lnTo>
                  <a:pt x="479425" y="384175"/>
                </a:lnTo>
                <a:lnTo>
                  <a:pt x="692150" y="368300"/>
                </a:lnTo>
                <a:lnTo>
                  <a:pt x="955675" y="352425"/>
                </a:lnTo>
                <a:lnTo>
                  <a:pt x="1219200" y="333375"/>
                </a:lnTo>
                <a:lnTo>
                  <a:pt x="1581150" y="311150"/>
                </a:lnTo>
                <a:lnTo>
                  <a:pt x="1885950" y="288925"/>
                </a:lnTo>
                <a:lnTo>
                  <a:pt x="2143125" y="276225"/>
                </a:lnTo>
                <a:lnTo>
                  <a:pt x="2457450" y="254000"/>
                </a:lnTo>
                <a:lnTo>
                  <a:pt x="2708275" y="238125"/>
                </a:lnTo>
                <a:lnTo>
                  <a:pt x="2974975" y="222250"/>
                </a:lnTo>
                <a:lnTo>
                  <a:pt x="3098800" y="209550"/>
                </a:lnTo>
                <a:cubicBezTo>
                  <a:pt x="3123140" y="208444"/>
                  <a:pt x="3147460" y="206375"/>
                  <a:pt x="3171825" y="206375"/>
                </a:cubicBezTo>
                <a:lnTo>
                  <a:pt x="3209925" y="225425"/>
                </a:lnTo>
                <a:lnTo>
                  <a:pt x="3248025" y="250825"/>
                </a:lnTo>
                <a:lnTo>
                  <a:pt x="3346450" y="358775"/>
                </a:lnTo>
                <a:lnTo>
                  <a:pt x="3444875" y="469900"/>
                </a:lnTo>
                <a:lnTo>
                  <a:pt x="3419475" y="123825"/>
                </a:lnTo>
                <a:lnTo>
                  <a:pt x="3314700" y="57150"/>
                </a:lnTo>
                <a:lnTo>
                  <a:pt x="3235325" y="9525"/>
                </a:lnTo>
                <a:lnTo>
                  <a:pt x="3197225" y="0"/>
                </a:lnTo>
                <a:lnTo>
                  <a:pt x="3114675" y="0"/>
                </a:lnTo>
                <a:lnTo>
                  <a:pt x="3035300" y="15875"/>
                </a:lnTo>
                <a:lnTo>
                  <a:pt x="2955925" y="47625"/>
                </a:lnTo>
                <a:lnTo>
                  <a:pt x="2774950" y="57150"/>
                </a:lnTo>
                <a:lnTo>
                  <a:pt x="2266950" y="88900"/>
                </a:lnTo>
                <a:lnTo>
                  <a:pt x="1701800" y="123825"/>
                </a:lnTo>
                <a:lnTo>
                  <a:pt x="1460500" y="13335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9ECC801-B272-4211-81B4-70EF0EC07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712" y="1652588"/>
            <a:ext cx="3913971" cy="426757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8D8B1D9-674E-4DC0-A91D-1984145B1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712" y="1652218"/>
            <a:ext cx="3913971" cy="4273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  <p:bldP spid="176" grpId="0" animBg="1"/>
      <p:bldP spid="179" grpId="0" animBg="1"/>
      <p:bldP spid="175" grpId="0" animBg="1"/>
      <p:bldP spid="177" grpId="0" animBg="1"/>
      <p:bldP spid="178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BEBF54B-67BD-43D4-A150-307DAB38F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014" y="1295215"/>
            <a:ext cx="3913971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07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68FA1FED-4569-4B6C-B4BB-E8762CEC6F40}"/>
              </a:ext>
            </a:extLst>
          </p:cNvPr>
          <p:cNvSpPr/>
          <p:nvPr/>
        </p:nvSpPr>
        <p:spPr>
          <a:xfrm>
            <a:off x="4776789" y="1466850"/>
            <a:ext cx="2714625" cy="1157288"/>
          </a:xfrm>
          <a:custGeom>
            <a:avLst/>
            <a:gdLst>
              <a:gd name="connsiteX0" fmla="*/ 609600 w 2714625"/>
              <a:gd name="connsiteY0" fmla="*/ 333375 h 1157288"/>
              <a:gd name="connsiteX1" fmla="*/ 1138237 w 2714625"/>
              <a:gd name="connsiteY1" fmla="*/ 247650 h 1157288"/>
              <a:gd name="connsiteX2" fmla="*/ 1781175 w 2714625"/>
              <a:gd name="connsiteY2" fmla="*/ 133350 h 1157288"/>
              <a:gd name="connsiteX3" fmla="*/ 2205037 w 2714625"/>
              <a:gd name="connsiteY3" fmla="*/ 42863 h 1157288"/>
              <a:gd name="connsiteX4" fmla="*/ 2347912 w 2714625"/>
              <a:gd name="connsiteY4" fmla="*/ 0 h 1157288"/>
              <a:gd name="connsiteX5" fmla="*/ 2409825 w 2714625"/>
              <a:gd name="connsiteY5" fmla="*/ 19050 h 1157288"/>
              <a:gd name="connsiteX6" fmla="*/ 2481262 w 2714625"/>
              <a:gd name="connsiteY6" fmla="*/ 42863 h 1157288"/>
              <a:gd name="connsiteX7" fmla="*/ 2557462 w 2714625"/>
              <a:gd name="connsiteY7" fmla="*/ 90488 h 1157288"/>
              <a:gd name="connsiteX8" fmla="*/ 2628900 w 2714625"/>
              <a:gd name="connsiteY8" fmla="*/ 152400 h 1157288"/>
              <a:gd name="connsiteX9" fmla="*/ 2690812 w 2714625"/>
              <a:gd name="connsiteY9" fmla="*/ 223838 h 1157288"/>
              <a:gd name="connsiteX10" fmla="*/ 2714625 w 2714625"/>
              <a:gd name="connsiteY10" fmla="*/ 285750 h 1157288"/>
              <a:gd name="connsiteX11" fmla="*/ 2714625 w 2714625"/>
              <a:gd name="connsiteY11" fmla="*/ 309563 h 1157288"/>
              <a:gd name="connsiteX12" fmla="*/ 2700337 w 2714625"/>
              <a:gd name="connsiteY12" fmla="*/ 338138 h 1157288"/>
              <a:gd name="connsiteX13" fmla="*/ 2667000 w 2714625"/>
              <a:gd name="connsiteY13" fmla="*/ 376238 h 1157288"/>
              <a:gd name="connsiteX14" fmla="*/ 2624137 w 2714625"/>
              <a:gd name="connsiteY14" fmla="*/ 428625 h 1157288"/>
              <a:gd name="connsiteX15" fmla="*/ 2566987 w 2714625"/>
              <a:gd name="connsiteY15" fmla="*/ 585788 h 1157288"/>
              <a:gd name="connsiteX16" fmla="*/ 2381250 w 2714625"/>
              <a:gd name="connsiteY16" fmla="*/ 1157288 h 1157288"/>
              <a:gd name="connsiteX17" fmla="*/ 2205037 w 2714625"/>
              <a:gd name="connsiteY17" fmla="*/ 1104900 h 1157288"/>
              <a:gd name="connsiteX18" fmla="*/ 2219325 w 2714625"/>
              <a:gd name="connsiteY18" fmla="*/ 981075 h 1157288"/>
              <a:gd name="connsiteX19" fmla="*/ 2276475 w 2714625"/>
              <a:gd name="connsiteY19" fmla="*/ 609600 h 1157288"/>
              <a:gd name="connsiteX20" fmla="*/ 2314575 w 2714625"/>
              <a:gd name="connsiteY20" fmla="*/ 376238 h 1157288"/>
              <a:gd name="connsiteX21" fmla="*/ 2324100 w 2714625"/>
              <a:gd name="connsiteY21" fmla="*/ 319088 h 1157288"/>
              <a:gd name="connsiteX22" fmla="*/ 2314575 w 2714625"/>
              <a:gd name="connsiteY22" fmla="*/ 280988 h 1157288"/>
              <a:gd name="connsiteX23" fmla="*/ 2276475 w 2714625"/>
              <a:gd name="connsiteY23" fmla="*/ 257175 h 1157288"/>
              <a:gd name="connsiteX24" fmla="*/ 2228850 w 2714625"/>
              <a:gd name="connsiteY24" fmla="*/ 242888 h 1157288"/>
              <a:gd name="connsiteX25" fmla="*/ 2138362 w 2714625"/>
              <a:gd name="connsiteY25" fmla="*/ 252413 h 1157288"/>
              <a:gd name="connsiteX26" fmla="*/ 1752600 w 2714625"/>
              <a:gd name="connsiteY26" fmla="*/ 309563 h 1157288"/>
              <a:gd name="connsiteX27" fmla="*/ 1162050 w 2714625"/>
              <a:gd name="connsiteY27" fmla="*/ 419100 h 1157288"/>
              <a:gd name="connsiteX28" fmla="*/ 723900 w 2714625"/>
              <a:gd name="connsiteY28" fmla="*/ 514350 h 1157288"/>
              <a:gd name="connsiteX29" fmla="*/ 471487 w 2714625"/>
              <a:gd name="connsiteY29" fmla="*/ 590550 h 1157288"/>
              <a:gd name="connsiteX30" fmla="*/ 390525 w 2714625"/>
              <a:gd name="connsiteY30" fmla="*/ 623888 h 1157288"/>
              <a:gd name="connsiteX31" fmla="*/ 347662 w 2714625"/>
              <a:gd name="connsiteY31" fmla="*/ 623888 h 1157288"/>
              <a:gd name="connsiteX32" fmla="*/ 300037 w 2714625"/>
              <a:gd name="connsiteY32" fmla="*/ 609600 h 1157288"/>
              <a:gd name="connsiteX33" fmla="*/ 242887 w 2714625"/>
              <a:gd name="connsiteY33" fmla="*/ 571500 h 1157288"/>
              <a:gd name="connsiteX34" fmla="*/ 142875 w 2714625"/>
              <a:gd name="connsiteY34" fmla="*/ 471488 h 1157288"/>
              <a:gd name="connsiteX35" fmla="*/ 23812 w 2714625"/>
              <a:gd name="connsiteY35" fmla="*/ 309563 h 1157288"/>
              <a:gd name="connsiteX36" fmla="*/ 4762 w 2714625"/>
              <a:gd name="connsiteY36" fmla="*/ 261938 h 1157288"/>
              <a:gd name="connsiteX37" fmla="*/ 0 w 2714625"/>
              <a:gd name="connsiteY37" fmla="*/ 195263 h 1157288"/>
              <a:gd name="connsiteX38" fmla="*/ 28575 w 2714625"/>
              <a:gd name="connsiteY38" fmla="*/ 195263 h 1157288"/>
              <a:gd name="connsiteX39" fmla="*/ 66675 w 2714625"/>
              <a:gd name="connsiteY39" fmla="*/ 223838 h 1157288"/>
              <a:gd name="connsiteX40" fmla="*/ 166687 w 2714625"/>
              <a:gd name="connsiteY40" fmla="*/ 300038 h 1157288"/>
              <a:gd name="connsiteX41" fmla="*/ 223837 w 2714625"/>
              <a:gd name="connsiteY41" fmla="*/ 323850 h 1157288"/>
              <a:gd name="connsiteX42" fmla="*/ 304800 w 2714625"/>
              <a:gd name="connsiteY42" fmla="*/ 357188 h 1157288"/>
              <a:gd name="connsiteX43" fmla="*/ 400050 w 2714625"/>
              <a:gd name="connsiteY43" fmla="*/ 361950 h 1157288"/>
              <a:gd name="connsiteX44" fmla="*/ 609600 w 2714625"/>
              <a:gd name="connsiteY44" fmla="*/ 333375 h 115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714625" h="1157288">
                <a:moveTo>
                  <a:pt x="609600" y="333375"/>
                </a:moveTo>
                <a:lnTo>
                  <a:pt x="1138237" y="247650"/>
                </a:lnTo>
                <a:lnTo>
                  <a:pt x="1781175" y="133350"/>
                </a:lnTo>
                <a:lnTo>
                  <a:pt x="2205037" y="42863"/>
                </a:lnTo>
                <a:lnTo>
                  <a:pt x="2347912" y="0"/>
                </a:lnTo>
                <a:lnTo>
                  <a:pt x="2409825" y="19050"/>
                </a:lnTo>
                <a:lnTo>
                  <a:pt x="2481262" y="42863"/>
                </a:lnTo>
                <a:lnTo>
                  <a:pt x="2557462" y="90488"/>
                </a:lnTo>
                <a:lnTo>
                  <a:pt x="2628900" y="152400"/>
                </a:lnTo>
                <a:lnTo>
                  <a:pt x="2690812" y="223838"/>
                </a:lnTo>
                <a:lnTo>
                  <a:pt x="2714625" y="285750"/>
                </a:lnTo>
                <a:lnTo>
                  <a:pt x="2714625" y="309563"/>
                </a:lnTo>
                <a:lnTo>
                  <a:pt x="2700337" y="338138"/>
                </a:lnTo>
                <a:lnTo>
                  <a:pt x="2667000" y="376238"/>
                </a:lnTo>
                <a:lnTo>
                  <a:pt x="2624137" y="428625"/>
                </a:lnTo>
                <a:lnTo>
                  <a:pt x="2566987" y="585788"/>
                </a:lnTo>
                <a:lnTo>
                  <a:pt x="2381250" y="1157288"/>
                </a:lnTo>
                <a:lnTo>
                  <a:pt x="2205037" y="1104900"/>
                </a:lnTo>
                <a:lnTo>
                  <a:pt x="2219325" y="981075"/>
                </a:lnTo>
                <a:lnTo>
                  <a:pt x="2276475" y="609600"/>
                </a:lnTo>
                <a:lnTo>
                  <a:pt x="2314575" y="376238"/>
                </a:lnTo>
                <a:lnTo>
                  <a:pt x="2324100" y="319088"/>
                </a:lnTo>
                <a:lnTo>
                  <a:pt x="2314575" y="280988"/>
                </a:lnTo>
                <a:lnTo>
                  <a:pt x="2276475" y="257175"/>
                </a:lnTo>
                <a:lnTo>
                  <a:pt x="2228850" y="242888"/>
                </a:lnTo>
                <a:lnTo>
                  <a:pt x="2138362" y="252413"/>
                </a:lnTo>
                <a:lnTo>
                  <a:pt x="1752600" y="309563"/>
                </a:lnTo>
                <a:lnTo>
                  <a:pt x="1162050" y="419100"/>
                </a:lnTo>
                <a:lnTo>
                  <a:pt x="723900" y="514350"/>
                </a:lnTo>
                <a:lnTo>
                  <a:pt x="471487" y="590550"/>
                </a:lnTo>
                <a:lnTo>
                  <a:pt x="390525" y="623888"/>
                </a:lnTo>
                <a:lnTo>
                  <a:pt x="347662" y="623888"/>
                </a:lnTo>
                <a:lnTo>
                  <a:pt x="300037" y="609600"/>
                </a:lnTo>
                <a:lnTo>
                  <a:pt x="242887" y="571500"/>
                </a:lnTo>
                <a:lnTo>
                  <a:pt x="142875" y="471488"/>
                </a:lnTo>
                <a:lnTo>
                  <a:pt x="23812" y="309563"/>
                </a:lnTo>
                <a:lnTo>
                  <a:pt x="4762" y="261938"/>
                </a:lnTo>
                <a:lnTo>
                  <a:pt x="0" y="195263"/>
                </a:lnTo>
                <a:lnTo>
                  <a:pt x="28575" y="195263"/>
                </a:lnTo>
                <a:lnTo>
                  <a:pt x="66675" y="223838"/>
                </a:lnTo>
                <a:lnTo>
                  <a:pt x="166687" y="300038"/>
                </a:lnTo>
                <a:lnTo>
                  <a:pt x="223837" y="323850"/>
                </a:lnTo>
                <a:lnTo>
                  <a:pt x="304800" y="357188"/>
                </a:lnTo>
                <a:lnTo>
                  <a:pt x="400050" y="361950"/>
                </a:lnTo>
                <a:lnTo>
                  <a:pt x="609600" y="33337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428FFF29-6114-4FEA-B23C-E21FB69EAED4}"/>
              </a:ext>
            </a:extLst>
          </p:cNvPr>
          <p:cNvSpPr/>
          <p:nvPr/>
        </p:nvSpPr>
        <p:spPr>
          <a:xfrm>
            <a:off x="5257800" y="2509839"/>
            <a:ext cx="2019300" cy="485775"/>
          </a:xfrm>
          <a:custGeom>
            <a:avLst/>
            <a:gdLst>
              <a:gd name="connsiteX0" fmla="*/ 1000125 w 2019300"/>
              <a:gd name="connsiteY0" fmla="*/ 328612 h 485775"/>
              <a:gd name="connsiteX1" fmla="*/ 471488 w 2019300"/>
              <a:gd name="connsiteY1" fmla="*/ 404812 h 485775"/>
              <a:gd name="connsiteX2" fmla="*/ 0 w 2019300"/>
              <a:gd name="connsiteY2" fmla="*/ 485775 h 485775"/>
              <a:gd name="connsiteX3" fmla="*/ 0 w 2019300"/>
              <a:gd name="connsiteY3" fmla="*/ 381000 h 485775"/>
              <a:gd name="connsiteX4" fmla="*/ 100013 w 2019300"/>
              <a:gd name="connsiteY4" fmla="*/ 285750 h 485775"/>
              <a:gd name="connsiteX5" fmla="*/ 195263 w 2019300"/>
              <a:gd name="connsiteY5" fmla="*/ 271462 h 485775"/>
              <a:gd name="connsiteX6" fmla="*/ 1133475 w 2019300"/>
              <a:gd name="connsiteY6" fmla="*/ 95250 h 485775"/>
              <a:gd name="connsiteX7" fmla="*/ 1743075 w 2019300"/>
              <a:gd name="connsiteY7" fmla="*/ 0 h 485775"/>
              <a:gd name="connsiteX8" fmla="*/ 1909763 w 2019300"/>
              <a:gd name="connsiteY8" fmla="*/ 9525 h 485775"/>
              <a:gd name="connsiteX9" fmla="*/ 1947863 w 2019300"/>
              <a:gd name="connsiteY9" fmla="*/ 19050 h 485775"/>
              <a:gd name="connsiteX10" fmla="*/ 1995488 w 2019300"/>
              <a:gd name="connsiteY10" fmla="*/ 61912 h 485775"/>
              <a:gd name="connsiteX11" fmla="*/ 2014538 w 2019300"/>
              <a:gd name="connsiteY11" fmla="*/ 95250 h 485775"/>
              <a:gd name="connsiteX12" fmla="*/ 2019300 w 2019300"/>
              <a:gd name="connsiteY12" fmla="*/ 114300 h 485775"/>
              <a:gd name="connsiteX13" fmla="*/ 2000250 w 2019300"/>
              <a:gd name="connsiteY13" fmla="*/ 166687 h 485775"/>
              <a:gd name="connsiteX14" fmla="*/ 1957388 w 2019300"/>
              <a:gd name="connsiteY14" fmla="*/ 204787 h 485775"/>
              <a:gd name="connsiteX15" fmla="*/ 1924050 w 2019300"/>
              <a:gd name="connsiteY15" fmla="*/ 228600 h 485775"/>
              <a:gd name="connsiteX16" fmla="*/ 1000125 w 2019300"/>
              <a:gd name="connsiteY16" fmla="*/ 328612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19300" h="485775">
                <a:moveTo>
                  <a:pt x="1000125" y="328612"/>
                </a:moveTo>
                <a:lnTo>
                  <a:pt x="471488" y="404812"/>
                </a:lnTo>
                <a:lnTo>
                  <a:pt x="0" y="485775"/>
                </a:lnTo>
                <a:lnTo>
                  <a:pt x="0" y="381000"/>
                </a:lnTo>
                <a:lnTo>
                  <a:pt x="100013" y="285750"/>
                </a:lnTo>
                <a:lnTo>
                  <a:pt x="195263" y="271462"/>
                </a:lnTo>
                <a:lnTo>
                  <a:pt x="1133475" y="95250"/>
                </a:lnTo>
                <a:lnTo>
                  <a:pt x="1743075" y="0"/>
                </a:lnTo>
                <a:lnTo>
                  <a:pt x="1909763" y="9525"/>
                </a:lnTo>
                <a:lnTo>
                  <a:pt x="1947863" y="19050"/>
                </a:lnTo>
                <a:lnTo>
                  <a:pt x="1995488" y="61912"/>
                </a:lnTo>
                <a:lnTo>
                  <a:pt x="2014538" y="95250"/>
                </a:lnTo>
                <a:lnTo>
                  <a:pt x="2019300" y="114300"/>
                </a:lnTo>
                <a:lnTo>
                  <a:pt x="2000250" y="166687"/>
                </a:lnTo>
                <a:lnTo>
                  <a:pt x="1957388" y="204787"/>
                </a:lnTo>
                <a:lnTo>
                  <a:pt x="1924050" y="228600"/>
                </a:lnTo>
                <a:lnTo>
                  <a:pt x="1000125" y="32861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FA1A43AB-070E-47D5-B51A-78AE9E61AE14}"/>
              </a:ext>
            </a:extLst>
          </p:cNvPr>
          <p:cNvSpPr/>
          <p:nvPr/>
        </p:nvSpPr>
        <p:spPr>
          <a:xfrm>
            <a:off x="4576763" y="2528889"/>
            <a:ext cx="881062" cy="1671637"/>
          </a:xfrm>
          <a:custGeom>
            <a:avLst/>
            <a:gdLst>
              <a:gd name="connsiteX0" fmla="*/ 657225 w 881062"/>
              <a:gd name="connsiteY0" fmla="*/ 647700 h 1671637"/>
              <a:gd name="connsiteX1" fmla="*/ 157162 w 881062"/>
              <a:gd name="connsiteY1" fmla="*/ 1628775 h 1671637"/>
              <a:gd name="connsiteX2" fmla="*/ 123825 w 881062"/>
              <a:gd name="connsiteY2" fmla="*/ 1652587 h 1671637"/>
              <a:gd name="connsiteX3" fmla="*/ 90487 w 881062"/>
              <a:gd name="connsiteY3" fmla="*/ 1671637 h 1671637"/>
              <a:gd name="connsiteX4" fmla="*/ 71437 w 881062"/>
              <a:gd name="connsiteY4" fmla="*/ 1662112 h 1671637"/>
              <a:gd name="connsiteX5" fmla="*/ 42862 w 881062"/>
              <a:gd name="connsiteY5" fmla="*/ 1628775 h 1671637"/>
              <a:gd name="connsiteX6" fmla="*/ 0 w 881062"/>
              <a:gd name="connsiteY6" fmla="*/ 1371600 h 1671637"/>
              <a:gd name="connsiteX7" fmla="*/ 38100 w 881062"/>
              <a:gd name="connsiteY7" fmla="*/ 1304925 h 1671637"/>
              <a:gd name="connsiteX8" fmla="*/ 152400 w 881062"/>
              <a:gd name="connsiteY8" fmla="*/ 1152525 h 1671637"/>
              <a:gd name="connsiteX9" fmla="*/ 233362 w 881062"/>
              <a:gd name="connsiteY9" fmla="*/ 981075 h 1671637"/>
              <a:gd name="connsiteX10" fmla="*/ 452437 w 881062"/>
              <a:gd name="connsiteY10" fmla="*/ 523875 h 1671637"/>
              <a:gd name="connsiteX11" fmla="*/ 557212 w 881062"/>
              <a:gd name="connsiteY11" fmla="*/ 290512 h 1671637"/>
              <a:gd name="connsiteX12" fmla="*/ 576262 w 881062"/>
              <a:gd name="connsiteY12" fmla="*/ 223837 h 1671637"/>
              <a:gd name="connsiteX13" fmla="*/ 576262 w 881062"/>
              <a:gd name="connsiteY13" fmla="*/ 185737 h 1671637"/>
              <a:gd name="connsiteX14" fmla="*/ 566737 w 881062"/>
              <a:gd name="connsiteY14" fmla="*/ 138112 h 1671637"/>
              <a:gd name="connsiteX15" fmla="*/ 533400 w 881062"/>
              <a:gd name="connsiteY15" fmla="*/ 85725 h 1671637"/>
              <a:gd name="connsiteX16" fmla="*/ 504825 w 881062"/>
              <a:gd name="connsiteY16" fmla="*/ 38100 h 1671637"/>
              <a:gd name="connsiteX17" fmla="*/ 504825 w 881062"/>
              <a:gd name="connsiteY17" fmla="*/ 14287 h 1671637"/>
              <a:gd name="connsiteX18" fmla="*/ 528637 w 881062"/>
              <a:gd name="connsiteY18" fmla="*/ 0 h 1671637"/>
              <a:gd name="connsiteX19" fmla="*/ 581025 w 881062"/>
              <a:gd name="connsiteY19" fmla="*/ 9525 h 1671637"/>
              <a:gd name="connsiteX20" fmla="*/ 676275 w 881062"/>
              <a:gd name="connsiteY20" fmla="*/ 61912 h 1671637"/>
              <a:gd name="connsiteX21" fmla="*/ 776287 w 881062"/>
              <a:gd name="connsiteY21" fmla="*/ 138112 h 1671637"/>
              <a:gd name="connsiteX22" fmla="*/ 828675 w 881062"/>
              <a:gd name="connsiteY22" fmla="*/ 190500 h 1671637"/>
              <a:gd name="connsiteX23" fmla="*/ 881062 w 881062"/>
              <a:gd name="connsiteY23" fmla="*/ 257175 h 1671637"/>
              <a:gd name="connsiteX24" fmla="*/ 657225 w 881062"/>
              <a:gd name="connsiteY24" fmla="*/ 647700 h 167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81062" h="1671637">
                <a:moveTo>
                  <a:pt x="657225" y="647700"/>
                </a:moveTo>
                <a:lnTo>
                  <a:pt x="157162" y="1628775"/>
                </a:lnTo>
                <a:lnTo>
                  <a:pt x="123825" y="1652587"/>
                </a:lnTo>
                <a:lnTo>
                  <a:pt x="90487" y="1671637"/>
                </a:lnTo>
                <a:lnTo>
                  <a:pt x="71437" y="1662112"/>
                </a:lnTo>
                <a:lnTo>
                  <a:pt x="42862" y="1628775"/>
                </a:lnTo>
                <a:lnTo>
                  <a:pt x="0" y="1371600"/>
                </a:lnTo>
                <a:lnTo>
                  <a:pt x="38100" y="1304925"/>
                </a:lnTo>
                <a:lnTo>
                  <a:pt x="152400" y="1152525"/>
                </a:lnTo>
                <a:lnTo>
                  <a:pt x="233362" y="981075"/>
                </a:lnTo>
                <a:lnTo>
                  <a:pt x="452437" y="523875"/>
                </a:lnTo>
                <a:lnTo>
                  <a:pt x="557212" y="290512"/>
                </a:lnTo>
                <a:lnTo>
                  <a:pt x="576262" y="223837"/>
                </a:lnTo>
                <a:lnTo>
                  <a:pt x="576262" y="185737"/>
                </a:lnTo>
                <a:lnTo>
                  <a:pt x="566737" y="138112"/>
                </a:lnTo>
                <a:lnTo>
                  <a:pt x="533400" y="85725"/>
                </a:lnTo>
                <a:lnTo>
                  <a:pt x="504825" y="38100"/>
                </a:lnTo>
                <a:lnTo>
                  <a:pt x="504825" y="14287"/>
                </a:lnTo>
                <a:lnTo>
                  <a:pt x="528637" y="0"/>
                </a:lnTo>
                <a:lnTo>
                  <a:pt x="581025" y="9525"/>
                </a:lnTo>
                <a:lnTo>
                  <a:pt x="676275" y="61912"/>
                </a:lnTo>
                <a:lnTo>
                  <a:pt x="776287" y="138112"/>
                </a:lnTo>
                <a:lnTo>
                  <a:pt x="828675" y="190500"/>
                </a:lnTo>
                <a:lnTo>
                  <a:pt x="881062" y="257175"/>
                </a:lnTo>
                <a:lnTo>
                  <a:pt x="657225" y="6477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00892114-3588-423B-A5C2-172BB2B3ED07}"/>
              </a:ext>
            </a:extLst>
          </p:cNvPr>
          <p:cNvSpPr/>
          <p:nvPr/>
        </p:nvSpPr>
        <p:spPr>
          <a:xfrm>
            <a:off x="4711701" y="3341688"/>
            <a:ext cx="3033713" cy="825500"/>
          </a:xfrm>
          <a:custGeom>
            <a:avLst/>
            <a:gdLst>
              <a:gd name="connsiteX0" fmla="*/ 2736402 w 3021939"/>
              <a:gd name="connsiteY0" fmla="*/ 50989 h 826019"/>
              <a:gd name="connsiteX1" fmla="*/ 2872372 w 3021939"/>
              <a:gd name="connsiteY1" fmla="*/ 173362 h 826019"/>
              <a:gd name="connsiteX2" fmla="*/ 2957353 w 3021939"/>
              <a:gd name="connsiteY2" fmla="*/ 251545 h 826019"/>
              <a:gd name="connsiteX3" fmla="*/ 3001544 w 3021939"/>
              <a:gd name="connsiteY3" fmla="*/ 295735 h 826019"/>
              <a:gd name="connsiteX4" fmla="*/ 3021939 w 3021939"/>
              <a:gd name="connsiteY4" fmla="*/ 319530 h 826019"/>
              <a:gd name="connsiteX5" fmla="*/ 3018540 w 3021939"/>
              <a:gd name="connsiteY5" fmla="*/ 363721 h 826019"/>
              <a:gd name="connsiteX6" fmla="*/ 2515450 w 3021939"/>
              <a:gd name="connsiteY6" fmla="*/ 251545 h 826019"/>
              <a:gd name="connsiteX7" fmla="*/ 2277502 w 3021939"/>
              <a:gd name="connsiteY7" fmla="*/ 248146 h 826019"/>
              <a:gd name="connsiteX8" fmla="*/ 1747218 w 3021939"/>
              <a:gd name="connsiteY8" fmla="*/ 282138 h 826019"/>
              <a:gd name="connsiteX9" fmla="*/ 1233930 w 3021939"/>
              <a:gd name="connsiteY9" fmla="*/ 360321 h 826019"/>
              <a:gd name="connsiteX10" fmla="*/ 812423 w 3021939"/>
              <a:gd name="connsiteY10" fmla="*/ 458900 h 826019"/>
              <a:gd name="connsiteX11" fmla="*/ 438504 w 3021939"/>
              <a:gd name="connsiteY11" fmla="*/ 584672 h 826019"/>
              <a:gd name="connsiteX12" fmla="*/ 139370 w 3021939"/>
              <a:gd name="connsiteY12" fmla="*/ 727441 h 826019"/>
              <a:gd name="connsiteX13" fmla="*/ 0 w 3021939"/>
              <a:gd name="connsiteY13" fmla="*/ 826019 h 826019"/>
              <a:gd name="connsiteX14" fmla="*/ 193758 w 3021939"/>
              <a:gd name="connsiteY14" fmla="*/ 421508 h 826019"/>
              <a:gd name="connsiteX15" fmla="*/ 339926 w 3021939"/>
              <a:gd name="connsiteY15" fmla="*/ 384116 h 826019"/>
              <a:gd name="connsiteX16" fmla="*/ 747837 w 3021939"/>
              <a:gd name="connsiteY16" fmla="*/ 282138 h 826019"/>
              <a:gd name="connsiteX17" fmla="*/ 1407293 w 3021939"/>
              <a:gd name="connsiteY17" fmla="*/ 156366 h 826019"/>
              <a:gd name="connsiteX18" fmla="*/ 1961371 w 3021939"/>
              <a:gd name="connsiteY18" fmla="*/ 84982 h 826019"/>
              <a:gd name="connsiteX19" fmla="*/ 2321693 w 3021939"/>
              <a:gd name="connsiteY19" fmla="*/ 67985 h 826019"/>
              <a:gd name="connsiteX20" fmla="*/ 2437267 w 3021939"/>
              <a:gd name="connsiteY20" fmla="*/ 64586 h 826019"/>
              <a:gd name="connsiteX21" fmla="*/ 2532446 w 3021939"/>
              <a:gd name="connsiteY21" fmla="*/ 50989 h 826019"/>
              <a:gd name="connsiteX22" fmla="*/ 2597032 w 3021939"/>
              <a:gd name="connsiteY22" fmla="*/ 30593 h 826019"/>
              <a:gd name="connsiteX23" fmla="*/ 2627626 w 3021939"/>
              <a:gd name="connsiteY23" fmla="*/ 10198 h 826019"/>
              <a:gd name="connsiteX24" fmla="*/ 2651420 w 3021939"/>
              <a:gd name="connsiteY24" fmla="*/ 0 h 826019"/>
              <a:gd name="connsiteX25" fmla="*/ 2675215 w 3021939"/>
              <a:gd name="connsiteY25" fmla="*/ 10198 h 826019"/>
              <a:gd name="connsiteX26" fmla="*/ 2736402 w 3021939"/>
              <a:gd name="connsiteY26" fmla="*/ 50989 h 826019"/>
              <a:gd name="connsiteX0" fmla="*/ 2736402 w 3033949"/>
              <a:gd name="connsiteY0" fmla="*/ 50989 h 826019"/>
              <a:gd name="connsiteX1" fmla="*/ 2872372 w 3033949"/>
              <a:gd name="connsiteY1" fmla="*/ 173362 h 826019"/>
              <a:gd name="connsiteX2" fmla="*/ 2957353 w 3033949"/>
              <a:gd name="connsiteY2" fmla="*/ 251545 h 826019"/>
              <a:gd name="connsiteX3" fmla="*/ 3001544 w 3033949"/>
              <a:gd name="connsiteY3" fmla="*/ 295735 h 826019"/>
              <a:gd name="connsiteX4" fmla="*/ 3021939 w 3033949"/>
              <a:gd name="connsiteY4" fmla="*/ 319530 h 826019"/>
              <a:gd name="connsiteX5" fmla="*/ 3018540 w 3033949"/>
              <a:gd name="connsiteY5" fmla="*/ 363721 h 826019"/>
              <a:gd name="connsiteX6" fmla="*/ 2515450 w 3033949"/>
              <a:gd name="connsiteY6" fmla="*/ 251545 h 826019"/>
              <a:gd name="connsiteX7" fmla="*/ 2277502 w 3033949"/>
              <a:gd name="connsiteY7" fmla="*/ 248146 h 826019"/>
              <a:gd name="connsiteX8" fmla="*/ 1747218 w 3033949"/>
              <a:gd name="connsiteY8" fmla="*/ 282138 h 826019"/>
              <a:gd name="connsiteX9" fmla="*/ 1233930 w 3033949"/>
              <a:gd name="connsiteY9" fmla="*/ 360321 h 826019"/>
              <a:gd name="connsiteX10" fmla="*/ 812423 w 3033949"/>
              <a:gd name="connsiteY10" fmla="*/ 458900 h 826019"/>
              <a:gd name="connsiteX11" fmla="*/ 438504 w 3033949"/>
              <a:gd name="connsiteY11" fmla="*/ 584672 h 826019"/>
              <a:gd name="connsiteX12" fmla="*/ 139370 w 3033949"/>
              <a:gd name="connsiteY12" fmla="*/ 727441 h 826019"/>
              <a:gd name="connsiteX13" fmla="*/ 0 w 3033949"/>
              <a:gd name="connsiteY13" fmla="*/ 826019 h 826019"/>
              <a:gd name="connsiteX14" fmla="*/ 193758 w 3033949"/>
              <a:gd name="connsiteY14" fmla="*/ 421508 h 826019"/>
              <a:gd name="connsiteX15" fmla="*/ 339926 w 3033949"/>
              <a:gd name="connsiteY15" fmla="*/ 384116 h 826019"/>
              <a:gd name="connsiteX16" fmla="*/ 747837 w 3033949"/>
              <a:gd name="connsiteY16" fmla="*/ 282138 h 826019"/>
              <a:gd name="connsiteX17" fmla="*/ 1407293 w 3033949"/>
              <a:gd name="connsiteY17" fmla="*/ 156366 h 826019"/>
              <a:gd name="connsiteX18" fmla="*/ 1961371 w 3033949"/>
              <a:gd name="connsiteY18" fmla="*/ 84982 h 826019"/>
              <a:gd name="connsiteX19" fmla="*/ 2321693 w 3033949"/>
              <a:gd name="connsiteY19" fmla="*/ 67985 h 826019"/>
              <a:gd name="connsiteX20" fmla="*/ 2437267 w 3033949"/>
              <a:gd name="connsiteY20" fmla="*/ 64586 h 826019"/>
              <a:gd name="connsiteX21" fmla="*/ 2532446 w 3033949"/>
              <a:gd name="connsiteY21" fmla="*/ 50989 h 826019"/>
              <a:gd name="connsiteX22" fmla="*/ 2597032 w 3033949"/>
              <a:gd name="connsiteY22" fmla="*/ 30593 h 826019"/>
              <a:gd name="connsiteX23" fmla="*/ 2627626 w 3033949"/>
              <a:gd name="connsiteY23" fmla="*/ 10198 h 826019"/>
              <a:gd name="connsiteX24" fmla="*/ 2651420 w 3033949"/>
              <a:gd name="connsiteY24" fmla="*/ 0 h 826019"/>
              <a:gd name="connsiteX25" fmla="*/ 2675215 w 3033949"/>
              <a:gd name="connsiteY25" fmla="*/ 10198 h 826019"/>
              <a:gd name="connsiteX26" fmla="*/ 2736402 w 3033949"/>
              <a:gd name="connsiteY26" fmla="*/ 50989 h 82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33949" h="826019">
                <a:moveTo>
                  <a:pt x="2736402" y="50989"/>
                </a:moveTo>
                <a:lnTo>
                  <a:pt x="2872372" y="173362"/>
                </a:lnTo>
                <a:lnTo>
                  <a:pt x="2957353" y="251545"/>
                </a:lnTo>
                <a:lnTo>
                  <a:pt x="3001544" y="295735"/>
                </a:lnTo>
                <a:lnTo>
                  <a:pt x="3021939" y="319530"/>
                </a:lnTo>
                <a:cubicBezTo>
                  <a:pt x="3020806" y="334260"/>
                  <a:pt x="3033949" y="363277"/>
                  <a:pt x="3018540" y="363721"/>
                </a:cubicBezTo>
                <a:lnTo>
                  <a:pt x="2515450" y="251545"/>
                </a:lnTo>
                <a:lnTo>
                  <a:pt x="2277502" y="248146"/>
                </a:lnTo>
                <a:lnTo>
                  <a:pt x="1747218" y="282138"/>
                </a:lnTo>
                <a:lnTo>
                  <a:pt x="1233930" y="360321"/>
                </a:lnTo>
                <a:lnTo>
                  <a:pt x="812423" y="458900"/>
                </a:lnTo>
                <a:lnTo>
                  <a:pt x="438504" y="584672"/>
                </a:lnTo>
                <a:lnTo>
                  <a:pt x="139370" y="727441"/>
                </a:lnTo>
                <a:lnTo>
                  <a:pt x="0" y="826019"/>
                </a:lnTo>
                <a:lnTo>
                  <a:pt x="193758" y="421508"/>
                </a:lnTo>
                <a:lnTo>
                  <a:pt x="339926" y="384116"/>
                </a:lnTo>
                <a:lnTo>
                  <a:pt x="747837" y="282138"/>
                </a:lnTo>
                <a:lnTo>
                  <a:pt x="1407293" y="156366"/>
                </a:lnTo>
                <a:lnTo>
                  <a:pt x="1961371" y="84982"/>
                </a:lnTo>
                <a:lnTo>
                  <a:pt x="2321693" y="67985"/>
                </a:lnTo>
                <a:lnTo>
                  <a:pt x="2437267" y="64586"/>
                </a:lnTo>
                <a:lnTo>
                  <a:pt x="2532446" y="50989"/>
                </a:lnTo>
                <a:lnTo>
                  <a:pt x="2597032" y="30593"/>
                </a:lnTo>
                <a:lnTo>
                  <a:pt x="2627626" y="10198"/>
                </a:lnTo>
                <a:lnTo>
                  <a:pt x="2651420" y="0"/>
                </a:lnTo>
                <a:lnTo>
                  <a:pt x="2675215" y="10198"/>
                </a:lnTo>
                <a:lnTo>
                  <a:pt x="2736402" y="5098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755B35A6-3D46-460D-B56B-B7CD0BE1684F}"/>
              </a:ext>
            </a:extLst>
          </p:cNvPr>
          <p:cNvSpPr/>
          <p:nvPr/>
        </p:nvSpPr>
        <p:spPr>
          <a:xfrm>
            <a:off x="5948363" y="3576639"/>
            <a:ext cx="1795462" cy="2509837"/>
          </a:xfrm>
          <a:custGeom>
            <a:avLst/>
            <a:gdLst>
              <a:gd name="connsiteX0" fmla="*/ 1595437 w 1795462"/>
              <a:gd name="connsiteY0" fmla="*/ 495300 h 2509837"/>
              <a:gd name="connsiteX1" fmla="*/ 1471612 w 1795462"/>
              <a:gd name="connsiteY1" fmla="*/ 895350 h 2509837"/>
              <a:gd name="connsiteX2" fmla="*/ 1343025 w 1795462"/>
              <a:gd name="connsiteY2" fmla="*/ 1243012 h 2509837"/>
              <a:gd name="connsiteX3" fmla="*/ 1181100 w 1795462"/>
              <a:gd name="connsiteY3" fmla="*/ 1590675 h 2509837"/>
              <a:gd name="connsiteX4" fmla="*/ 1023937 w 1795462"/>
              <a:gd name="connsiteY4" fmla="*/ 1843087 h 2509837"/>
              <a:gd name="connsiteX5" fmla="*/ 881062 w 1795462"/>
              <a:gd name="connsiteY5" fmla="*/ 2024062 h 2509837"/>
              <a:gd name="connsiteX6" fmla="*/ 685800 w 1795462"/>
              <a:gd name="connsiteY6" fmla="*/ 2205037 h 2509837"/>
              <a:gd name="connsiteX7" fmla="*/ 461962 w 1795462"/>
              <a:gd name="connsiteY7" fmla="*/ 2371725 h 2509837"/>
              <a:gd name="connsiteX8" fmla="*/ 261937 w 1795462"/>
              <a:gd name="connsiteY8" fmla="*/ 2466975 h 2509837"/>
              <a:gd name="connsiteX9" fmla="*/ 123825 w 1795462"/>
              <a:gd name="connsiteY9" fmla="*/ 2509837 h 2509837"/>
              <a:gd name="connsiteX10" fmla="*/ 80962 w 1795462"/>
              <a:gd name="connsiteY10" fmla="*/ 2500312 h 2509837"/>
              <a:gd name="connsiteX11" fmla="*/ 52387 w 1795462"/>
              <a:gd name="connsiteY11" fmla="*/ 2462212 h 2509837"/>
              <a:gd name="connsiteX12" fmla="*/ 23812 w 1795462"/>
              <a:gd name="connsiteY12" fmla="*/ 2305050 h 2509837"/>
              <a:gd name="connsiteX13" fmla="*/ 0 w 1795462"/>
              <a:gd name="connsiteY13" fmla="*/ 2233612 h 2509837"/>
              <a:gd name="connsiteX14" fmla="*/ 447675 w 1795462"/>
              <a:gd name="connsiteY14" fmla="*/ 2014537 h 2509837"/>
              <a:gd name="connsiteX15" fmla="*/ 581025 w 1795462"/>
              <a:gd name="connsiteY15" fmla="*/ 1924050 h 2509837"/>
              <a:gd name="connsiteX16" fmla="*/ 709612 w 1795462"/>
              <a:gd name="connsiteY16" fmla="*/ 1795462 h 2509837"/>
              <a:gd name="connsiteX17" fmla="*/ 847725 w 1795462"/>
              <a:gd name="connsiteY17" fmla="*/ 1604962 h 2509837"/>
              <a:gd name="connsiteX18" fmla="*/ 1009650 w 1795462"/>
              <a:gd name="connsiteY18" fmla="*/ 1328737 h 2509837"/>
              <a:gd name="connsiteX19" fmla="*/ 1138237 w 1795462"/>
              <a:gd name="connsiteY19" fmla="*/ 1042987 h 2509837"/>
              <a:gd name="connsiteX20" fmla="*/ 1266825 w 1795462"/>
              <a:gd name="connsiteY20" fmla="*/ 690562 h 2509837"/>
              <a:gd name="connsiteX21" fmla="*/ 1347787 w 1795462"/>
              <a:gd name="connsiteY21" fmla="*/ 438150 h 2509837"/>
              <a:gd name="connsiteX22" fmla="*/ 1390650 w 1795462"/>
              <a:gd name="connsiteY22" fmla="*/ 257175 h 2509837"/>
              <a:gd name="connsiteX23" fmla="*/ 1400175 w 1795462"/>
              <a:gd name="connsiteY23" fmla="*/ 128587 h 2509837"/>
              <a:gd name="connsiteX24" fmla="*/ 1381125 w 1795462"/>
              <a:gd name="connsiteY24" fmla="*/ 66675 h 2509837"/>
              <a:gd name="connsiteX25" fmla="*/ 1328737 w 1795462"/>
              <a:gd name="connsiteY25" fmla="*/ 0 h 2509837"/>
              <a:gd name="connsiteX26" fmla="*/ 1781175 w 1795462"/>
              <a:gd name="connsiteY26" fmla="*/ 80962 h 2509837"/>
              <a:gd name="connsiteX27" fmla="*/ 1790700 w 1795462"/>
              <a:gd name="connsiteY27" fmla="*/ 114300 h 2509837"/>
              <a:gd name="connsiteX28" fmla="*/ 1795462 w 1795462"/>
              <a:gd name="connsiteY28" fmla="*/ 157162 h 2509837"/>
              <a:gd name="connsiteX29" fmla="*/ 1790700 w 1795462"/>
              <a:gd name="connsiteY29" fmla="*/ 195262 h 2509837"/>
              <a:gd name="connsiteX30" fmla="*/ 1743075 w 1795462"/>
              <a:gd name="connsiteY30" fmla="*/ 242887 h 2509837"/>
              <a:gd name="connsiteX31" fmla="*/ 1657350 w 1795462"/>
              <a:gd name="connsiteY31" fmla="*/ 304800 h 2509837"/>
              <a:gd name="connsiteX32" fmla="*/ 1638300 w 1795462"/>
              <a:gd name="connsiteY32" fmla="*/ 328612 h 2509837"/>
              <a:gd name="connsiteX33" fmla="*/ 1595437 w 1795462"/>
              <a:gd name="connsiteY33" fmla="*/ 495300 h 250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795462" h="2509837">
                <a:moveTo>
                  <a:pt x="1595437" y="495300"/>
                </a:moveTo>
                <a:lnTo>
                  <a:pt x="1471612" y="895350"/>
                </a:lnTo>
                <a:lnTo>
                  <a:pt x="1343025" y="1243012"/>
                </a:lnTo>
                <a:lnTo>
                  <a:pt x="1181100" y="1590675"/>
                </a:lnTo>
                <a:lnTo>
                  <a:pt x="1023937" y="1843087"/>
                </a:lnTo>
                <a:lnTo>
                  <a:pt x="881062" y="2024062"/>
                </a:lnTo>
                <a:lnTo>
                  <a:pt x="685800" y="2205037"/>
                </a:lnTo>
                <a:lnTo>
                  <a:pt x="461962" y="2371725"/>
                </a:lnTo>
                <a:lnTo>
                  <a:pt x="261937" y="2466975"/>
                </a:lnTo>
                <a:lnTo>
                  <a:pt x="123825" y="2509837"/>
                </a:lnTo>
                <a:lnTo>
                  <a:pt x="80962" y="2500312"/>
                </a:lnTo>
                <a:lnTo>
                  <a:pt x="52387" y="2462212"/>
                </a:lnTo>
                <a:lnTo>
                  <a:pt x="23812" y="2305050"/>
                </a:lnTo>
                <a:lnTo>
                  <a:pt x="0" y="2233612"/>
                </a:lnTo>
                <a:lnTo>
                  <a:pt x="447675" y="2014537"/>
                </a:lnTo>
                <a:lnTo>
                  <a:pt x="581025" y="1924050"/>
                </a:lnTo>
                <a:lnTo>
                  <a:pt x="709612" y="1795462"/>
                </a:lnTo>
                <a:lnTo>
                  <a:pt x="847725" y="1604962"/>
                </a:lnTo>
                <a:lnTo>
                  <a:pt x="1009650" y="1328737"/>
                </a:lnTo>
                <a:lnTo>
                  <a:pt x="1138237" y="1042987"/>
                </a:lnTo>
                <a:lnTo>
                  <a:pt x="1266825" y="690562"/>
                </a:lnTo>
                <a:lnTo>
                  <a:pt x="1347787" y="438150"/>
                </a:lnTo>
                <a:lnTo>
                  <a:pt x="1390650" y="257175"/>
                </a:lnTo>
                <a:lnTo>
                  <a:pt x="1400175" y="128587"/>
                </a:lnTo>
                <a:lnTo>
                  <a:pt x="1381125" y="66675"/>
                </a:lnTo>
                <a:lnTo>
                  <a:pt x="1328737" y="0"/>
                </a:lnTo>
                <a:lnTo>
                  <a:pt x="1781175" y="80962"/>
                </a:lnTo>
                <a:lnTo>
                  <a:pt x="1790700" y="114300"/>
                </a:lnTo>
                <a:lnTo>
                  <a:pt x="1795462" y="157162"/>
                </a:lnTo>
                <a:lnTo>
                  <a:pt x="1790700" y="195262"/>
                </a:lnTo>
                <a:lnTo>
                  <a:pt x="1743075" y="242887"/>
                </a:lnTo>
                <a:lnTo>
                  <a:pt x="1657350" y="304800"/>
                </a:lnTo>
                <a:lnTo>
                  <a:pt x="1638300" y="328612"/>
                </a:lnTo>
                <a:lnTo>
                  <a:pt x="1595437" y="4953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DDB436A7-906F-4FCC-A5F7-EE01E7BFDA10}"/>
              </a:ext>
            </a:extLst>
          </p:cNvPr>
          <p:cNvSpPr/>
          <p:nvPr/>
        </p:nvSpPr>
        <p:spPr>
          <a:xfrm>
            <a:off x="5459414" y="5291139"/>
            <a:ext cx="911225" cy="555625"/>
          </a:xfrm>
          <a:custGeom>
            <a:avLst/>
            <a:gdLst>
              <a:gd name="connsiteX0" fmla="*/ 159544 w 909638"/>
              <a:gd name="connsiteY0" fmla="*/ 197643 h 554831"/>
              <a:gd name="connsiteX1" fmla="*/ 61913 w 909638"/>
              <a:gd name="connsiteY1" fmla="*/ 114300 h 554831"/>
              <a:gd name="connsiteX2" fmla="*/ 14288 w 909638"/>
              <a:gd name="connsiteY2" fmla="*/ 66675 h 554831"/>
              <a:gd name="connsiteX3" fmla="*/ 0 w 909638"/>
              <a:gd name="connsiteY3" fmla="*/ 42862 h 554831"/>
              <a:gd name="connsiteX4" fmla="*/ 0 w 909638"/>
              <a:gd name="connsiteY4" fmla="*/ 19050 h 554831"/>
              <a:gd name="connsiteX5" fmla="*/ 7144 w 909638"/>
              <a:gd name="connsiteY5" fmla="*/ 0 h 554831"/>
              <a:gd name="connsiteX6" fmla="*/ 33338 w 909638"/>
              <a:gd name="connsiteY6" fmla="*/ 7143 h 554831"/>
              <a:gd name="connsiteX7" fmla="*/ 635794 w 909638"/>
              <a:gd name="connsiteY7" fmla="*/ 319087 h 554831"/>
              <a:gd name="connsiteX8" fmla="*/ 688182 w 909638"/>
              <a:gd name="connsiteY8" fmla="*/ 342900 h 554831"/>
              <a:gd name="connsiteX9" fmla="*/ 740569 w 909638"/>
              <a:gd name="connsiteY9" fmla="*/ 350043 h 554831"/>
              <a:gd name="connsiteX10" fmla="*/ 833438 w 909638"/>
              <a:gd name="connsiteY10" fmla="*/ 342900 h 554831"/>
              <a:gd name="connsiteX11" fmla="*/ 883444 w 909638"/>
              <a:gd name="connsiteY11" fmla="*/ 328612 h 554831"/>
              <a:gd name="connsiteX12" fmla="*/ 909638 w 909638"/>
              <a:gd name="connsiteY12" fmla="*/ 328612 h 554831"/>
              <a:gd name="connsiteX13" fmla="*/ 500063 w 909638"/>
              <a:gd name="connsiteY13" fmla="*/ 554831 h 554831"/>
              <a:gd name="connsiteX14" fmla="*/ 478632 w 909638"/>
              <a:gd name="connsiteY14" fmla="*/ 488156 h 554831"/>
              <a:gd name="connsiteX15" fmla="*/ 466725 w 909638"/>
              <a:gd name="connsiteY15" fmla="*/ 471487 h 554831"/>
              <a:gd name="connsiteX16" fmla="*/ 400050 w 909638"/>
              <a:gd name="connsiteY16" fmla="*/ 411956 h 554831"/>
              <a:gd name="connsiteX17" fmla="*/ 159544 w 909638"/>
              <a:gd name="connsiteY17" fmla="*/ 197643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09638" h="554831">
                <a:moveTo>
                  <a:pt x="159544" y="197643"/>
                </a:moveTo>
                <a:lnTo>
                  <a:pt x="61913" y="114300"/>
                </a:lnTo>
                <a:lnTo>
                  <a:pt x="14288" y="66675"/>
                </a:lnTo>
                <a:lnTo>
                  <a:pt x="0" y="42862"/>
                </a:lnTo>
                <a:lnTo>
                  <a:pt x="0" y="19050"/>
                </a:lnTo>
                <a:lnTo>
                  <a:pt x="7144" y="0"/>
                </a:lnTo>
                <a:lnTo>
                  <a:pt x="33338" y="7143"/>
                </a:lnTo>
                <a:lnTo>
                  <a:pt x="635794" y="319087"/>
                </a:lnTo>
                <a:lnTo>
                  <a:pt x="688182" y="342900"/>
                </a:lnTo>
                <a:lnTo>
                  <a:pt x="740569" y="350043"/>
                </a:lnTo>
                <a:lnTo>
                  <a:pt x="833438" y="342900"/>
                </a:lnTo>
                <a:lnTo>
                  <a:pt x="883444" y="328612"/>
                </a:lnTo>
                <a:lnTo>
                  <a:pt x="909638" y="328612"/>
                </a:lnTo>
                <a:lnTo>
                  <a:pt x="500063" y="554831"/>
                </a:lnTo>
                <a:lnTo>
                  <a:pt x="478632" y="488156"/>
                </a:lnTo>
                <a:lnTo>
                  <a:pt x="466725" y="471487"/>
                </a:lnTo>
                <a:lnTo>
                  <a:pt x="400050" y="411956"/>
                </a:lnTo>
                <a:lnTo>
                  <a:pt x="159544" y="1976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EFFF7D2-0423-43C1-AE5D-0B24D8E2D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727" y="1446902"/>
            <a:ext cx="3164098" cy="461507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CF870CB-574D-4D83-84BD-C39D28C14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3630" y="1446902"/>
            <a:ext cx="3170195" cy="46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2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  <p:bldP spid="29" grpId="0" animBg="1"/>
      <p:bldP spid="26" grpId="0" animBg="1"/>
      <p:bldP spid="9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あなのやくわり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あたらしい漢字：記</a:t>
            </a:r>
            <a:endParaRPr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618350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55CCC6C3-D8CD-48BC-AAA6-A230DAF3B31A}"/>
              </a:ext>
            </a:extLst>
          </p:cNvPr>
          <p:cNvSpPr/>
          <p:nvPr/>
        </p:nvSpPr>
        <p:spPr>
          <a:xfrm>
            <a:off x="4078288" y="1544639"/>
            <a:ext cx="1073150" cy="503237"/>
          </a:xfrm>
          <a:custGeom>
            <a:avLst/>
            <a:gdLst>
              <a:gd name="connsiteX0" fmla="*/ 423863 w 1071563"/>
              <a:gd name="connsiteY0" fmla="*/ 166688 h 502444"/>
              <a:gd name="connsiteX1" fmla="*/ 323850 w 1071563"/>
              <a:gd name="connsiteY1" fmla="*/ 130969 h 502444"/>
              <a:gd name="connsiteX2" fmla="*/ 214313 w 1071563"/>
              <a:gd name="connsiteY2" fmla="*/ 83344 h 502444"/>
              <a:gd name="connsiteX3" fmla="*/ 119063 w 1071563"/>
              <a:gd name="connsiteY3" fmla="*/ 35719 h 502444"/>
              <a:gd name="connsiteX4" fmla="*/ 76200 w 1071563"/>
              <a:gd name="connsiteY4" fmla="*/ 11907 h 502444"/>
              <a:gd name="connsiteX5" fmla="*/ 45244 w 1071563"/>
              <a:gd name="connsiteY5" fmla="*/ 4763 h 502444"/>
              <a:gd name="connsiteX6" fmla="*/ 19050 w 1071563"/>
              <a:gd name="connsiteY6" fmla="*/ 0 h 502444"/>
              <a:gd name="connsiteX7" fmla="*/ 0 w 1071563"/>
              <a:gd name="connsiteY7" fmla="*/ 7144 h 502444"/>
              <a:gd name="connsiteX8" fmla="*/ 2382 w 1071563"/>
              <a:gd name="connsiteY8" fmla="*/ 23813 h 502444"/>
              <a:gd name="connsiteX9" fmla="*/ 19050 w 1071563"/>
              <a:gd name="connsiteY9" fmla="*/ 73819 h 502444"/>
              <a:gd name="connsiteX10" fmla="*/ 45244 w 1071563"/>
              <a:gd name="connsiteY10" fmla="*/ 97632 h 502444"/>
              <a:gd name="connsiteX11" fmla="*/ 133350 w 1071563"/>
              <a:gd name="connsiteY11" fmla="*/ 164307 h 502444"/>
              <a:gd name="connsiteX12" fmla="*/ 233363 w 1071563"/>
              <a:gd name="connsiteY12" fmla="*/ 235744 h 502444"/>
              <a:gd name="connsiteX13" fmla="*/ 342900 w 1071563"/>
              <a:gd name="connsiteY13" fmla="*/ 300038 h 502444"/>
              <a:gd name="connsiteX14" fmla="*/ 478632 w 1071563"/>
              <a:gd name="connsiteY14" fmla="*/ 373857 h 502444"/>
              <a:gd name="connsiteX15" fmla="*/ 571500 w 1071563"/>
              <a:gd name="connsiteY15" fmla="*/ 416719 h 502444"/>
              <a:gd name="connsiteX16" fmla="*/ 688182 w 1071563"/>
              <a:gd name="connsiteY16" fmla="*/ 461963 h 502444"/>
              <a:gd name="connsiteX17" fmla="*/ 795338 w 1071563"/>
              <a:gd name="connsiteY17" fmla="*/ 490538 h 502444"/>
              <a:gd name="connsiteX18" fmla="*/ 869157 w 1071563"/>
              <a:gd name="connsiteY18" fmla="*/ 500063 h 502444"/>
              <a:gd name="connsiteX19" fmla="*/ 931069 w 1071563"/>
              <a:gd name="connsiteY19" fmla="*/ 502444 h 502444"/>
              <a:gd name="connsiteX20" fmla="*/ 981075 w 1071563"/>
              <a:gd name="connsiteY20" fmla="*/ 497682 h 502444"/>
              <a:gd name="connsiteX21" fmla="*/ 1019175 w 1071563"/>
              <a:gd name="connsiteY21" fmla="*/ 481013 h 502444"/>
              <a:gd name="connsiteX22" fmla="*/ 1052513 w 1071563"/>
              <a:gd name="connsiteY22" fmla="*/ 452438 h 502444"/>
              <a:gd name="connsiteX23" fmla="*/ 1066800 w 1071563"/>
              <a:gd name="connsiteY23" fmla="*/ 423863 h 502444"/>
              <a:gd name="connsiteX24" fmla="*/ 1071563 w 1071563"/>
              <a:gd name="connsiteY24" fmla="*/ 383382 h 502444"/>
              <a:gd name="connsiteX25" fmla="*/ 1069182 w 1071563"/>
              <a:gd name="connsiteY25" fmla="*/ 335757 h 502444"/>
              <a:gd name="connsiteX26" fmla="*/ 1054894 w 1071563"/>
              <a:gd name="connsiteY26" fmla="*/ 311944 h 502444"/>
              <a:gd name="connsiteX27" fmla="*/ 1031082 w 1071563"/>
              <a:gd name="connsiteY27" fmla="*/ 280988 h 502444"/>
              <a:gd name="connsiteX28" fmla="*/ 985838 w 1071563"/>
              <a:gd name="connsiteY28" fmla="*/ 261938 h 502444"/>
              <a:gd name="connsiteX29" fmla="*/ 931069 w 1071563"/>
              <a:gd name="connsiteY29" fmla="*/ 245269 h 502444"/>
              <a:gd name="connsiteX30" fmla="*/ 835819 w 1071563"/>
              <a:gd name="connsiteY30" fmla="*/ 230982 h 502444"/>
              <a:gd name="connsiteX31" fmla="*/ 702469 w 1071563"/>
              <a:gd name="connsiteY31" fmla="*/ 219075 h 502444"/>
              <a:gd name="connsiteX32" fmla="*/ 578644 w 1071563"/>
              <a:gd name="connsiteY32" fmla="*/ 200025 h 502444"/>
              <a:gd name="connsiteX33" fmla="*/ 473869 w 1071563"/>
              <a:gd name="connsiteY33" fmla="*/ 178594 h 502444"/>
              <a:gd name="connsiteX34" fmla="*/ 423863 w 1071563"/>
              <a:gd name="connsiteY34" fmla="*/ 166688 h 50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71563" h="502444">
                <a:moveTo>
                  <a:pt x="423863" y="166688"/>
                </a:moveTo>
                <a:lnTo>
                  <a:pt x="323850" y="130969"/>
                </a:lnTo>
                <a:lnTo>
                  <a:pt x="214313" y="83344"/>
                </a:lnTo>
                <a:lnTo>
                  <a:pt x="119063" y="35719"/>
                </a:lnTo>
                <a:lnTo>
                  <a:pt x="76200" y="11907"/>
                </a:lnTo>
                <a:lnTo>
                  <a:pt x="45244" y="4763"/>
                </a:lnTo>
                <a:lnTo>
                  <a:pt x="19050" y="0"/>
                </a:lnTo>
                <a:lnTo>
                  <a:pt x="0" y="7144"/>
                </a:lnTo>
                <a:lnTo>
                  <a:pt x="2382" y="23813"/>
                </a:lnTo>
                <a:lnTo>
                  <a:pt x="19050" y="73819"/>
                </a:lnTo>
                <a:lnTo>
                  <a:pt x="45244" y="97632"/>
                </a:lnTo>
                <a:lnTo>
                  <a:pt x="133350" y="164307"/>
                </a:lnTo>
                <a:lnTo>
                  <a:pt x="233363" y="235744"/>
                </a:lnTo>
                <a:lnTo>
                  <a:pt x="342900" y="300038"/>
                </a:lnTo>
                <a:lnTo>
                  <a:pt x="478632" y="373857"/>
                </a:lnTo>
                <a:lnTo>
                  <a:pt x="571500" y="416719"/>
                </a:lnTo>
                <a:lnTo>
                  <a:pt x="688182" y="461963"/>
                </a:lnTo>
                <a:lnTo>
                  <a:pt x="795338" y="490538"/>
                </a:lnTo>
                <a:lnTo>
                  <a:pt x="869157" y="500063"/>
                </a:lnTo>
                <a:lnTo>
                  <a:pt x="931069" y="502444"/>
                </a:lnTo>
                <a:lnTo>
                  <a:pt x="981075" y="497682"/>
                </a:lnTo>
                <a:lnTo>
                  <a:pt x="1019175" y="481013"/>
                </a:lnTo>
                <a:lnTo>
                  <a:pt x="1052513" y="452438"/>
                </a:lnTo>
                <a:lnTo>
                  <a:pt x="1066800" y="423863"/>
                </a:lnTo>
                <a:lnTo>
                  <a:pt x="1071563" y="383382"/>
                </a:lnTo>
                <a:lnTo>
                  <a:pt x="1069182" y="335757"/>
                </a:lnTo>
                <a:lnTo>
                  <a:pt x="1054894" y="311944"/>
                </a:lnTo>
                <a:lnTo>
                  <a:pt x="1031082" y="280988"/>
                </a:lnTo>
                <a:lnTo>
                  <a:pt x="985838" y="261938"/>
                </a:lnTo>
                <a:lnTo>
                  <a:pt x="931069" y="245269"/>
                </a:lnTo>
                <a:lnTo>
                  <a:pt x="835819" y="230982"/>
                </a:lnTo>
                <a:lnTo>
                  <a:pt x="702469" y="219075"/>
                </a:lnTo>
                <a:lnTo>
                  <a:pt x="578644" y="200025"/>
                </a:lnTo>
                <a:lnTo>
                  <a:pt x="473869" y="178594"/>
                </a:lnTo>
                <a:lnTo>
                  <a:pt x="423863" y="16668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8E0A6008-C36A-436D-BAEE-23AE17356139}"/>
              </a:ext>
            </a:extLst>
          </p:cNvPr>
          <p:cNvSpPr/>
          <p:nvPr/>
        </p:nvSpPr>
        <p:spPr>
          <a:xfrm>
            <a:off x="3551238" y="2268538"/>
            <a:ext cx="2203450" cy="565150"/>
          </a:xfrm>
          <a:custGeom>
            <a:avLst/>
            <a:gdLst>
              <a:gd name="connsiteX0" fmla="*/ 1009650 w 2205037"/>
              <a:gd name="connsiteY0" fmla="*/ 183357 h 564357"/>
              <a:gd name="connsiteX1" fmla="*/ 1207294 w 2205037"/>
              <a:gd name="connsiteY1" fmla="*/ 133350 h 564357"/>
              <a:gd name="connsiteX2" fmla="*/ 1390650 w 2205037"/>
              <a:gd name="connsiteY2" fmla="*/ 83344 h 564357"/>
              <a:gd name="connsiteX3" fmla="*/ 1595437 w 2205037"/>
              <a:gd name="connsiteY3" fmla="*/ 28575 h 564357"/>
              <a:gd name="connsiteX4" fmla="*/ 1714500 w 2205037"/>
              <a:gd name="connsiteY4" fmla="*/ 4763 h 564357"/>
              <a:gd name="connsiteX5" fmla="*/ 1790700 w 2205037"/>
              <a:gd name="connsiteY5" fmla="*/ 0 h 564357"/>
              <a:gd name="connsiteX6" fmla="*/ 1902619 w 2205037"/>
              <a:gd name="connsiteY6" fmla="*/ 7144 h 564357"/>
              <a:gd name="connsiteX7" fmla="*/ 2007394 w 2205037"/>
              <a:gd name="connsiteY7" fmla="*/ 19050 h 564357"/>
              <a:gd name="connsiteX8" fmla="*/ 2064544 w 2205037"/>
              <a:gd name="connsiteY8" fmla="*/ 38100 h 564357"/>
              <a:gd name="connsiteX9" fmla="*/ 2093119 w 2205037"/>
              <a:gd name="connsiteY9" fmla="*/ 54769 h 564357"/>
              <a:gd name="connsiteX10" fmla="*/ 2143125 w 2205037"/>
              <a:gd name="connsiteY10" fmla="*/ 97632 h 564357"/>
              <a:gd name="connsiteX11" fmla="*/ 2166937 w 2205037"/>
              <a:gd name="connsiteY11" fmla="*/ 126207 h 564357"/>
              <a:gd name="connsiteX12" fmla="*/ 2183606 w 2205037"/>
              <a:gd name="connsiteY12" fmla="*/ 145257 h 564357"/>
              <a:gd name="connsiteX13" fmla="*/ 2200275 w 2205037"/>
              <a:gd name="connsiteY13" fmla="*/ 173832 h 564357"/>
              <a:gd name="connsiteX14" fmla="*/ 2205037 w 2205037"/>
              <a:gd name="connsiteY14" fmla="*/ 197644 h 564357"/>
              <a:gd name="connsiteX15" fmla="*/ 2195512 w 2205037"/>
              <a:gd name="connsiteY15" fmla="*/ 211932 h 564357"/>
              <a:gd name="connsiteX16" fmla="*/ 2176462 w 2205037"/>
              <a:gd name="connsiteY16" fmla="*/ 226219 h 564357"/>
              <a:gd name="connsiteX17" fmla="*/ 2114550 w 2205037"/>
              <a:gd name="connsiteY17" fmla="*/ 240507 h 564357"/>
              <a:gd name="connsiteX18" fmla="*/ 1950244 w 2205037"/>
              <a:gd name="connsiteY18" fmla="*/ 245269 h 564357"/>
              <a:gd name="connsiteX19" fmla="*/ 1754981 w 2205037"/>
              <a:gd name="connsiteY19" fmla="*/ 247650 h 564357"/>
              <a:gd name="connsiteX20" fmla="*/ 1543050 w 2205037"/>
              <a:gd name="connsiteY20" fmla="*/ 264319 h 564357"/>
              <a:gd name="connsiteX21" fmla="*/ 1307306 w 2205037"/>
              <a:gd name="connsiteY21" fmla="*/ 304800 h 564357"/>
              <a:gd name="connsiteX22" fmla="*/ 1026319 w 2205037"/>
              <a:gd name="connsiteY22" fmla="*/ 373857 h 564357"/>
              <a:gd name="connsiteX23" fmla="*/ 757237 w 2205037"/>
              <a:gd name="connsiteY23" fmla="*/ 447675 h 564357"/>
              <a:gd name="connsiteX24" fmla="*/ 507206 w 2205037"/>
              <a:gd name="connsiteY24" fmla="*/ 533400 h 564357"/>
              <a:gd name="connsiteX25" fmla="*/ 442912 w 2205037"/>
              <a:gd name="connsiteY25" fmla="*/ 554832 h 564357"/>
              <a:gd name="connsiteX26" fmla="*/ 414337 w 2205037"/>
              <a:gd name="connsiteY26" fmla="*/ 564357 h 564357"/>
              <a:gd name="connsiteX27" fmla="*/ 404812 w 2205037"/>
              <a:gd name="connsiteY27" fmla="*/ 564357 h 564357"/>
              <a:gd name="connsiteX28" fmla="*/ 361950 w 2205037"/>
              <a:gd name="connsiteY28" fmla="*/ 540544 h 564357"/>
              <a:gd name="connsiteX29" fmla="*/ 271462 w 2205037"/>
              <a:gd name="connsiteY29" fmla="*/ 476250 h 564357"/>
              <a:gd name="connsiteX30" fmla="*/ 169069 w 2205037"/>
              <a:gd name="connsiteY30" fmla="*/ 388144 h 564357"/>
              <a:gd name="connsiteX31" fmla="*/ 85725 w 2205037"/>
              <a:gd name="connsiteY31" fmla="*/ 295275 h 564357"/>
              <a:gd name="connsiteX32" fmla="*/ 23812 w 2205037"/>
              <a:gd name="connsiteY32" fmla="*/ 211932 h 564357"/>
              <a:gd name="connsiteX33" fmla="*/ 2381 w 2205037"/>
              <a:gd name="connsiteY33" fmla="*/ 178594 h 564357"/>
              <a:gd name="connsiteX34" fmla="*/ 0 w 2205037"/>
              <a:gd name="connsiteY34" fmla="*/ 164307 h 564357"/>
              <a:gd name="connsiteX35" fmla="*/ 2381 w 2205037"/>
              <a:gd name="connsiteY35" fmla="*/ 140494 h 564357"/>
              <a:gd name="connsiteX36" fmla="*/ 19050 w 2205037"/>
              <a:gd name="connsiteY36" fmla="*/ 135732 h 564357"/>
              <a:gd name="connsiteX37" fmla="*/ 54769 w 2205037"/>
              <a:gd name="connsiteY37" fmla="*/ 147638 h 564357"/>
              <a:gd name="connsiteX38" fmla="*/ 88106 w 2205037"/>
              <a:gd name="connsiteY38" fmla="*/ 178594 h 564357"/>
              <a:gd name="connsiteX39" fmla="*/ 126206 w 2205037"/>
              <a:gd name="connsiteY39" fmla="*/ 214313 h 564357"/>
              <a:gd name="connsiteX40" fmla="*/ 169069 w 2205037"/>
              <a:gd name="connsiteY40" fmla="*/ 247650 h 564357"/>
              <a:gd name="connsiteX41" fmla="*/ 211931 w 2205037"/>
              <a:gd name="connsiteY41" fmla="*/ 266700 h 564357"/>
              <a:gd name="connsiteX42" fmla="*/ 266700 w 2205037"/>
              <a:gd name="connsiteY42" fmla="*/ 288132 h 564357"/>
              <a:gd name="connsiteX43" fmla="*/ 328612 w 2205037"/>
              <a:gd name="connsiteY43" fmla="*/ 295275 h 564357"/>
              <a:gd name="connsiteX44" fmla="*/ 509587 w 2205037"/>
              <a:gd name="connsiteY44" fmla="*/ 283369 h 564357"/>
              <a:gd name="connsiteX45" fmla="*/ 750094 w 2205037"/>
              <a:gd name="connsiteY45" fmla="*/ 242888 h 564357"/>
              <a:gd name="connsiteX46" fmla="*/ 1009650 w 2205037"/>
              <a:gd name="connsiteY46" fmla="*/ 183357 h 56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205037" h="564357">
                <a:moveTo>
                  <a:pt x="1009650" y="183357"/>
                </a:moveTo>
                <a:lnTo>
                  <a:pt x="1207294" y="133350"/>
                </a:lnTo>
                <a:lnTo>
                  <a:pt x="1390650" y="83344"/>
                </a:lnTo>
                <a:lnTo>
                  <a:pt x="1595437" y="28575"/>
                </a:lnTo>
                <a:lnTo>
                  <a:pt x="1714500" y="4763"/>
                </a:lnTo>
                <a:lnTo>
                  <a:pt x="1790700" y="0"/>
                </a:lnTo>
                <a:lnTo>
                  <a:pt x="1902619" y="7144"/>
                </a:lnTo>
                <a:lnTo>
                  <a:pt x="2007394" y="19050"/>
                </a:lnTo>
                <a:lnTo>
                  <a:pt x="2064544" y="38100"/>
                </a:lnTo>
                <a:lnTo>
                  <a:pt x="2093119" y="54769"/>
                </a:lnTo>
                <a:lnTo>
                  <a:pt x="2143125" y="97632"/>
                </a:lnTo>
                <a:lnTo>
                  <a:pt x="2166937" y="126207"/>
                </a:lnTo>
                <a:lnTo>
                  <a:pt x="2183606" y="145257"/>
                </a:lnTo>
                <a:lnTo>
                  <a:pt x="2200275" y="173832"/>
                </a:lnTo>
                <a:lnTo>
                  <a:pt x="2205037" y="197644"/>
                </a:lnTo>
                <a:lnTo>
                  <a:pt x="2195512" y="211932"/>
                </a:lnTo>
                <a:lnTo>
                  <a:pt x="2176462" y="226219"/>
                </a:lnTo>
                <a:lnTo>
                  <a:pt x="2114550" y="240507"/>
                </a:lnTo>
                <a:lnTo>
                  <a:pt x="1950244" y="245269"/>
                </a:lnTo>
                <a:lnTo>
                  <a:pt x="1754981" y="247650"/>
                </a:lnTo>
                <a:lnTo>
                  <a:pt x="1543050" y="264319"/>
                </a:lnTo>
                <a:lnTo>
                  <a:pt x="1307306" y="304800"/>
                </a:lnTo>
                <a:lnTo>
                  <a:pt x="1026319" y="373857"/>
                </a:lnTo>
                <a:lnTo>
                  <a:pt x="757237" y="447675"/>
                </a:lnTo>
                <a:lnTo>
                  <a:pt x="507206" y="533400"/>
                </a:lnTo>
                <a:lnTo>
                  <a:pt x="442912" y="554832"/>
                </a:lnTo>
                <a:lnTo>
                  <a:pt x="414337" y="564357"/>
                </a:lnTo>
                <a:lnTo>
                  <a:pt x="404812" y="564357"/>
                </a:lnTo>
                <a:lnTo>
                  <a:pt x="361950" y="540544"/>
                </a:lnTo>
                <a:lnTo>
                  <a:pt x="271462" y="476250"/>
                </a:lnTo>
                <a:lnTo>
                  <a:pt x="169069" y="388144"/>
                </a:lnTo>
                <a:lnTo>
                  <a:pt x="85725" y="295275"/>
                </a:lnTo>
                <a:lnTo>
                  <a:pt x="23812" y="211932"/>
                </a:lnTo>
                <a:lnTo>
                  <a:pt x="2381" y="178594"/>
                </a:lnTo>
                <a:lnTo>
                  <a:pt x="0" y="164307"/>
                </a:lnTo>
                <a:lnTo>
                  <a:pt x="2381" y="140494"/>
                </a:lnTo>
                <a:lnTo>
                  <a:pt x="19050" y="135732"/>
                </a:lnTo>
                <a:lnTo>
                  <a:pt x="54769" y="147638"/>
                </a:lnTo>
                <a:lnTo>
                  <a:pt x="88106" y="178594"/>
                </a:lnTo>
                <a:lnTo>
                  <a:pt x="126206" y="214313"/>
                </a:lnTo>
                <a:lnTo>
                  <a:pt x="169069" y="247650"/>
                </a:lnTo>
                <a:lnTo>
                  <a:pt x="211931" y="266700"/>
                </a:lnTo>
                <a:lnTo>
                  <a:pt x="266700" y="288132"/>
                </a:lnTo>
                <a:lnTo>
                  <a:pt x="328612" y="295275"/>
                </a:lnTo>
                <a:lnTo>
                  <a:pt x="509587" y="283369"/>
                </a:lnTo>
                <a:lnTo>
                  <a:pt x="750094" y="242888"/>
                </a:lnTo>
                <a:lnTo>
                  <a:pt x="1009650" y="18335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E79E383B-BFD2-4ABC-B01A-62243EBAFD89}"/>
              </a:ext>
            </a:extLst>
          </p:cNvPr>
          <p:cNvSpPr/>
          <p:nvPr/>
        </p:nvSpPr>
        <p:spPr>
          <a:xfrm>
            <a:off x="3995738" y="3008314"/>
            <a:ext cx="1422400" cy="403225"/>
          </a:xfrm>
          <a:custGeom>
            <a:avLst/>
            <a:gdLst>
              <a:gd name="connsiteX0" fmla="*/ 416718 w 1421606"/>
              <a:gd name="connsiteY0" fmla="*/ 161925 h 404812"/>
              <a:gd name="connsiteX1" fmla="*/ 526256 w 1421606"/>
              <a:gd name="connsiteY1" fmla="*/ 147637 h 404812"/>
              <a:gd name="connsiteX2" fmla="*/ 688181 w 1421606"/>
              <a:gd name="connsiteY2" fmla="*/ 114300 h 404812"/>
              <a:gd name="connsiteX3" fmla="*/ 854868 w 1421606"/>
              <a:gd name="connsiteY3" fmla="*/ 73819 h 404812"/>
              <a:gd name="connsiteX4" fmla="*/ 950118 w 1421606"/>
              <a:gd name="connsiteY4" fmla="*/ 45244 h 404812"/>
              <a:gd name="connsiteX5" fmla="*/ 1054893 w 1421606"/>
              <a:gd name="connsiteY5" fmla="*/ 2381 h 404812"/>
              <a:gd name="connsiteX6" fmla="*/ 1078706 w 1421606"/>
              <a:gd name="connsiteY6" fmla="*/ 0 h 404812"/>
              <a:gd name="connsiteX7" fmla="*/ 1147762 w 1421606"/>
              <a:gd name="connsiteY7" fmla="*/ 11906 h 404812"/>
              <a:gd name="connsiteX8" fmla="*/ 1250156 w 1421606"/>
              <a:gd name="connsiteY8" fmla="*/ 30956 h 404812"/>
              <a:gd name="connsiteX9" fmla="*/ 1321593 w 1421606"/>
              <a:gd name="connsiteY9" fmla="*/ 54769 h 404812"/>
              <a:gd name="connsiteX10" fmla="*/ 1362075 w 1421606"/>
              <a:gd name="connsiteY10" fmla="*/ 71437 h 404812"/>
              <a:gd name="connsiteX11" fmla="*/ 1400175 w 1421606"/>
              <a:gd name="connsiteY11" fmla="*/ 102394 h 404812"/>
              <a:gd name="connsiteX12" fmla="*/ 1416843 w 1421606"/>
              <a:gd name="connsiteY12" fmla="*/ 123825 h 404812"/>
              <a:gd name="connsiteX13" fmla="*/ 1421606 w 1421606"/>
              <a:gd name="connsiteY13" fmla="*/ 145256 h 404812"/>
              <a:gd name="connsiteX14" fmla="*/ 1416843 w 1421606"/>
              <a:gd name="connsiteY14" fmla="*/ 164306 h 404812"/>
              <a:gd name="connsiteX15" fmla="*/ 1395412 w 1421606"/>
              <a:gd name="connsiteY15" fmla="*/ 178594 h 404812"/>
              <a:gd name="connsiteX16" fmla="*/ 1276350 w 1421606"/>
              <a:gd name="connsiteY16" fmla="*/ 209550 h 404812"/>
              <a:gd name="connsiteX17" fmla="*/ 1052512 w 1421606"/>
              <a:gd name="connsiteY17" fmla="*/ 240506 h 404812"/>
              <a:gd name="connsiteX18" fmla="*/ 923925 w 1421606"/>
              <a:gd name="connsiteY18" fmla="*/ 252412 h 404812"/>
              <a:gd name="connsiteX19" fmla="*/ 785812 w 1421606"/>
              <a:gd name="connsiteY19" fmla="*/ 278606 h 404812"/>
              <a:gd name="connsiteX20" fmla="*/ 581025 w 1421606"/>
              <a:gd name="connsiteY20" fmla="*/ 333375 h 404812"/>
              <a:gd name="connsiteX21" fmla="*/ 471487 w 1421606"/>
              <a:gd name="connsiteY21" fmla="*/ 381000 h 404812"/>
              <a:gd name="connsiteX22" fmla="*/ 419100 w 1421606"/>
              <a:gd name="connsiteY22" fmla="*/ 397669 h 404812"/>
              <a:gd name="connsiteX23" fmla="*/ 373856 w 1421606"/>
              <a:gd name="connsiteY23" fmla="*/ 404812 h 404812"/>
              <a:gd name="connsiteX24" fmla="*/ 342900 w 1421606"/>
              <a:gd name="connsiteY24" fmla="*/ 404812 h 404812"/>
              <a:gd name="connsiteX25" fmla="*/ 290512 w 1421606"/>
              <a:gd name="connsiteY25" fmla="*/ 385762 h 404812"/>
              <a:gd name="connsiteX26" fmla="*/ 240506 w 1421606"/>
              <a:gd name="connsiteY26" fmla="*/ 359569 h 404812"/>
              <a:gd name="connsiteX27" fmla="*/ 140493 w 1421606"/>
              <a:gd name="connsiteY27" fmla="*/ 292894 h 404812"/>
              <a:gd name="connsiteX28" fmla="*/ 57150 w 1421606"/>
              <a:gd name="connsiteY28" fmla="*/ 214312 h 404812"/>
              <a:gd name="connsiteX29" fmla="*/ 26193 w 1421606"/>
              <a:gd name="connsiteY29" fmla="*/ 185737 h 404812"/>
              <a:gd name="connsiteX30" fmla="*/ 11906 w 1421606"/>
              <a:gd name="connsiteY30" fmla="*/ 161925 h 404812"/>
              <a:gd name="connsiteX31" fmla="*/ 0 w 1421606"/>
              <a:gd name="connsiteY31" fmla="*/ 133350 h 404812"/>
              <a:gd name="connsiteX32" fmla="*/ 7143 w 1421606"/>
              <a:gd name="connsiteY32" fmla="*/ 119062 h 404812"/>
              <a:gd name="connsiteX33" fmla="*/ 26193 w 1421606"/>
              <a:gd name="connsiteY33" fmla="*/ 119062 h 404812"/>
              <a:gd name="connsiteX34" fmla="*/ 57150 w 1421606"/>
              <a:gd name="connsiteY34" fmla="*/ 130969 h 404812"/>
              <a:gd name="connsiteX35" fmla="*/ 140493 w 1421606"/>
              <a:gd name="connsiteY35" fmla="*/ 161925 h 404812"/>
              <a:gd name="connsiteX36" fmla="*/ 207168 w 1421606"/>
              <a:gd name="connsiteY36" fmla="*/ 178594 h 404812"/>
              <a:gd name="connsiteX37" fmla="*/ 261937 w 1421606"/>
              <a:gd name="connsiteY37" fmla="*/ 178594 h 404812"/>
              <a:gd name="connsiteX38" fmla="*/ 416718 w 1421606"/>
              <a:gd name="connsiteY38" fmla="*/ 161925 h 40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421606" h="404812">
                <a:moveTo>
                  <a:pt x="416718" y="161925"/>
                </a:moveTo>
                <a:lnTo>
                  <a:pt x="526256" y="147637"/>
                </a:lnTo>
                <a:lnTo>
                  <a:pt x="688181" y="114300"/>
                </a:lnTo>
                <a:lnTo>
                  <a:pt x="854868" y="73819"/>
                </a:lnTo>
                <a:lnTo>
                  <a:pt x="950118" y="45244"/>
                </a:lnTo>
                <a:lnTo>
                  <a:pt x="1054893" y="2381"/>
                </a:lnTo>
                <a:lnTo>
                  <a:pt x="1078706" y="0"/>
                </a:lnTo>
                <a:lnTo>
                  <a:pt x="1147762" y="11906"/>
                </a:lnTo>
                <a:lnTo>
                  <a:pt x="1250156" y="30956"/>
                </a:lnTo>
                <a:lnTo>
                  <a:pt x="1321593" y="54769"/>
                </a:lnTo>
                <a:lnTo>
                  <a:pt x="1362075" y="71437"/>
                </a:lnTo>
                <a:lnTo>
                  <a:pt x="1400175" y="102394"/>
                </a:lnTo>
                <a:lnTo>
                  <a:pt x="1416843" y="123825"/>
                </a:lnTo>
                <a:lnTo>
                  <a:pt x="1421606" y="145256"/>
                </a:lnTo>
                <a:lnTo>
                  <a:pt x="1416843" y="164306"/>
                </a:lnTo>
                <a:lnTo>
                  <a:pt x="1395412" y="178594"/>
                </a:lnTo>
                <a:lnTo>
                  <a:pt x="1276350" y="209550"/>
                </a:lnTo>
                <a:lnTo>
                  <a:pt x="1052512" y="240506"/>
                </a:lnTo>
                <a:lnTo>
                  <a:pt x="923925" y="252412"/>
                </a:lnTo>
                <a:lnTo>
                  <a:pt x="785812" y="278606"/>
                </a:lnTo>
                <a:lnTo>
                  <a:pt x="581025" y="333375"/>
                </a:lnTo>
                <a:lnTo>
                  <a:pt x="471487" y="381000"/>
                </a:lnTo>
                <a:lnTo>
                  <a:pt x="419100" y="397669"/>
                </a:lnTo>
                <a:lnTo>
                  <a:pt x="373856" y="404812"/>
                </a:lnTo>
                <a:lnTo>
                  <a:pt x="342900" y="404812"/>
                </a:lnTo>
                <a:lnTo>
                  <a:pt x="290512" y="385762"/>
                </a:lnTo>
                <a:lnTo>
                  <a:pt x="240506" y="359569"/>
                </a:lnTo>
                <a:lnTo>
                  <a:pt x="140493" y="292894"/>
                </a:lnTo>
                <a:lnTo>
                  <a:pt x="57150" y="214312"/>
                </a:lnTo>
                <a:lnTo>
                  <a:pt x="26193" y="185737"/>
                </a:lnTo>
                <a:lnTo>
                  <a:pt x="11906" y="161925"/>
                </a:lnTo>
                <a:lnTo>
                  <a:pt x="0" y="133350"/>
                </a:lnTo>
                <a:lnTo>
                  <a:pt x="7143" y="119062"/>
                </a:lnTo>
                <a:lnTo>
                  <a:pt x="26193" y="119062"/>
                </a:lnTo>
                <a:lnTo>
                  <a:pt x="57150" y="130969"/>
                </a:lnTo>
                <a:lnTo>
                  <a:pt x="140493" y="161925"/>
                </a:lnTo>
                <a:lnTo>
                  <a:pt x="207168" y="178594"/>
                </a:lnTo>
                <a:lnTo>
                  <a:pt x="261937" y="178594"/>
                </a:lnTo>
                <a:lnTo>
                  <a:pt x="416718" y="1619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E8958CDE-98CB-4E67-9988-647E546B8185}"/>
              </a:ext>
            </a:extLst>
          </p:cNvPr>
          <p:cNvSpPr/>
          <p:nvPr/>
        </p:nvSpPr>
        <p:spPr>
          <a:xfrm>
            <a:off x="3935414" y="3675063"/>
            <a:ext cx="1419225" cy="381000"/>
          </a:xfrm>
          <a:custGeom>
            <a:avLst/>
            <a:gdLst>
              <a:gd name="connsiteX0" fmla="*/ 523875 w 1419225"/>
              <a:gd name="connsiteY0" fmla="*/ 140494 h 381000"/>
              <a:gd name="connsiteX1" fmla="*/ 359569 w 1419225"/>
              <a:gd name="connsiteY1" fmla="*/ 171450 h 381000"/>
              <a:gd name="connsiteX2" fmla="*/ 288132 w 1419225"/>
              <a:gd name="connsiteY2" fmla="*/ 183356 h 381000"/>
              <a:gd name="connsiteX3" fmla="*/ 238125 w 1419225"/>
              <a:gd name="connsiteY3" fmla="*/ 180975 h 381000"/>
              <a:gd name="connsiteX4" fmla="*/ 147638 w 1419225"/>
              <a:gd name="connsiteY4" fmla="*/ 169069 h 381000"/>
              <a:gd name="connsiteX5" fmla="*/ 71438 w 1419225"/>
              <a:gd name="connsiteY5" fmla="*/ 145256 h 381000"/>
              <a:gd name="connsiteX6" fmla="*/ 33338 w 1419225"/>
              <a:gd name="connsiteY6" fmla="*/ 126206 h 381000"/>
              <a:gd name="connsiteX7" fmla="*/ 16669 w 1419225"/>
              <a:gd name="connsiteY7" fmla="*/ 123825 h 381000"/>
              <a:gd name="connsiteX8" fmla="*/ 2382 w 1419225"/>
              <a:gd name="connsiteY8" fmla="*/ 128587 h 381000"/>
              <a:gd name="connsiteX9" fmla="*/ 0 w 1419225"/>
              <a:gd name="connsiteY9" fmla="*/ 154781 h 381000"/>
              <a:gd name="connsiteX10" fmla="*/ 9525 w 1419225"/>
              <a:gd name="connsiteY10" fmla="*/ 180975 h 381000"/>
              <a:gd name="connsiteX11" fmla="*/ 40482 w 1419225"/>
              <a:gd name="connsiteY11" fmla="*/ 214312 h 381000"/>
              <a:gd name="connsiteX12" fmla="*/ 145257 w 1419225"/>
              <a:gd name="connsiteY12" fmla="*/ 283369 h 381000"/>
              <a:gd name="connsiteX13" fmla="*/ 290513 w 1419225"/>
              <a:gd name="connsiteY13" fmla="*/ 361950 h 381000"/>
              <a:gd name="connsiteX14" fmla="*/ 361950 w 1419225"/>
              <a:gd name="connsiteY14" fmla="*/ 381000 h 381000"/>
              <a:gd name="connsiteX15" fmla="*/ 383382 w 1419225"/>
              <a:gd name="connsiteY15" fmla="*/ 376237 h 381000"/>
              <a:gd name="connsiteX16" fmla="*/ 481013 w 1419225"/>
              <a:gd name="connsiteY16" fmla="*/ 342900 h 381000"/>
              <a:gd name="connsiteX17" fmla="*/ 633413 w 1419225"/>
              <a:gd name="connsiteY17" fmla="*/ 292894 h 381000"/>
              <a:gd name="connsiteX18" fmla="*/ 797719 w 1419225"/>
              <a:gd name="connsiteY18" fmla="*/ 252412 h 381000"/>
              <a:gd name="connsiteX19" fmla="*/ 942975 w 1419225"/>
              <a:gd name="connsiteY19" fmla="*/ 228600 h 381000"/>
              <a:gd name="connsiteX20" fmla="*/ 1123950 w 1419225"/>
              <a:gd name="connsiteY20" fmla="*/ 221456 h 381000"/>
              <a:gd name="connsiteX21" fmla="*/ 1247775 w 1419225"/>
              <a:gd name="connsiteY21" fmla="*/ 221456 h 381000"/>
              <a:gd name="connsiteX22" fmla="*/ 1345407 w 1419225"/>
              <a:gd name="connsiteY22" fmla="*/ 209550 h 381000"/>
              <a:gd name="connsiteX23" fmla="*/ 1393032 w 1419225"/>
              <a:gd name="connsiteY23" fmla="*/ 190500 h 381000"/>
              <a:gd name="connsiteX24" fmla="*/ 1412082 w 1419225"/>
              <a:gd name="connsiteY24" fmla="*/ 178594 h 381000"/>
              <a:gd name="connsiteX25" fmla="*/ 1419225 w 1419225"/>
              <a:gd name="connsiteY25" fmla="*/ 166687 h 381000"/>
              <a:gd name="connsiteX26" fmla="*/ 1419225 w 1419225"/>
              <a:gd name="connsiteY26" fmla="*/ 150019 h 381000"/>
              <a:gd name="connsiteX27" fmla="*/ 1400175 w 1419225"/>
              <a:gd name="connsiteY27" fmla="*/ 114300 h 381000"/>
              <a:gd name="connsiteX28" fmla="*/ 1378744 w 1419225"/>
              <a:gd name="connsiteY28" fmla="*/ 92869 h 381000"/>
              <a:gd name="connsiteX29" fmla="*/ 1338263 w 1419225"/>
              <a:gd name="connsiteY29" fmla="*/ 64294 h 381000"/>
              <a:gd name="connsiteX30" fmla="*/ 1238250 w 1419225"/>
              <a:gd name="connsiteY30" fmla="*/ 28575 h 381000"/>
              <a:gd name="connsiteX31" fmla="*/ 1150144 w 1419225"/>
              <a:gd name="connsiteY31" fmla="*/ 7144 h 381000"/>
              <a:gd name="connsiteX32" fmla="*/ 1104900 w 1419225"/>
              <a:gd name="connsiteY32" fmla="*/ 0 h 381000"/>
              <a:gd name="connsiteX33" fmla="*/ 1083469 w 1419225"/>
              <a:gd name="connsiteY33" fmla="*/ 2381 h 381000"/>
              <a:gd name="connsiteX34" fmla="*/ 966788 w 1419225"/>
              <a:gd name="connsiteY34" fmla="*/ 38100 h 381000"/>
              <a:gd name="connsiteX35" fmla="*/ 869157 w 1419225"/>
              <a:gd name="connsiteY35" fmla="*/ 76200 h 381000"/>
              <a:gd name="connsiteX36" fmla="*/ 742950 w 1419225"/>
              <a:gd name="connsiteY36" fmla="*/ 97631 h 381000"/>
              <a:gd name="connsiteX37" fmla="*/ 523875 w 1419225"/>
              <a:gd name="connsiteY37" fmla="*/ 140494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419225" h="381000">
                <a:moveTo>
                  <a:pt x="523875" y="140494"/>
                </a:moveTo>
                <a:lnTo>
                  <a:pt x="359569" y="171450"/>
                </a:lnTo>
                <a:lnTo>
                  <a:pt x="288132" y="183356"/>
                </a:lnTo>
                <a:lnTo>
                  <a:pt x="238125" y="180975"/>
                </a:lnTo>
                <a:lnTo>
                  <a:pt x="147638" y="169069"/>
                </a:lnTo>
                <a:lnTo>
                  <a:pt x="71438" y="145256"/>
                </a:lnTo>
                <a:lnTo>
                  <a:pt x="33338" y="126206"/>
                </a:lnTo>
                <a:lnTo>
                  <a:pt x="16669" y="123825"/>
                </a:lnTo>
                <a:lnTo>
                  <a:pt x="2382" y="128587"/>
                </a:lnTo>
                <a:lnTo>
                  <a:pt x="0" y="154781"/>
                </a:lnTo>
                <a:lnTo>
                  <a:pt x="9525" y="180975"/>
                </a:lnTo>
                <a:lnTo>
                  <a:pt x="40482" y="214312"/>
                </a:lnTo>
                <a:lnTo>
                  <a:pt x="145257" y="283369"/>
                </a:lnTo>
                <a:lnTo>
                  <a:pt x="290513" y="361950"/>
                </a:lnTo>
                <a:lnTo>
                  <a:pt x="361950" y="381000"/>
                </a:lnTo>
                <a:lnTo>
                  <a:pt x="383382" y="376237"/>
                </a:lnTo>
                <a:lnTo>
                  <a:pt x="481013" y="342900"/>
                </a:lnTo>
                <a:lnTo>
                  <a:pt x="633413" y="292894"/>
                </a:lnTo>
                <a:lnTo>
                  <a:pt x="797719" y="252412"/>
                </a:lnTo>
                <a:lnTo>
                  <a:pt x="942975" y="228600"/>
                </a:lnTo>
                <a:lnTo>
                  <a:pt x="1123950" y="221456"/>
                </a:lnTo>
                <a:lnTo>
                  <a:pt x="1247775" y="221456"/>
                </a:lnTo>
                <a:lnTo>
                  <a:pt x="1345407" y="209550"/>
                </a:lnTo>
                <a:lnTo>
                  <a:pt x="1393032" y="190500"/>
                </a:lnTo>
                <a:lnTo>
                  <a:pt x="1412082" y="178594"/>
                </a:lnTo>
                <a:lnTo>
                  <a:pt x="1419225" y="166687"/>
                </a:lnTo>
                <a:lnTo>
                  <a:pt x="1419225" y="150019"/>
                </a:lnTo>
                <a:lnTo>
                  <a:pt x="1400175" y="114300"/>
                </a:lnTo>
                <a:lnTo>
                  <a:pt x="1378744" y="92869"/>
                </a:lnTo>
                <a:lnTo>
                  <a:pt x="1338263" y="64294"/>
                </a:lnTo>
                <a:lnTo>
                  <a:pt x="1238250" y="28575"/>
                </a:lnTo>
                <a:lnTo>
                  <a:pt x="1150144" y="7144"/>
                </a:lnTo>
                <a:lnTo>
                  <a:pt x="1104900" y="0"/>
                </a:lnTo>
                <a:lnTo>
                  <a:pt x="1083469" y="2381"/>
                </a:lnTo>
                <a:lnTo>
                  <a:pt x="966788" y="38100"/>
                </a:lnTo>
                <a:lnTo>
                  <a:pt x="869157" y="76200"/>
                </a:lnTo>
                <a:lnTo>
                  <a:pt x="742950" y="97631"/>
                </a:lnTo>
                <a:lnTo>
                  <a:pt x="523875" y="14049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585712B3-8EE5-4A5B-965E-BC3350F8FFFB}"/>
              </a:ext>
            </a:extLst>
          </p:cNvPr>
          <p:cNvSpPr/>
          <p:nvPr/>
        </p:nvSpPr>
        <p:spPr>
          <a:xfrm>
            <a:off x="3805239" y="4543425"/>
            <a:ext cx="623887" cy="1169988"/>
          </a:xfrm>
          <a:custGeom>
            <a:avLst/>
            <a:gdLst>
              <a:gd name="connsiteX0" fmla="*/ 252412 w 623887"/>
              <a:gd name="connsiteY0" fmla="*/ 545306 h 1169194"/>
              <a:gd name="connsiteX1" fmla="*/ 221456 w 623887"/>
              <a:gd name="connsiteY1" fmla="*/ 388144 h 1169194"/>
              <a:gd name="connsiteX2" fmla="*/ 200025 w 623887"/>
              <a:gd name="connsiteY2" fmla="*/ 269081 h 1169194"/>
              <a:gd name="connsiteX3" fmla="*/ 185737 w 623887"/>
              <a:gd name="connsiteY3" fmla="*/ 240506 h 1169194"/>
              <a:gd name="connsiteX4" fmla="*/ 157162 w 623887"/>
              <a:gd name="connsiteY4" fmla="*/ 197644 h 1169194"/>
              <a:gd name="connsiteX5" fmla="*/ 121443 w 623887"/>
              <a:gd name="connsiteY5" fmla="*/ 147638 h 1169194"/>
              <a:gd name="connsiteX6" fmla="*/ 66675 w 623887"/>
              <a:gd name="connsiteY6" fmla="*/ 100013 h 1169194"/>
              <a:gd name="connsiteX7" fmla="*/ 21431 w 623887"/>
              <a:gd name="connsiteY7" fmla="*/ 64294 h 1169194"/>
              <a:gd name="connsiteX8" fmla="*/ 9525 w 623887"/>
              <a:gd name="connsiteY8" fmla="*/ 47625 h 1169194"/>
              <a:gd name="connsiteX9" fmla="*/ 0 w 623887"/>
              <a:gd name="connsiteY9" fmla="*/ 21431 h 1169194"/>
              <a:gd name="connsiteX10" fmla="*/ 9525 w 623887"/>
              <a:gd name="connsiteY10" fmla="*/ 2381 h 1169194"/>
              <a:gd name="connsiteX11" fmla="*/ 42862 w 623887"/>
              <a:gd name="connsiteY11" fmla="*/ 0 h 1169194"/>
              <a:gd name="connsiteX12" fmla="*/ 128587 w 623887"/>
              <a:gd name="connsiteY12" fmla="*/ 7144 h 1169194"/>
              <a:gd name="connsiteX13" fmla="*/ 204787 w 623887"/>
              <a:gd name="connsiteY13" fmla="*/ 26194 h 1169194"/>
              <a:gd name="connsiteX14" fmla="*/ 278606 w 623887"/>
              <a:gd name="connsiteY14" fmla="*/ 57150 h 1169194"/>
              <a:gd name="connsiteX15" fmla="*/ 330993 w 623887"/>
              <a:gd name="connsiteY15" fmla="*/ 83344 h 1169194"/>
              <a:gd name="connsiteX16" fmla="*/ 371475 w 623887"/>
              <a:gd name="connsiteY16" fmla="*/ 145256 h 1169194"/>
              <a:gd name="connsiteX17" fmla="*/ 428625 w 623887"/>
              <a:gd name="connsiteY17" fmla="*/ 383381 h 1169194"/>
              <a:gd name="connsiteX18" fmla="*/ 571500 w 623887"/>
              <a:gd name="connsiteY18" fmla="*/ 873919 h 1169194"/>
              <a:gd name="connsiteX19" fmla="*/ 623887 w 623887"/>
              <a:gd name="connsiteY19" fmla="*/ 1009650 h 1169194"/>
              <a:gd name="connsiteX20" fmla="*/ 597693 w 623887"/>
              <a:gd name="connsiteY20" fmla="*/ 1066800 h 1169194"/>
              <a:gd name="connsiteX21" fmla="*/ 564356 w 623887"/>
              <a:gd name="connsiteY21" fmla="*/ 1121569 h 1169194"/>
              <a:gd name="connsiteX22" fmla="*/ 523875 w 623887"/>
              <a:gd name="connsiteY22" fmla="*/ 1159669 h 1169194"/>
              <a:gd name="connsiteX23" fmla="*/ 495300 w 623887"/>
              <a:gd name="connsiteY23" fmla="*/ 1169194 h 1169194"/>
              <a:gd name="connsiteX24" fmla="*/ 483393 w 623887"/>
              <a:gd name="connsiteY24" fmla="*/ 1166813 h 1169194"/>
              <a:gd name="connsiteX25" fmla="*/ 457200 w 623887"/>
              <a:gd name="connsiteY25" fmla="*/ 1150144 h 1169194"/>
              <a:gd name="connsiteX26" fmla="*/ 385762 w 623887"/>
              <a:gd name="connsiteY26" fmla="*/ 1073944 h 1169194"/>
              <a:gd name="connsiteX27" fmla="*/ 366712 w 623887"/>
              <a:gd name="connsiteY27" fmla="*/ 1052513 h 1169194"/>
              <a:gd name="connsiteX28" fmla="*/ 359568 w 623887"/>
              <a:gd name="connsiteY28" fmla="*/ 1033463 h 1169194"/>
              <a:gd name="connsiteX29" fmla="*/ 252412 w 623887"/>
              <a:gd name="connsiteY29" fmla="*/ 545306 h 1169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23887" h="1169194">
                <a:moveTo>
                  <a:pt x="252412" y="545306"/>
                </a:moveTo>
                <a:lnTo>
                  <a:pt x="221456" y="388144"/>
                </a:lnTo>
                <a:lnTo>
                  <a:pt x="200025" y="269081"/>
                </a:lnTo>
                <a:lnTo>
                  <a:pt x="185737" y="240506"/>
                </a:lnTo>
                <a:lnTo>
                  <a:pt x="157162" y="197644"/>
                </a:lnTo>
                <a:lnTo>
                  <a:pt x="121443" y="147638"/>
                </a:lnTo>
                <a:lnTo>
                  <a:pt x="66675" y="100013"/>
                </a:lnTo>
                <a:lnTo>
                  <a:pt x="21431" y="64294"/>
                </a:lnTo>
                <a:lnTo>
                  <a:pt x="9525" y="47625"/>
                </a:lnTo>
                <a:lnTo>
                  <a:pt x="0" y="21431"/>
                </a:lnTo>
                <a:lnTo>
                  <a:pt x="9525" y="2381"/>
                </a:lnTo>
                <a:lnTo>
                  <a:pt x="42862" y="0"/>
                </a:lnTo>
                <a:lnTo>
                  <a:pt x="128587" y="7144"/>
                </a:lnTo>
                <a:lnTo>
                  <a:pt x="204787" y="26194"/>
                </a:lnTo>
                <a:lnTo>
                  <a:pt x="278606" y="57150"/>
                </a:lnTo>
                <a:lnTo>
                  <a:pt x="330993" y="83344"/>
                </a:lnTo>
                <a:lnTo>
                  <a:pt x="371475" y="145256"/>
                </a:lnTo>
                <a:lnTo>
                  <a:pt x="428625" y="383381"/>
                </a:lnTo>
                <a:lnTo>
                  <a:pt x="571500" y="873919"/>
                </a:lnTo>
                <a:lnTo>
                  <a:pt x="623887" y="1009650"/>
                </a:lnTo>
                <a:lnTo>
                  <a:pt x="597693" y="1066800"/>
                </a:lnTo>
                <a:lnTo>
                  <a:pt x="564356" y="1121569"/>
                </a:lnTo>
                <a:lnTo>
                  <a:pt x="523875" y="1159669"/>
                </a:lnTo>
                <a:lnTo>
                  <a:pt x="495300" y="1169194"/>
                </a:lnTo>
                <a:lnTo>
                  <a:pt x="483393" y="1166813"/>
                </a:lnTo>
                <a:lnTo>
                  <a:pt x="457200" y="1150144"/>
                </a:lnTo>
                <a:lnTo>
                  <a:pt x="385762" y="1073944"/>
                </a:lnTo>
                <a:lnTo>
                  <a:pt x="366712" y="1052513"/>
                </a:lnTo>
                <a:lnTo>
                  <a:pt x="359568" y="1033463"/>
                </a:lnTo>
                <a:lnTo>
                  <a:pt x="252412" y="54530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67D4AAE1-DA49-46EA-BF62-30A60C75581E}"/>
              </a:ext>
            </a:extLst>
          </p:cNvPr>
          <p:cNvSpPr/>
          <p:nvPr/>
        </p:nvSpPr>
        <p:spPr>
          <a:xfrm>
            <a:off x="5830888" y="2133601"/>
            <a:ext cx="2425700" cy="1370013"/>
          </a:xfrm>
          <a:custGeom>
            <a:avLst/>
            <a:gdLst>
              <a:gd name="connsiteX0" fmla="*/ 1273969 w 2424113"/>
              <a:gd name="connsiteY0" fmla="*/ 133350 h 1369219"/>
              <a:gd name="connsiteX1" fmla="*/ 1571625 w 2424113"/>
              <a:gd name="connsiteY1" fmla="*/ 88106 h 1369219"/>
              <a:gd name="connsiteX2" fmla="*/ 1826419 w 2424113"/>
              <a:gd name="connsiteY2" fmla="*/ 52388 h 1369219"/>
              <a:gd name="connsiteX3" fmla="*/ 1859757 w 2424113"/>
              <a:gd name="connsiteY3" fmla="*/ 35719 h 1369219"/>
              <a:gd name="connsiteX4" fmla="*/ 1907382 w 2424113"/>
              <a:gd name="connsiteY4" fmla="*/ 16669 h 1369219"/>
              <a:gd name="connsiteX5" fmla="*/ 1955007 w 2424113"/>
              <a:gd name="connsiteY5" fmla="*/ 0 h 1369219"/>
              <a:gd name="connsiteX6" fmla="*/ 1974057 w 2424113"/>
              <a:gd name="connsiteY6" fmla="*/ 0 h 1369219"/>
              <a:gd name="connsiteX7" fmla="*/ 2007394 w 2424113"/>
              <a:gd name="connsiteY7" fmla="*/ 9525 h 1369219"/>
              <a:gd name="connsiteX8" fmla="*/ 2078832 w 2424113"/>
              <a:gd name="connsiteY8" fmla="*/ 30956 h 1369219"/>
              <a:gd name="connsiteX9" fmla="*/ 2157413 w 2424113"/>
              <a:gd name="connsiteY9" fmla="*/ 71438 h 1369219"/>
              <a:gd name="connsiteX10" fmla="*/ 2240757 w 2424113"/>
              <a:gd name="connsiteY10" fmla="*/ 126206 h 1369219"/>
              <a:gd name="connsiteX11" fmla="*/ 2300288 w 2424113"/>
              <a:gd name="connsiteY11" fmla="*/ 171450 h 1369219"/>
              <a:gd name="connsiteX12" fmla="*/ 2352675 w 2424113"/>
              <a:gd name="connsiteY12" fmla="*/ 223838 h 1369219"/>
              <a:gd name="connsiteX13" fmla="*/ 2390775 w 2424113"/>
              <a:gd name="connsiteY13" fmla="*/ 247650 h 1369219"/>
              <a:gd name="connsiteX14" fmla="*/ 2409825 w 2424113"/>
              <a:gd name="connsiteY14" fmla="*/ 269081 h 1369219"/>
              <a:gd name="connsiteX15" fmla="*/ 2419350 w 2424113"/>
              <a:gd name="connsiteY15" fmla="*/ 292894 h 1369219"/>
              <a:gd name="connsiteX16" fmla="*/ 2424113 w 2424113"/>
              <a:gd name="connsiteY16" fmla="*/ 323850 h 1369219"/>
              <a:gd name="connsiteX17" fmla="*/ 2416969 w 2424113"/>
              <a:gd name="connsiteY17" fmla="*/ 352425 h 1369219"/>
              <a:gd name="connsiteX18" fmla="*/ 2390775 w 2424113"/>
              <a:gd name="connsiteY18" fmla="*/ 390525 h 1369219"/>
              <a:gd name="connsiteX19" fmla="*/ 2343150 w 2424113"/>
              <a:gd name="connsiteY19" fmla="*/ 435769 h 1369219"/>
              <a:gd name="connsiteX20" fmla="*/ 2324100 w 2424113"/>
              <a:gd name="connsiteY20" fmla="*/ 457200 h 1369219"/>
              <a:gd name="connsiteX21" fmla="*/ 2307432 w 2424113"/>
              <a:gd name="connsiteY21" fmla="*/ 481013 h 1369219"/>
              <a:gd name="connsiteX22" fmla="*/ 2290763 w 2424113"/>
              <a:gd name="connsiteY22" fmla="*/ 535781 h 1369219"/>
              <a:gd name="connsiteX23" fmla="*/ 2245519 w 2424113"/>
              <a:gd name="connsiteY23" fmla="*/ 681038 h 1369219"/>
              <a:gd name="connsiteX24" fmla="*/ 2145507 w 2424113"/>
              <a:gd name="connsiteY24" fmla="*/ 928688 h 1369219"/>
              <a:gd name="connsiteX25" fmla="*/ 2002632 w 2424113"/>
              <a:gd name="connsiteY25" fmla="*/ 1219200 h 1369219"/>
              <a:gd name="connsiteX26" fmla="*/ 1962150 w 2424113"/>
              <a:gd name="connsiteY26" fmla="*/ 1312069 h 1369219"/>
              <a:gd name="connsiteX27" fmla="*/ 1940719 w 2424113"/>
              <a:gd name="connsiteY27" fmla="*/ 1345406 h 1369219"/>
              <a:gd name="connsiteX28" fmla="*/ 1907382 w 2424113"/>
              <a:gd name="connsiteY28" fmla="*/ 1366838 h 1369219"/>
              <a:gd name="connsiteX29" fmla="*/ 1878807 w 2424113"/>
              <a:gd name="connsiteY29" fmla="*/ 1369219 h 1369219"/>
              <a:gd name="connsiteX30" fmla="*/ 1847850 w 2424113"/>
              <a:gd name="connsiteY30" fmla="*/ 1362075 h 1369219"/>
              <a:gd name="connsiteX31" fmla="*/ 1819275 w 2424113"/>
              <a:gd name="connsiteY31" fmla="*/ 1347788 h 1369219"/>
              <a:gd name="connsiteX32" fmla="*/ 1797844 w 2424113"/>
              <a:gd name="connsiteY32" fmla="*/ 1316831 h 1369219"/>
              <a:gd name="connsiteX33" fmla="*/ 1793082 w 2424113"/>
              <a:gd name="connsiteY33" fmla="*/ 1214438 h 1369219"/>
              <a:gd name="connsiteX34" fmla="*/ 1843088 w 2424113"/>
              <a:gd name="connsiteY34" fmla="*/ 1054894 h 1369219"/>
              <a:gd name="connsiteX35" fmla="*/ 1888332 w 2424113"/>
              <a:gd name="connsiteY35" fmla="*/ 904875 h 1369219"/>
              <a:gd name="connsiteX36" fmla="*/ 1935957 w 2424113"/>
              <a:gd name="connsiteY36" fmla="*/ 690563 h 1369219"/>
              <a:gd name="connsiteX37" fmla="*/ 1981200 w 2424113"/>
              <a:gd name="connsiteY37" fmla="*/ 416719 h 1369219"/>
              <a:gd name="connsiteX38" fmla="*/ 2000250 w 2424113"/>
              <a:gd name="connsiteY38" fmla="*/ 250031 h 1369219"/>
              <a:gd name="connsiteX39" fmla="*/ 1995488 w 2424113"/>
              <a:gd name="connsiteY39" fmla="*/ 230981 h 1369219"/>
              <a:gd name="connsiteX40" fmla="*/ 1978819 w 2424113"/>
              <a:gd name="connsiteY40" fmla="*/ 211931 h 1369219"/>
              <a:gd name="connsiteX41" fmla="*/ 1947863 w 2424113"/>
              <a:gd name="connsiteY41" fmla="*/ 204788 h 1369219"/>
              <a:gd name="connsiteX42" fmla="*/ 1888332 w 2424113"/>
              <a:gd name="connsiteY42" fmla="*/ 202406 h 1369219"/>
              <a:gd name="connsiteX43" fmla="*/ 1671638 w 2424113"/>
              <a:gd name="connsiteY43" fmla="*/ 233363 h 1369219"/>
              <a:gd name="connsiteX44" fmla="*/ 1285875 w 2424113"/>
              <a:gd name="connsiteY44" fmla="*/ 292894 h 1369219"/>
              <a:gd name="connsiteX45" fmla="*/ 995363 w 2424113"/>
              <a:gd name="connsiteY45" fmla="*/ 357188 h 1369219"/>
              <a:gd name="connsiteX46" fmla="*/ 750094 w 2424113"/>
              <a:gd name="connsiteY46" fmla="*/ 416719 h 1369219"/>
              <a:gd name="connsiteX47" fmla="*/ 457200 w 2424113"/>
              <a:gd name="connsiteY47" fmla="*/ 519113 h 1369219"/>
              <a:gd name="connsiteX48" fmla="*/ 426244 w 2424113"/>
              <a:gd name="connsiteY48" fmla="*/ 528638 h 1369219"/>
              <a:gd name="connsiteX49" fmla="*/ 402432 w 2424113"/>
              <a:gd name="connsiteY49" fmla="*/ 531019 h 1369219"/>
              <a:gd name="connsiteX50" fmla="*/ 361950 w 2424113"/>
              <a:gd name="connsiteY50" fmla="*/ 521494 h 1369219"/>
              <a:gd name="connsiteX51" fmla="*/ 304800 w 2424113"/>
              <a:gd name="connsiteY51" fmla="*/ 495300 h 1369219"/>
              <a:gd name="connsiteX52" fmla="*/ 250032 w 2424113"/>
              <a:gd name="connsiteY52" fmla="*/ 447675 h 1369219"/>
              <a:gd name="connsiteX53" fmla="*/ 171450 w 2424113"/>
              <a:gd name="connsiteY53" fmla="*/ 371475 h 1369219"/>
              <a:gd name="connsiteX54" fmla="*/ 71438 w 2424113"/>
              <a:gd name="connsiteY54" fmla="*/ 238125 h 1369219"/>
              <a:gd name="connsiteX55" fmla="*/ 19050 w 2424113"/>
              <a:gd name="connsiteY55" fmla="*/ 152400 h 1369219"/>
              <a:gd name="connsiteX56" fmla="*/ 0 w 2424113"/>
              <a:gd name="connsiteY56" fmla="*/ 107156 h 1369219"/>
              <a:gd name="connsiteX57" fmla="*/ 4763 w 2424113"/>
              <a:gd name="connsiteY57" fmla="*/ 83344 h 1369219"/>
              <a:gd name="connsiteX58" fmla="*/ 28575 w 2424113"/>
              <a:gd name="connsiteY58" fmla="*/ 78581 h 1369219"/>
              <a:gd name="connsiteX59" fmla="*/ 71438 w 2424113"/>
              <a:gd name="connsiteY59" fmla="*/ 104775 h 1369219"/>
              <a:gd name="connsiteX60" fmla="*/ 183357 w 2424113"/>
              <a:gd name="connsiteY60" fmla="*/ 180975 h 1369219"/>
              <a:gd name="connsiteX61" fmla="*/ 297657 w 2424113"/>
              <a:gd name="connsiteY61" fmla="*/ 233363 h 1369219"/>
              <a:gd name="connsiteX62" fmla="*/ 431007 w 2424113"/>
              <a:gd name="connsiteY62" fmla="*/ 257175 h 1369219"/>
              <a:gd name="connsiteX63" fmla="*/ 559594 w 2424113"/>
              <a:gd name="connsiteY63" fmla="*/ 245269 h 1369219"/>
              <a:gd name="connsiteX64" fmla="*/ 766763 w 2424113"/>
              <a:gd name="connsiteY64" fmla="*/ 216694 h 1369219"/>
              <a:gd name="connsiteX65" fmla="*/ 1050132 w 2424113"/>
              <a:gd name="connsiteY65" fmla="*/ 171450 h 1369219"/>
              <a:gd name="connsiteX66" fmla="*/ 1273969 w 2424113"/>
              <a:gd name="connsiteY66" fmla="*/ 133350 h 1369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424113" h="1369219">
                <a:moveTo>
                  <a:pt x="1273969" y="133350"/>
                </a:moveTo>
                <a:lnTo>
                  <a:pt x="1571625" y="88106"/>
                </a:lnTo>
                <a:lnTo>
                  <a:pt x="1826419" y="52388"/>
                </a:lnTo>
                <a:lnTo>
                  <a:pt x="1859757" y="35719"/>
                </a:lnTo>
                <a:lnTo>
                  <a:pt x="1907382" y="16669"/>
                </a:lnTo>
                <a:lnTo>
                  <a:pt x="1955007" y="0"/>
                </a:lnTo>
                <a:lnTo>
                  <a:pt x="1974057" y="0"/>
                </a:lnTo>
                <a:lnTo>
                  <a:pt x="2007394" y="9525"/>
                </a:lnTo>
                <a:lnTo>
                  <a:pt x="2078832" y="30956"/>
                </a:lnTo>
                <a:lnTo>
                  <a:pt x="2157413" y="71438"/>
                </a:lnTo>
                <a:lnTo>
                  <a:pt x="2240757" y="126206"/>
                </a:lnTo>
                <a:lnTo>
                  <a:pt x="2300288" y="171450"/>
                </a:lnTo>
                <a:lnTo>
                  <a:pt x="2352675" y="223838"/>
                </a:lnTo>
                <a:lnTo>
                  <a:pt x="2390775" y="247650"/>
                </a:lnTo>
                <a:lnTo>
                  <a:pt x="2409825" y="269081"/>
                </a:lnTo>
                <a:lnTo>
                  <a:pt x="2419350" y="292894"/>
                </a:lnTo>
                <a:lnTo>
                  <a:pt x="2424113" y="323850"/>
                </a:lnTo>
                <a:lnTo>
                  <a:pt x="2416969" y="352425"/>
                </a:lnTo>
                <a:lnTo>
                  <a:pt x="2390775" y="390525"/>
                </a:lnTo>
                <a:lnTo>
                  <a:pt x="2343150" y="435769"/>
                </a:lnTo>
                <a:lnTo>
                  <a:pt x="2324100" y="457200"/>
                </a:lnTo>
                <a:lnTo>
                  <a:pt x="2307432" y="481013"/>
                </a:lnTo>
                <a:lnTo>
                  <a:pt x="2290763" y="535781"/>
                </a:lnTo>
                <a:lnTo>
                  <a:pt x="2245519" y="681038"/>
                </a:lnTo>
                <a:lnTo>
                  <a:pt x="2145507" y="928688"/>
                </a:lnTo>
                <a:lnTo>
                  <a:pt x="2002632" y="1219200"/>
                </a:lnTo>
                <a:lnTo>
                  <a:pt x="1962150" y="1312069"/>
                </a:lnTo>
                <a:lnTo>
                  <a:pt x="1940719" y="1345406"/>
                </a:lnTo>
                <a:lnTo>
                  <a:pt x="1907382" y="1366838"/>
                </a:lnTo>
                <a:lnTo>
                  <a:pt x="1878807" y="1369219"/>
                </a:lnTo>
                <a:lnTo>
                  <a:pt x="1847850" y="1362075"/>
                </a:lnTo>
                <a:lnTo>
                  <a:pt x="1819275" y="1347788"/>
                </a:lnTo>
                <a:lnTo>
                  <a:pt x="1797844" y="1316831"/>
                </a:lnTo>
                <a:lnTo>
                  <a:pt x="1793082" y="1214438"/>
                </a:lnTo>
                <a:lnTo>
                  <a:pt x="1843088" y="1054894"/>
                </a:lnTo>
                <a:lnTo>
                  <a:pt x="1888332" y="904875"/>
                </a:lnTo>
                <a:lnTo>
                  <a:pt x="1935957" y="690563"/>
                </a:lnTo>
                <a:lnTo>
                  <a:pt x="1981200" y="416719"/>
                </a:lnTo>
                <a:lnTo>
                  <a:pt x="2000250" y="250031"/>
                </a:lnTo>
                <a:lnTo>
                  <a:pt x="1995488" y="230981"/>
                </a:lnTo>
                <a:lnTo>
                  <a:pt x="1978819" y="211931"/>
                </a:lnTo>
                <a:lnTo>
                  <a:pt x="1947863" y="204788"/>
                </a:lnTo>
                <a:lnTo>
                  <a:pt x="1888332" y="202406"/>
                </a:lnTo>
                <a:lnTo>
                  <a:pt x="1671638" y="233363"/>
                </a:lnTo>
                <a:lnTo>
                  <a:pt x="1285875" y="292894"/>
                </a:lnTo>
                <a:lnTo>
                  <a:pt x="995363" y="357188"/>
                </a:lnTo>
                <a:lnTo>
                  <a:pt x="750094" y="416719"/>
                </a:lnTo>
                <a:lnTo>
                  <a:pt x="457200" y="519113"/>
                </a:lnTo>
                <a:lnTo>
                  <a:pt x="426244" y="528638"/>
                </a:lnTo>
                <a:lnTo>
                  <a:pt x="402432" y="531019"/>
                </a:lnTo>
                <a:lnTo>
                  <a:pt x="361950" y="521494"/>
                </a:lnTo>
                <a:lnTo>
                  <a:pt x="304800" y="495300"/>
                </a:lnTo>
                <a:lnTo>
                  <a:pt x="250032" y="447675"/>
                </a:lnTo>
                <a:lnTo>
                  <a:pt x="171450" y="371475"/>
                </a:lnTo>
                <a:lnTo>
                  <a:pt x="71438" y="238125"/>
                </a:lnTo>
                <a:lnTo>
                  <a:pt x="19050" y="152400"/>
                </a:lnTo>
                <a:lnTo>
                  <a:pt x="0" y="107156"/>
                </a:lnTo>
                <a:lnTo>
                  <a:pt x="4763" y="83344"/>
                </a:lnTo>
                <a:lnTo>
                  <a:pt x="28575" y="78581"/>
                </a:lnTo>
                <a:lnTo>
                  <a:pt x="71438" y="104775"/>
                </a:lnTo>
                <a:lnTo>
                  <a:pt x="183357" y="180975"/>
                </a:lnTo>
                <a:lnTo>
                  <a:pt x="297657" y="233363"/>
                </a:lnTo>
                <a:lnTo>
                  <a:pt x="431007" y="257175"/>
                </a:lnTo>
                <a:lnTo>
                  <a:pt x="559594" y="245269"/>
                </a:lnTo>
                <a:lnTo>
                  <a:pt x="766763" y="216694"/>
                </a:lnTo>
                <a:lnTo>
                  <a:pt x="1050132" y="171450"/>
                </a:lnTo>
                <a:lnTo>
                  <a:pt x="1273969" y="1333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7CAC8811-D0FA-45BB-A828-9D16591DD128}"/>
              </a:ext>
            </a:extLst>
          </p:cNvPr>
          <p:cNvSpPr/>
          <p:nvPr/>
        </p:nvSpPr>
        <p:spPr>
          <a:xfrm>
            <a:off x="3932238" y="4362450"/>
            <a:ext cx="1668462" cy="1131888"/>
          </a:xfrm>
          <a:custGeom>
            <a:avLst/>
            <a:gdLst>
              <a:gd name="connsiteX0" fmla="*/ 668579 w 1668704"/>
              <a:gd name="connsiteY0" fmla="*/ 173831 h 1131094"/>
              <a:gd name="connsiteX1" fmla="*/ 292342 w 1668704"/>
              <a:gd name="connsiteY1" fmla="*/ 254794 h 1131094"/>
              <a:gd name="connsiteX2" fmla="*/ 187567 w 1668704"/>
              <a:gd name="connsiteY2" fmla="*/ 276225 h 1131094"/>
              <a:gd name="connsiteX3" fmla="*/ 47073 w 1668704"/>
              <a:gd name="connsiteY3" fmla="*/ 290513 h 1131094"/>
              <a:gd name="connsiteX4" fmla="*/ 254242 w 1668704"/>
              <a:gd name="connsiteY4" fmla="*/ 407194 h 1131094"/>
              <a:gd name="connsiteX5" fmla="*/ 511417 w 1668704"/>
              <a:gd name="connsiteY5" fmla="*/ 357188 h 1131094"/>
              <a:gd name="connsiteX6" fmla="*/ 890035 w 1668704"/>
              <a:gd name="connsiteY6" fmla="*/ 280988 h 1131094"/>
              <a:gd name="connsiteX7" fmla="*/ 1123398 w 1668704"/>
              <a:gd name="connsiteY7" fmla="*/ 235744 h 1131094"/>
              <a:gd name="connsiteX8" fmla="*/ 1178167 w 1668704"/>
              <a:gd name="connsiteY8" fmla="*/ 228600 h 1131094"/>
              <a:gd name="connsiteX9" fmla="*/ 1216267 w 1668704"/>
              <a:gd name="connsiteY9" fmla="*/ 230981 h 1131094"/>
              <a:gd name="connsiteX10" fmla="*/ 1237698 w 1668704"/>
              <a:gd name="connsiteY10" fmla="*/ 240506 h 1131094"/>
              <a:gd name="connsiteX11" fmla="*/ 1251985 w 1668704"/>
              <a:gd name="connsiteY11" fmla="*/ 254794 h 1131094"/>
              <a:gd name="connsiteX12" fmla="*/ 1261510 w 1668704"/>
              <a:gd name="connsiteY12" fmla="*/ 276225 h 1131094"/>
              <a:gd name="connsiteX13" fmla="*/ 1266273 w 1668704"/>
              <a:gd name="connsiteY13" fmla="*/ 323850 h 1131094"/>
              <a:gd name="connsiteX14" fmla="*/ 1251985 w 1668704"/>
              <a:gd name="connsiteY14" fmla="*/ 435769 h 1131094"/>
              <a:gd name="connsiteX15" fmla="*/ 1173404 w 1668704"/>
              <a:gd name="connsiteY15" fmla="*/ 926306 h 1131094"/>
              <a:gd name="connsiteX16" fmla="*/ 1211504 w 1668704"/>
              <a:gd name="connsiteY16" fmla="*/ 1028700 h 1131094"/>
              <a:gd name="connsiteX17" fmla="*/ 1290085 w 1668704"/>
              <a:gd name="connsiteY17" fmla="*/ 1119188 h 1131094"/>
              <a:gd name="connsiteX18" fmla="*/ 1318660 w 1668704"/>
              <a:gd name="connsiteY18" fmla="*/ 1128713 h 1131094"/>
              <a:gd name="connsiteX19" fmla="*/ 1354379 w 1668704"/>
              <a:gd name="connsiteY19" fmla="*/ 1131094 h 1131094"/>
              <a:gd name="connsiteX20" fmla="*/ 1387717 w 1668704"/>
              <a:gd name="connsiteY20" fmla="*/ 1116806 h 1131094"/>
              <a:gd name="connsiteX21" fmla="*/ 1406767 w 1668704"/>
              <a:gd name="connsiteY21" fmla="*/ 1090613 h 1131094"/>
              <a:gd name="connsiteX22" fmla="*/ 1416292 w 1668704"/>
              <a:gd name="connsiteY22" fmla="*/ 1050131 h 1131094"/>
              <a:gd name="connsiteX23" fmla="*/ 1416292 w 1668704"/>
              <a:gd name="connsiteY23" fmla="*/ 1000125 h 1131094"/>
              <a:gd name="connsiteX24" fmla="*/ 1421054 w 1668704"/>
              <a:gd name="connsiteY24" fmla="*/ 969169 h 1131094"/>
              <a:gd name="connsiteX25" fmla="*/ 1487729 w 1668704"/>
              <a:gd name="connsiteY25" fmla="*/ 681038 h 1131094"/>
              <a:gd name="connsiteX26" fmla="*/ 1542498 w 1668704"/>
              <a:gd name="connsiteY26" fmla="*/ 414338 h 1131094"/>
              <a:gd name="connsiteX27" fmla="*/ 1554404 w 1668704"/>
              <a:gd name="connsiteY27" fmla="*/ 376238 h 1131094"/>
              <a:gd name="connsiteX28" fmla="*/ 1568692 w 1668704"/>
              <a:gd name="connsiteY28" fmla="*/ 347663 h 1131094"/>
              <a:gd name="connsiteX29" fmla="*/ 1592504 w 1668704"/>
              <a:gd name="connsiteY29" fmla="*/ 333375 h 1131094"/>
              <a:gd name="connsiteX30" fmla="*/ 1628223 w 1668704"/>
              <a:gd name="connsiteY30" fmla="*/ 311944 h 1131094"/>
              <a:gd name="connsiteX31" fmla="*/ 1656798 w 1668704"/>
              <a:gd name="connsiteY31" fmla="*/ 283369 h 1131094"/>
              <a:gd name="connsiteX32" fmla="*/ 1668704 w 1668704"/>
              <a:gd name="connsiteY32" fmla="*/ 250031 h 1131094"/>
              <a:gd name="connsiteX33" fmla="*/ 1666323 w 1668704"/>
              <a:gd name="connsiteY33" fmla="*/ 233363 h 1131094"/>
              <a:gd name="connsiteX34" fmla="*/ 1652035 w 1668704"/>
              <a:gd name="connsiteY34" fmla="*/ 216694 h 1131094"/>
              <a:gd name="connsiteX35" fmla="*/ 1594885 w 1668704"/>
              <a:gd name="connsiteY35" fmla="*/ 164306 h 1131094"/>
              <a:gd name="connsiteX36" fmla="*/ 1506779 w 1668704"/>
              <a:gd name="connsiteY36" fmla="*/ 102394 h 1131094"/>
              <a:gd name="connsiteX37" fmla="*/ 1392479 w 1668704"/>
              <a:gd name="connsiteY37" fmla="*/ 40481 h 1131094"/>
              <a:gd name="connsiteX38" fmla="*/ 1332948 w 1668704"/>
              <a:gd name="connsiteY38" fmla="*/ 14288 h 1131094"/>
              <a:gd name="connsiteX39" fmla="*/ 1282942 w 1668704"/>
              <a:gd name="connsiteY39" fmla="*/ 0 h 1131094"/>
              <a:gd name="connsiteX40" fmla="*/ 1249604 w 1668704"/>
              <a:gd name="connsiteY40" fmla="*/ 0 h 1131094"/>
              <a:gd name="connsiteX41" fmla="*/ 1204360 w 1668704"/>
              <a:gd name="connsiteY41" fmla="*/ 11906 h 1131094"/>
              <a:gd name="connsiteX42" fmla="*/ 1166260 w 1668704"/>
              <a:gd name="connsiteY42" fmla="*/ 28575 h 1131094"/>
              <a:gd name="connsiteX43" fmla="*/ 1042435 w 1668704"/>
              <a:gd name="connsiteY43" fmla="*/ 95250 h 1131094"/>
              <a:gd name="connsiteX44" fmla="*/ 668579 w 1668704"/>
              <a:gd name="connsiteY44" fmla="*/ 173831 h 113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668704" h="1131094">
                <a:moveTo>
                  <a:pt x="668579" y="173831"/>
                </a:moveTo>
                <a:lnTo>
                  <a:pt x="292342" y="254794"/>
                </a:lnTo>
                <a:lnTo>
                  <a:pt x="187567" y="276225"/>
                </a:lnTo>
                <a:cubicBezTo>
                  <a:pt x="140728" y="280909"/>
                  <a:pt x="0" y="290513"/>
                  <a:pt x="47073" y="290513"/>
                </a:cubicBezTo>
                <a:lnTo>
                  <a:pt x="254242" y="407194"/>
                </a:lnTo>
                <a:lnTo>
                  <a:pt x="511417" y="357188"/>
                </a:lnTo>
                <a:lnTo>
                  <a:pt x="890035" y="280988"/>
                </a:lnTo>
                <a:lnTo>
                  <a:pt x="1123398" y="235744"/>
                </a:lnTo>
                <a:lnTo>
                  <a:pt x="1178167" y="228600"/>
                </a:lnTo>
                <a:lnTo>
                  <a:pt x="1216267" y="230981"/>
                </a:lnTo>
                <a:lnTo>
                  <a:pt x="1237698" y="240506"/>
                </a:lnTo>
                <a:lnTo>
                  <a:pt x="1251985" y="254794"/>
                </a:lnTo>
                <a:lnTo>
                  <a:pt x="1261510" y="276225"/>
                </a:lnTo>
                <a:lnTo>
                  <a:pt x="1266273" y="323850"/>
                </a:lnTo>
                <a:lnTo>
                  <a:pt x="1251985" y="435769"/>
                </a:lnTo>
                <a:lnTo>
                  <a:pt x="1173404" y="926306"/>
                </a:lnTo>
                <a:lnTo>
                  <a:pt x="1211504" y="1028700"/>
                </a:lnTo>
                <a:lnTo>
                  <a:pt x="1290085" y="1119188"/>
                </a:lnTo>
                <a:lnTo>
                  <a:pt x="1318660" y="1128713"/>
                </a:lnTo>
                <a:lnTo>
                  <a:pt x="1354379" y="1131094"/>
                </a:lnTo>
                <a:lnTo>
                  <a:pt x="1387717" y="1116806"/>
                </a:lnTo>
                <a:lnTo>
                  <a:pt x="1406767" y="1090613"/>
                </a:lnTo>
                <a:lnTo>
                  <a:pt x="1416292" y="1050131"/>
                </a:lnTo>
                <a:lnTo>
                  <a:pt x="1416292" y="1000125"/>
                </a:lnTo>
                <a:lnTo>
                  <a:pt x="1421054" y="969169"/>
                </a:lnTo>
                <a:lnTo>
                  <a:pt x="1487729" y="681038"/>
                </a:lnTo>
                <a:lnTo>
                  <a:pt x="1542498" y="414338"/>
                </a:lnTo>
                <a:lnTo>
                  <a:pt x="1554404" y="376238"/>
                </a:lnTo>
                <a:lnTo>
                  <a:pt x="1568692" y="347663"/>
                </a:lnTo>
                <a:lnTo>
                  <a:pt x="1592504" y="333375"/>
                </a:lnTo>
                <a:lnTo>
                  <a:pt x="1628223" y="311944"/>
                </a:lnTo>
                <a:lnTo>
                  <a:pt x="1656798" y="283369"/>
                </a:lnTo>
                <a:lnTo>
                  <a:pt x="1668704" y="250031"/>
                </a:lnTo>
                <a:lnTo>
                  <a:pt x="1666323" y="233363"/>
                </a:lnTo>
                <a:lnTo>
                  <a:pt x="1652035" y="216694"/>
                </a:lnTo>
                <a:lnTo>
                  <a:pt x="1594885" y="164306"/>
                </a:lnTo>
                <a:lnTo>
                  <a:pt x="1506779" y="102394"/>
                </a:lnTo>
                <a:lnTo>
                  <a:pt x="1392479" y="40481"/>
                </a:lnTo>
                <a:lnTo>
                  <a:pt x="1332948" y="14288"/>
                </a:lnTo>
                <a:lnTo>
                  <a:pt x="1282942" y="0"/>
                </a:lnTo>
                <a:lnTo>
                  <a:pt x="1249604" y="0"/>
                </a:lnTo>
                <a:lnTo>
                  <a:pt x="1204360" y="11906"/>
                </a:lnTo>
                <a:lnTo>
                  <a:pt x="1166260" y="28575"/>
                </a:lnTo>
                <a:lnTo>
                  <a:pt x="1042435" y="95250"/>
                </a:lnTo>
                <a:lnTo>
                  <a:pt x="668579" y="17383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1FCF1018-32D7-485C-B7EA-507814D20076}"/>
              </a:ext>
            </a:extLst>
          </p:cNvPr>
          <p:cNvSpPr/>
          <p:nvPr/>
        </p:nvSpPr>
        <p:spPr>
          <a:xfrm>
            <a:off x="4335464" y="5259389"/>
            <a:ext cx="942975" cy="352425"/>
          </a:xfrm>
          <a:custGeom>
            <a:avLst/>
            <a:gdLst>
              <a:gd name="connsiteX0" fmla="*/ 361950 w 942975"/>
              <a:gd name="connsiteY0" fmla="*/ 76200 h 352425"/>
              <a:gd name="connsiteX1" fmla="*/ 785813 w 942975"/>
              <a:gd name="connsiteY1" fmla="*/ 0 h 352425"/>
              <a:gd name="connsiteX2" fmla="*/ 942975 w 942975"/>
              <a:gd name="connsiteY2" fmla="*/ 59532 h 352425"/>
              <a:gd name="connsiteX3" fmla="*/ 909638 w 942975"/>
              <a:gd name="connsiteY3" fmla="*/ 223838 h 352425"/>
              <a:gd name="connsiteX4" fmla="*/ 847725 w 942975"/>
              <a:gd name="connsiteY4" fmla="*/ 211932 h 352425"/>
              <a:gd name="connsiteX5" fmla="*/ 769144 w 942975"/>
              <a:gd name="connsiteY5" fmla="*/ 197644 h 352425"/>
              <a:gd name="connsiteX6" fmla="*/ 683419 w 942975"/>
              <a:gd name="connsiteY6" fmla="*/ 183357 h 352425"/>
              <a:gd name="connsiteX7" fmla="*/ 607219 w 942975"/>
              <a:gd name="connsiteY7" fmla="*/ 178594 h 352425"/>
              <a:gd name="connsiteX8" fmla="*/ 538163 w 942975"/>
              <a:gd name="connsiteY8" fmla="*/ 190500 h 352425"/>
              <a:gd name="connsiteX9" fmla="*/ 245269 w 942975"/>
              <a:gd name="connsiteY9" fmla="*/ 257175 h 352425"/>
              <a:gd name="connsiteX10" fmla="*/ 109538 w 942975"/>
              <a:gd name="connsiteY10" fmla="*/ 285750 h 352425"/>
              <a:gd name="connsiteX11" fmla="*/ 92869 w 942975"/>
              <a:gd name="connsiteY11" fmla="*/ 297657 h 352425"/>
              <a:gd name="connsiteX12" fmla="*/ 64294 w 942975"/>
              <a:gd name="connsiteY12" fmla="*/ 352425 h 352425"/>
              <a:gd name="connsiteX13" fmla="*/ 7144 w 942975"/>
              <a:gd name="connsiteY13" fmla="*/ 311944 h 352425"/>
              <a:gd name="connsiteX14" fmla="*/ 0 w 942975"/>
              <a:gd name="connsiteY14" fmla="*/ 138113 h 352425"/>
              <a:gd name="connsiteX15" fmla="*/ 190500 w 942975"/>
              <a:gd name="connsiteY15" fmla="*/ 107157 h 352425"/>
              <a:gd name="connsiteX16" fmla="*/ 361950 w 942975"/>
              <a:gd name="connsiteY16" fmla="*/ 7620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42975" h="352425">
                <a:moveTo>
                  <a:pt x="361950" y="76200"/>
                </a:moveTo>
                <a:lnTo>
                  <a:pt x="785813" y="0"/>
                </a:lnTo>
                <a:lnTo>
                  <a:pt x="942975" y="59532"/>
                </a:lnTo>
                <a:lnTo>
                  <a:pt x="909638" y="223838"/>
                </a:lnTo>
                <a:lnTo>
                  <a:pt x="847725" y="211932"/>
                </a:lnTo>
                <a:lnTo>
                  <a:pt x="769144" y="197644"/>
                </a:lnTo>
                <a:lnTo>
                  <a:pt x="683419" y="183357"/>
                </a:lnTo>
                <a:lnTo>
                  <a:pt x="607219" y="178594"/>
                </a:lnTo>
                <a:lnTo>
                  <a:pt x="538163" y="190500"/>
                </a:lnTo>
                <a:lnTo>
                  <a:pt x="245269" y="257175"/>
                </a:lnTo>
                <a:lnTo>
                  <a:pt x="109538" y="285750"/>
                </a:lnTo>
                <a:lnTo>
                  <a:pt x="92869" y="297657"/>
                </a:lnTo>
                <a:lnTo>
                  <a:pt x="64294" y="352425"/>
                </a:lnTo>
                <a:lnTo>
                  <a:pt x="7144" y="311944"/>
                </a:lnTo>
                <a:lnTo>
                  <a:pt x="0" y="138113"/>
                </a:lnTo>
                <a:lnTo>
                  <a:pt x="190500" y="107157"/>
                </a:lnTo>
                <a:lnTo>
                  <a:pt x="361950" y="762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430C622E-8372-477A-BE3E-F854DA9BDB42}"/>
              </a:ext>
            </a:extLst>
          </p:cNvPr>
          <p:cNvSpPr/>
          <p:nvPr/>
        </p:nvSpPr>
        <p:spPr>
          <a:xfrm>
            <a:off x="6049964" y="3230564"/>
            <a:ext cx="1741487" cy="358775"/>
          </a:xfrm>
          <a:custGeom>
            <a:avLst/>
            <a:gdLst>
              <a:gd name="connsiteX0" fmla="*/ 628650 w 1740694"/>
              <a:gd name="connsiteY0" fmla="*/ 152400 h 357188"/>
              <a:gd name="connsiteX1" fmla="*/ 985838 w 1740694"/>
              <a:gd name="connsiteY1" fmla="*/ 92869 h 357188"/>
              <a:gd name="connsiteX2" fmla="*/ 1345407 w 1740694"/>
              <a:gd name="connsiteY2" fmla="*/ 21432 h 357188"/>
              <a:gd name="connsiteX3" fmla="*/ 1431132 w 1740694"/>
              <a:gd name="connsiteY3" fmla="*/ 0 h 357188"/>
              <a:gd name="connsiteX4" fmla="*/ 1447800 w 1740694"/>
              <a:gd name="connsiteY4" fmla="*/ 0 h 357188"/>
              <a:gd name="connsiteX5" fmla="*/ 1473994 w 1740694"/>
              <a:gd name="connsiteY5" fmla="*/ 0 h 357188"/>
              <a:gd name="connsiteX6" fmla="*/ 1574007 w 1740694"/>
              <a:gd name="connsiteY6" fmla="*/ 16669 h 357188"/>
              <a:gd name="connsiteX7" fmla="*/ 1650207 w 1740694"/>
              <a:gd name="connsiteY7" fmla="*/ 38100 h 357188"/>
              <a:gd name="connsiteX8" fmla="*/ 1740694 w 1740694"/>
              <a:gd name="connsiteY8" fmla="*/ 111919 h 357188"/>
              <a:gd name="connsiteX9" fmla="*/ 1590675 w 1740694"/>
              <a:gd name="connsiteY9" fmla="*/ 230982 h 357188"/>
              <a:gd name="connsiteX10" fmla="*/ 1564482 w 1740694"/>
              <a:gd name="connsiteY10" fmla="*/ 200025 h 357188"/>
              <a:gd name="connsiteX11" fmla="*/ 1533525 w 1740694"/>
              <a:gd name="connsiteY11" fmla="*/ 180975 h 357188"/>
              <a:gd name="connsiteX12" fmla="*/ 1504950 w 1740694"/>
              <a:gd name="connsiteY12" fmla="*/ 176213 h 357188"/>
              <a:gd name="connsiteX13" fmla="*/ 1464469 w 1740694"/>
              <a:gd name="connsiteY13" fmla="*/ 176213 h 357188"/>
              <a:gd name="connsiteX14" fmla="*/ 1297782 w 1740694"/>
              <a:gd name="connsiteY14" fmla="*/ 204788 h 357188"/>
              <a:gd name="connsiteX15" fmla="*/ 978694 w 1740694"/>
              <a:gd name="connsiteY15" fmla="*/ 264319 h 357188"/>
              <a:gd name="connsiteX16" fmla="*/ 688182 w 1740694"/>
              <a:gd name="connsiteY16" fmla="*/ 316707 h 357188"/>
              <a:gd name="connsiteX17" fmla="*/ 469107 w 1740694"/>
              <a:gd name="connsiteY17" fmla="*/ 345282 h 357188"/>
              <a:gd name="connsiteX18" fmla="*/ 366713 w 1740694"/>
              <a:gd name="connsiteY18" fmla="*/ 357188 h 357188"/>
              <a:gd name="connsiteX19" fmla="*/ 276225 w 1740694"/>
              <a:gd name="connsiteY19" fmla="*/ 357188 h 357188"/>
              <a:gd name="connsiteX20" fmla="*/ 92869 w 1740694"/>
              <a:gd name="connsiteY20" fmla="*/ 271463 h 357188"/>
              <a:gd name="connsiteX21" fmla="*/ 0 w 1740694"/>
              <a:gd name="connsiteY21" fmla="*/ 159544 h 357188"/>
              <a:gd name="connsiteX22" fmla="*/ 223838 w 1740694"/>
              <a:gd name="connsiteY22" fmla="*/ 195263 h 357188"/>
              <a:gd name="connsiteX23" fmla="*/ 319088 w 1740694"/>
              <a:gd name="connsiteY23" fmla="*/ 192882 h 357188"/>
              <a:gd name="connsiteX24" fmla="*/ 628650 w 1740694"/>
              <a:gd name="connsiteY24" fmla="*/ 152400 h 35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740694" h="357188">
                <a:moveTo>
                  <a:pt x="628650" y="152400"/>
                </a:moveTo>
                <a:lnTo>
                  <a:pt x="985838" y="92869"/>
                </a:lnTo>
                <a:lnTo>
                  <a:pt x="1345407" y="21432"/>
                </a:lnTo>
                <a:lnTo>
                  <a:pt x="1431132" y="0"/>
                </a:lnTo>
                <a:lnTo>
                  <a:pt x="1447800" y="0"/>
                </a:lnTo>
                <a:lnTo>
                  <a:pt x="1473994" y="0"/>
                </a:lnTo>
                <a:lnTo>
                  <a:pt x="1574007" y="16669"/>
                </a:lnTo>
                <a:lnTo>
                  <a:pt x="1650207" y="38100"/>
                </a:lnTo>
                <a:lnTo>
                  <a:pt x="1740694" y="111919"/>
                </a:lnTo>
                <a:lnTo>
                  <a:pt x="1590675" y="230982"/>
                </a:lnTo>
                <a:lnTo>
                  <a:pt x="1564482" y="200025"/>
                </a:lnTo>
                <a:lnTo>
                  <a:pt x="1533525" y="180975"/>
                </a:lnTo>
                <a:lnTo>
                  <a:pt x="1504950" y="176213"/>
                </a:lnTo>
                <a:lnTo>
                  <a:pt x="1464469" y="176213"/>
                </a:lnTo>
                <a:lnTo>
                  <a:pt x="1297782" y="204788"/>
                </a:lnTo>
                <a:lnTo>
                  <a:pt x="978694" y="264319"/>
                </a:lnTo>
                <a:lnTo>
                  <a:pt x="688182" y="316707"/>
                </a:lnTo>
                <a:lnTo>
                  <a:pt x="469107" y="345282"/>
                </a:lnTo>
                <a:lnTo>
                  <a:pt x="366713" y="357188"/>
                </a:lnTo>
                <a:lnTo>
                  <a:pt x="276225" y="357188"/>
                </a:lnTo>
                <a:lnTo>
                  <a:pt x="92869" y="271463"/>
                </a:lnTo>
                <a:lnTo>
                  <a:pt x="0" y="159544"/>
                </a:lnTo>
                <a:lnTo>
                  <a:pt x="223838" y="195263"/>
                </a:lnTo>
                <a:lnTo>
                  <a:pt x="319088" y="192882"/>
                </a:lnTo>
                <a:lnTo>
                  <a:pt x="628650" y="152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82A81317-51CC-49E9-8885-8ADEDE1461BA}"/>
              </a:ext>
            </a:extLst>
          </p:cNvPr>
          <p:cNvSpPr/>
          <p:nvPr/>
        </p:nvSpPr>
        <p:spPr>
          <a:xfrm>
            <a:off x="5899150" y="3236914"/>
            <a:ext cx="2624138" cy="2293937"/>
          </a:xfrm>
          <a:custGeom>
            <a:avLst/>
            <a:gdLst>
              <a:gd name="connsiteX0" fmla="*/ 187646 w 2624060"/>
              <a:gd name="connsiteY0" fmla="*/ 1134809 h 2293447"/>
              <a:gd name="connsiteX1" fmla="*/ 190624 w 2624060"/>
              <a:gd name="connsiteY1" fmla="*/ 693991 h 2293447"/>
              <a:gd name="connsiteX2" fmla="*/ 187646 w 2624060"/>
              <a:gd name="connsiteY2" fmla="*/ 408055 h 2293447"/>
              <a:gd name="connsiteX3" fmla="*/ 190624 w 2624060"/>
              <a:gd name="connsiteY3" fmla="*/ 315721 h 2293447"/>
              <a:gd name="connsiteX4" fmla="*/ 181689 w 2624060"/>
              <a:gd name="connsiteY4" fmla="*/ 277001 h 2293447"/>
              <a:gd name="connsiteX5" fmla="*/ 160839 w 2624060"/>
              <a:gd name="connsiteY5" fmla="*/ 226366 h 2293447"/>
              <a:gd name="connsiteX6" fmla="*/ 119140 w 2624060"/>
              <a:gd name="connsiteY6" fmla="*/ 166796 h 2293447"/>
              <a:gd name="connsiteX7" fmla="*/ 74463 w 2624060"/>
              <a:gd name="connsiteY7" fmla="*/ 122119 h 2293447"/>
              <a:gd name="connsiteX8" fmla="*/ 32764 w 2624060"/>
              <a:gd name="connsiteY8" fmla="*/ 83398 h 2293447"/>
              <a:gd name="connsiteX9" fmla="*/ 17871 w 2624060"/>
              <a:gd name="connsiteY9" fmla="*/ 65527 h 2293447"/>
              <a:gd name="connsiteX10" fmla="*/ 2979 w 2624060"/>
              <a:gd name="connsiteY10" fmla="*/ 38721 h 2293447"/>
              <a:gd name="connsiteX11" fmla="*/ 0 w 2624060"/>
              <a:gd name="connsiteY11" fmla="*/ 2979 h 2293447"/>
              <a:gd name="connsiteX12" fmla="*/ 20850 w 2624060"/>
              <a:gd name="connsiteY12" fmla="*/ 0 h 2293447"/>
              <a:gd name="connsiteX13" fmla="*/ 77441 w 2624060"/>
              <a:gd name="connsiteY13" fmla="*/ 20850 h 2293447"/>
              <a:gd name="connsiteX14" fmla="*/ 137011 w 2624060"/>
              <a:gd name="connsiteY14" fmla="*/ 38721 h 2293447"/>
              <a:gd name="connsiteX15" fmla="*/ 226366 w 2624060"/>
              <a:gd name="connsiteY15" fmla="*/ 74463 h 2293447"/>
              <a:gd name="connsiteX16" fmla="*/ 306786 w 2624060"/>
              <a:gd name="connsiteY16" fmla="*/ 119140 h 2293447"/>
              <a:gd name="connsiteX17" fmla="*/ 399119 w 2624060"/>
              <a:gd name="connsiteY17" fmla="*/ 184667 h 2293447"/>
              <a:gd name="connsiteX18" fmla="*/ 458689 w 2624060"/>
              <a:gd name="connsiteY18" fmla="*/ 345506 h 2293447"/>
              <a:gd name="connsiteX19" fmla="*/ 437840 w 2624060"/>
              <a:gd name="connsiteY19" fmla="*/ 628464 h 2293447"/>
              <a:gd name="connsiteX20" fmla="*/ 411033 w 2624060"/>
              <a:gd name="connsiteY20" fmla="*/ 1054390 h 2293447"/>
              <a:gd name="connsiteX21" fmla="*/ 393162 w 2624060"/>
              <a:gd name="connsiteY21" fmla="*/ 1349262 h 2293447"/>
              <a:gd name="connsiteX22" fmla="*/ 387205 w 2624060"/>
              <a:gd name="connsiteY22" fmla="*/ 1504144 h 2293447"/>
              <a:gd name="connsiteX23" fmla="*/ 393162 w 2624060"/>
              <a:gd name="connsiteY23" fmla="*/ 1650090 h 2293447"/>
              <a:gd name="connsiteX24" fmla="*/ 402098 w 2624060"/>
              <a:gd name="connsiteY24" fmla="*/ 1742424 h 2293447"/>
              <a:gd name="connsiteX25" fmla="*/ 414012 w 2624060"/>
              <a:gd name="connsiteY25" fmla="*/ 1804972 h 2293447"/>
              <a:gd name="connsiteX26" fmla="*/ 443797 w 2624060"/>
              <a:gd name="connsiteY26" fmla="*/ 1894327 h 2293447"/>
              <a:gd name="connsiteX27" fmla="*/ 473582 w 2624060"/>
              <a:gd name="connsiteY27" fmla="*/ 1944962 h 2293447"/>
              <a:gd name="connsiteX28" fmla="*/ 506345 w 2624060"/>
              <a:gd name="connsiteY28" fmla="*/ 1986661 h 2293447"/>
              <a:gd name="connsiteX29" fmla="*/ 536130 w 2624060"/>
              <a:gd name="connsiteY29" fmla="*/ 2004532 h 2293447"/>
              <a:gd name="connsiteX30" fmla="*/ 601657 w 2624060"/>
              <a:gd name="connsiteY30" fmla="*/ 2028360 h 2293447"/>
              <a:gd name="connsiteX31" fmla="*/ 702926 w 2624060"/>
              <a:gd name="connsiteY31" fmla="*/ 2055166 h 2293447"/>
              <a:gd name="connsiteX32" fmla="*/ 822067 w 2624060"/>
              <a:gd name="connsiteY32" fmla="*/ 2070059 h 2293447"/>
              <a:gd name="connsiteX33" fmla="*/ 1003755 w 2624060"/>
              <a:gd name="connsiteY33" fmla="*/ 2084951 h 2293447"/>
              <a:gd name="connsiteX34" fmla="*/ 1227143 w 2624060"/>
              <a:gd name="connsiteY34" fmla="*/ 2090908 h 2293447"/>
              <a:gd name="connsiteX35" fmla="*/ 1441595 w 2624060"/>
              <a:gd name="connsiteY35" fmla="*/ 2087930 h 2293447"/>
              <a:gd name="connsiteX36" fmla="*/ 1635197 w 2624060"/>
              <a:gd name="connsiteY36" fmla="*/ 2087930 h 2293447"/>
              <a:gd name="connsiteX37" fmla="*/ 1793058 w 2624060"/>
              <a:gd name="connsiteY37" fmla="*/ 2073037 h 2293447"/>
              <a:gd name="connsiteX38" fmla="*/ 1885392 w 2624060"/>
              <a:gd name="connsiteY38" fmla="*/ 2067080 h 2293447"/>
              <a:gd name="connsiteX39" fmla="*/ 2001553 w 2624060"/>
              <a:gd name="connsiteY39" fmla="*/ 2043252 h 2293447"/>
              <a:gd name="connsiteX40" fmla="*/ 2129629 w 2624060"/>
              <a:gd name="connsiteY40" fmla="*/ 1995596 h 2293447"/>
              <a:gd name="connsiteX41" fmla="*/ 2552576 w 2624060"/>
              <a:gd name="connsiteY41" fmla="*/ 2007510 h 2293447"/>
              <a:gd name="connsiteX42" fmla="*/ 2573426 w 2624060"/>
              <a:gd name="connsiteY42" fmla="*/ 2013467 h 2293447"/>
              <a:gd name="connsiteX43" fmla="*/ 2594275 w 2624060"/>
              <a:gd name="connsiteY43" fmla="*/ 2022403 h 2293447"/>
              <a:gd name="connsiteX44" fmla="*/ 2612146 w 2624060"/>
              <a:gd name="connsiteY44" fmla="*/ 2037295 h 2293447"/>
              <a:gd name="connsiteX45" fmla="*/ 2621082 w 2624060"/>
              <a:gd name="connsiteY45" fmla="*/ 2064102 h 2293447"/>
              <a:gd name="connsiteX46" fmla="*/ 2624060 w 2624060"/>
              <a:gd name="connsiteY46" fmla="*/ 2099844 h 2293447"/>
              <a:gd name="connsiteX47" fmla="*/ 2618103 w 2624060"/>
              <a:gd name="connsiteY47" fmla="*/ 2129629 h 2293447"/>
              <a:gd name="connsiteX48" fmla="*/ 2603211 w 2624060"/>
              <a:gd name="connsiteY48" fmla="*/ 2168349 h 2293447"/>
              <a:gd name="connsiteX49" fmla="*/ 2570447 w 2624060"/>
              <a:gd name="connsiteY49" fmla="*/ 2201113 h 2293447"/>
              <a:gd name="connsiteX50" fmla="*/ 2519812 w 2624060"/>
              <a:gd name="connsiteY50" fmla="*/ 2227919 h 2293447"/>
              <a:gd name="connsiteX51" fmla="*/ 2454285 w 2624060"/>
              <a:gd name="connsiteY51" fmla="*/ 2254726 h 2293447"/>
              <a:gd name="connsiteX52" fmla="*/ 2299403 w 2624060"/>
              <a:gd name="connsiteY52" fmla="*/ 2275576 h 2293447"/>
              <a:gd name="connsiteX53" fmla="*/ 2081973 w 2624060"/>
              <a:gd name="connsiteY53" fmla="*/ 2287490 h 2293447"/>
              <a:gd name="connsiteX54" fmla="*/ 1828800 w 2624060"/>
              <a:gd name="connsiteY54" fmla="*/ 2293447 h 2293447"/>
              <a:gd name="connsiteX55" fmla="*/ 1623283 w 2624060"/>
              <a:gd name="connsiteY55" fmla="*/ 2293447 h 2293447"/>
              <a:gd name="connsiteX56" fmla="*/ 1301605 w 2624060"/>
              <a:gd name="connsiteY56" fmla="*/ 2293447 h 2293447"/>
              <a:gd name="connsiteX57" fmla="*/ 991841 w 2624060"/>
              <a:gd name="connsiteY57" fmla="*/ 2290468 h 2293447"/>
              <a:gd name="connsiteX58" fmla="*/ 857809 w 2624060"/>
              <a:gd name="connsiteY58" fmla="*/ 2275576 h 2293447"/>
              <a:gd name="connsiteX59" fmla="*/ 705905 w 2624060"/>
              <a:gd name="connsiteY59" fmla="*/ 2251748 h 2293447"/>
              <a:gd name="connsiteX60" fmla="*/ 571872 w 2624060"/>
              <a:gd name="connsiteY60" fmla="*/ 2216005 h 2293447"/>
              <a:gd name="connsiteX61" fmla="*/ 461668 w 2624060"/>
              <a:gd name="connsiteY61" fmla="*/ 2165371 h 2293447"/>
              <a:gd name="connsiteX62" fmla="*/ 402098 w 2624060"/>
              <a:gd name="connsiteY62" fmla="*/ 2123672 h 2293447"/>
              <a:gd name="connsiteX63" fmla="*/ 342528 w 2624060"/>
              <a:gd name="connsiteY63" fmla="*/ 2070059 h 2293447"/>
              <a:gd name="connsiteX64" fmla="*/ 297850 w 2624060"/>
              <a:gd name="connsiteY64" fmla="*/ 2004532 h 2293447"/>
              <a:gd name="connsiteX65" fmla="*/ 256151 w 2624060"/>
              <a:gd name="connsiteY65" fmla="*/ 1924112 h 2293447"/>
              <a:gd name="connsiteX66" fmla="*/ 223388 w 2624060"/>
              <a:gd name="connsiteY66" fmla="*/ 1819865 h 2293447"/>
              <a:gd name="connsiteX67" fmla="*/ 196581 w 2624060"/>
              <a:gd name="connsiteY67" fmla="*/ 1685832 h 2293447"/>
              <a:gd name="connsiteX68" fmla="*/ 187646 w 2624060"/>
              <a:gd name="connsiteY68" fmla="*/ 1578606 h 2293447"/>
              <a:gd name="connsiteX69" fmla="*/ 187646 w 2624060"/>
              <a:gd name="connsiteY69" fmla="*/ 1253949 h 2293447"/>
              <a:gd name="connsiteX70" fmla="*/ 187646 w 2624060"/>
              <a:gd name="connsiteY70" fmla="*/ 1134809 h 2293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624060" h="2293447">
                <a:moveTo>
                  <a:pt x="187646" y="1134809"/>
                </a:moveTo>
                <a:cubicBezTo>
                  <a:pt x="188639" y="987870"/>
                  <a:pt x="189631" y="840930"/>
                  <a:pt x="190624" y="693991"/>
                </a:cubicBezTo>
                <a:cubicBezTo>
                  <a:pt x="189631" y="598679"/>
                  <a:pt x="190128" y="479539"/>
                  <a:pt x="187646" y="408055"/>
                </a:cubicBezTo>
                <a:cubicBezTo>
                  <a:pt x="188639" y="377277"/>
                  <a:pt x="189631" y="346499"/>
                  <a:pt x="190624" y="315721"/>
                </a:cubicBezTo>
                <a:lnTo>
                  <a:pt x="181689" y="277001"/>
                </a:lnTo>
                <a:lnTo>
                  <a:pt x="160839" y="226366"/>
                </a:lnTo>
                <a:lnTo>
                  <a:pt x="119140" y="166796"/>
                </a:lnTo>
                <a:lnTo>
                  <a:pt x="74463" y="122119"/>
                </a:lnTo>
                <a:lnTo>
                  <a:pt x="32764" y="83398"/>
                </a:lnTo>
                <a:lnTo>
                  <a:pt x="17871" y="65527"/>
                </a:lnTo>
                <a:lnTo>
                  <a:pt x="2979" y="38721"/>
                </a:lnTo>
                <a:lnTo>
                  <a:pt x="0" y="2979"/>
                </a:lnTo>
                <a:lnTo>
                  <a:pt x="20850" y="0"/>
                </a:lnTo>
                <a:lnTo>
                  <a:pt x="77441" y="20850"/>
                </a:lnTo>
                <a:lnTo>
                  <a:pt x="137011" y="38721"/>
                </a:lnTo>
                <a:lnTo>
                  <a:pt x="226366" y="74463"/>
                </a:lnTo>
                <a:lnTo>
                  <a:pt x="306786" y="119140"/>
                </a:lnTo>
                <a:lnTo>
                  <a:pt x="399119" y="184667"/>
                </a:lnTo>
                <a:lnTo>
                  <a:pt x="458689" y="345506"/>
                </a:lnTo>
                <a:lnTo>
                  <a:pt x="437840" y="628464"/>
                </a:lnTo>
                <a:lnTo>
                  <a:pt x="411033" y="1054390"/>
                </a:lnTo>
                <a:lnTo>
                  <a:pt x="393162" y="1349262"/>
                </a:lnTo>
                <a:lnTo>
                  <a:pt x="387205" y="1504144"/>
                </a:lnTo>
                <a:lnTo>
                  <a:pt x="393162" y="1650090"/>
                </a:lnTo>
                <a:lnTo>
                  <a:pt x="402098" y="1742424"/>
                </a:lnTo>
                <a:lnTo>
                  <a:pt x="414012" y="1804972"/>
                </a:lnTo>
                <a:lnTo>
                  <a:pt x="443797" y="1894327"/>
                </a:lnTo>
                <a:lnTo>
                  <a:pt x="473582" y="1944962"/>
                </a:lnTo>
                <a:lnTo>
                  <a:pt x="506345" y="1986661"/>
                </a:lnTo>
                <a:lnTo>
                  <a:pt x="536130" y="2004532"/>
                </a:lnTo>
                <a:lnTo>
                  <a:pt x="601657" y="2028360"/>
                </a:lnTo>
                <a:lnTo>
                  <a:pt x="702926" y="2055166"/>
                </a:lnTo>
                <a:lnTo>
                  <a:pt x="822067" y="2070059"/>
                </a:lnTo>
                <a:lnTo>
                  <a:pt x="1003755" y="2084951"/>
                </a:lnTo>
                <a:lnTo>
                  <a:pt x="1227143" y="2090908"/>
                </a:lnTo>
                <a:lnTo>
                  <a:pt x="1441595" y="2087930"/>
                </a:lnTo>
                <a:lnTo>
                  <a:pt x="1635197" y="2087930"/>
                </a:lnTo>
                <a:lnTo>
                  <a:pt x="1793058" y="2073037"/>
                </a:lnTo>
                <a:lnTo>
                  <a:pt x="1885392" y="2067080"/>
                </a:lnTo>
                <a:lnTo>
                  <a:pt x="2001553" y="2043252"/>
                </a:lnTo>
                <a:lnTo>
                  <a:pt x="2129629" y="1995596"/>
                </a:lnTo>
                <a:lnTo>
                  <a:pt x="2552576" y="2007510"/>
                </a:lnTo>
                <a:lnTo>
                  <a:pt x="2573426" y="2013467"/>
                </a:lnTo>
                <a:lnTo>
                  <a:pt x="2594275" y="2022403"/>
                </a:lnTo>
                <a:lnTo>
                  <a:pt x="2612146" y="2037295"/>
                </a:lnTo>
                <a:lnTo>
                  <a:pt x="2621082" y="2064102"/>
                </a:lnTo>
                <a:lnTo>
                  <a:pt x="2624060" y="2099844"/>
                </a:lnTo>
                <a:lnTo>
                  <a:pt x="2618103" y="2129629"/>
                </a:lnTo>
                <a:lnTo>
                  <a:pt x="2603211" y="2168349"/>
                </a:lnTo>
                <a:lnTo>
                  <a:pt x="2570447" y="2201113"/>
                </a:lnTo>
                <a:lnTo>
                  <a:pt x="2519812" y="2227919"/>
                </a:lnTo>
                <a:lnTo>
                  <a:pt x="2454285" y="2254726"/>
                </a:lnTo>
                <a:lnTo>
                  <a:pt x="2299403" y="2275576"/>
                </a:lnTo>
                <a:lnTo>
                  <a:pt x="2081973" y="2287490"/>
                </a:lnTo>
                <a:lnTo>
                  <a:pt x="1828800" y="2293447"/>
                </a:lnTo>
                <a:lnTo>
                  <a:pt x="1623283" y="2293447"/>
                </a:lnTo>
                <a:lnTo>
                  <a:pt x="1301605" y="2293447"/>
                </a:lnTo>
                <a:lnTo>
                  <a:pt x="991841" y="2290468"/>
                </a:lnTo>
                <a:lnTo>
                  <a:pt x="857809" y="2275576"/>
                </a:lnTo>
                <a:lnTo>
                  <a:pt x="705905" y="2251748"/>
                </a:lnTo>
                <a:lnTo>
                  <a:pt x="571872" y="2216005"/>
                </a:lnTo>
                <a:lnTo>
                  <a:pt x="461668" y="2165371"/>
                </a:lnTo>
                <a:lnTo>
                  <a:pt x="402098" y="2123672"/>
                </a:lnTo>
                <a:lnTo>
                  <a:pt x="342528" y="2070059"/>
                </a:lnTo>
                <a:lnTo>
                  <a:pt x="297850" y="2004532"/>
                </a:lnTo>
                <a:lnTo>
                  <a:pt x="256151" y="1924112"/>
                </a:lnTo>
                <a:lnTo>
                  <a:pt x="223388" y="1819865"/>
                </a:lnTo>
                <a:lnTo>
                  <a:pt x="196581" y="1685832"/>
                </a:lnTo>
                <a:lnTo>
                  <a:pt x="187646" y="1578606"/>
                </a:lnTo>
                <a:lnTo>
                  <a:pt x="187646" y="1253949"/>
                </a:lnTo>
                <a:lnTo>
                  <a:pt x="187646" y="113480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25B624C2-5842-43F1-A349-0F2A4DC834C0}"/>
              </a:ext>
            </a:extLst>
          </p:cNvPr>
          <p:cNvSpPr/>
          <p:nvPr/>
        </p:nvSpPr>
        <p:spPr>
          <a:xfrm>
            <a:off x="7991475" y="4402138"/>
            <a:ext cx="522288" cy="876300"/>
          </a:xfrm>
          <a:custGeom>
            <a:avLst/>
            <a:gdLst>
              <a:gd name="connsiteX0" fmla="*/ 211931 w 521494"/>
              <a:gd name="connsiteY0" fmla="*/ 202407 h 876300"/>
              <a:gd name="connsiteX1" fmla="*/ 235744 w 521494"/>
              <a:gd name="connsiteY1" fmla="*/ 42863 h 876300"/>
              <a:gd name="connsiteX2" fmla="*/ 240506 w 521494"/>
              <a:gd name="connsiteY2" fmla="*/ 14288 h 876300"/>
              <a:gd name="connsiteX3" fmla="*/ 250031 w 521494"/>
              <a:gd name="connsiteY3" fmla="*/ 2382 h 876300"/>
              <a:gd name="connsiteX4" fmla="*/ 264319 w 521494"/>
              <a:gd name="connsiteY4" fmla="*/ 0 h 876300"/>
              <a:gd name="connsiteX5" fmla="*/ 283369 w 521494"/>
              <a:gd name="connsiteY5" fmla="*/ 4763 h 876300"/>
              <a:gd name="connsiteX6" fmla="*/ 290513 w 521494"/>
              <a:gd name="connsiteY6" fmla="*/ 19050 h 876300"/>
              <a:gd name="connsiteX7" fmla="*/ 295275 w 521494"/>
              <a:gd name="connsiteY7" fmla="*/ 73819 h 876300"/>
              <a:gd name="connsiteX8" fmla="*/ 323850 w 521494"/>
              <a:gd name="connsiteY8" fmla="*/ 347663 h 876300"/>
              <a:gd name="connsiteX9" fmla="*/ 357188 w 521494"/>
              <a:gd name="connsiteY9" fmla="*/ 640557 h 876300"/>
              <a:gd name="connsiteX10" fmla="*/ 369094 w 521494"/>
              <a:gd name="connsiteY10" fmla="*/ 709613 h 876300"/>
              <a:gd name="connsiteX11" fmla="*/ 385763 w 521494"/>
              <a:gd name="connsiteY11" fmla="*/ 752475 h 876300"/>
              <a:gd name="connsiteX12" fmla="*/ 404813 w 521494"/>
              <a:gd name="connsiteY12" fmla="*/ 792957 h 876300"/>
              <a:gd name="connsiteX13" fmla="*/ 426244 w 521494"/>
              <a:gd name="connsiteY13" fmla="*/ 819150 h 876300"/>
              <a:gd name="connsiteX14" fmla="*/ 440531 w 521494"/>
              <a:gd name="connsiteY14" fmla="*/ 831057 h 876300"/>
              <a:gd name="connsiteX15" fmla="*/ 473869 w 521494"/>
              <a:gd name="connsiteY15" fmla="*/ 842963 h 876300"/>
              <a:gd name="connsiteX16" fmla="*/ 502444 w 521494"/>
              <a:gd name="connsiteY16" fmla="*/ 854869 h 876300"/>
              <a:gd name="connsiteX17" fmla="*/ 521494 w 521494"/>
              <a:gd name="connsiteY17" fmla="*/ 876300 h 876300"/>
              <a:gd name="connsiteX18" fmla="*/ 0 w 521494"/>
              <a:gd name="connsiteY18" fmla="*/ 847725 h 876300"/>
              <a:gd name="connsiteX19" fmla="*/ 54769 w 521494"/>
              <a:gd name="connsiteY19" fmla="*/ 821532 h 876300"/>
              <a:gd name="connsiteX20" fmla="*/ 83344 w 521494"/>
              <a:gd name="connsiteY20" fmla="*/ 797719 h 876300"/>
              <a:gd name="connsiteX21" fmla="*/ 111919 w 521494"/>
              <a:gd name="connsiteY21" fmla="*/ 759619 h 876300"/>
              <a:gd name="connsiteX22" fmla="*/ 133350 w 521494"/>
              <a:gd name="connsiteY22" fmla="*/ 707232 h 876300"/>
              <a:gd name="connsiteX23" fmla="*/ 150019 w 521494"/>
              <a:gd name="connsiteY23" fmla="*/ 635794 h 876300"/>
              <a:gd name="connsiteX24" fmla="*/ 171450 w 521494"/>
              <a:gd name="connsiteY24" fmla="*/ 471488 h 876300"/>
              <a:gd name="connsiteX25" fmla="*/ 211931 w 521494"/>
              <a:gd name="connsiteY25" fmla="*/ 202407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21494" h="876300">
                <a:moveTo>
                  <a:pt x="211931" y="202407"/>
                </a:moveTo>
                <a:lnTo>
                  <a:pt x="235744" y="42863"/>
                </a:lnTo>
                <a:lnTo>
                  <a:pt x="240506" y="14288"/>
                </a:lnTo>
                <a:lnTo>
                  <a:pt x="250031" y="2382"/>
                </a:lnTo>
                <a:lnTo>
                  <a:pt x="264319" y="0"/>
                </a:lnTo>
                <a:lnTo>
                  <a:pt x="283369" y="4763"/>
                </a:lnTo>
                <a:lnTo>
                  <a:pt x="290513" y="19050"/>
                </a:lnTo>
                <a:lnTo>
                  <a:pt x="295275" y="73819"/>
                </a:lnTo>
                <a:lnTo>
                  <a:pt x="323850" y="347663"/>
                </a:lnTo>
                <a:lnTo>
                  <a:pt x="357188" y="640557"/>
                </a:lnTo>
                <a:lnTo>
                  <a:pt x="369094" y="709613"/>
                </a:lnTo>
                <a:lnTo>
                  <a:pt x="385763" y="752475"/>
                </a:lnTo>
                <a:lnTo>
                  <a:pt x="404813" y="792957"/>
                </a:lnTo>
                <a:lnTo>
                  <a:pt x="426244" y="819150"/>
                </a:lnTo>
                <a:lnTo>
                  <a:pt x="440531" y="831057"/>
                </a:lnTo>
                <a:lnTo>
                  <a:pt x="473869" y="842963"/>
                </a:lnTo>
                <a:lnTo>
                  <a:pt x="502444" y="854869"/>
                </a:lnTo>
                <a:lnTo>
                  <a:pt x="521494" y="876300"/>
                </a:lnTo>
                <a:lnTo>
                  <a:pt x="0" y="847725"/>
                </a:lnTo>
                <a:lnTo>
                  <a:pt x="54769" y="821532"/>
                </a:lnTo>
                <a:lnTo>
                  <a:pt x="83344" y="797719"/>
                </a:lnTo>
                <a:lnTo>
                  <a:pt x="111919" y="759619"/>
                </a:lnTo>
                <a:lnTo>
                  <a:pt x="133350" y="707232"/>
                </a:lnTo>
                <a:lnTo>
                  <a:pt x="150019" y="635794"/>
                </a:lnTo>
                <a:lnTo>
                  <a:pt x="171450" y="471488"/>
                </a:lnTo>
                <a:lnTo>
                  <a:pt x="211931" y="20240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725571E-0047-4597-B342-43CEA0D36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628" y="1504326"/>
            <a:ext cx="4968671" cy="417002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558BB92-EC36-4C45-AA23-F32B9B188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8616" y="1498229"/>
            <a:ext cx="4974767" cy="4176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8" grpId="0" animBg="1"/>
      <p:bldP spid="119" grpId="0" animBg="1"/>
      <p:bldP spid="120" grpId="0" animBg="1"/>
      <p:bldP spid="123" grpId="0" animBg="1"/>
      <p:bldP spid="121" grpId="0" animBg="1"/>
      <p:bldP spid="122" grpId="0" animBg="1"/>
      <p:bldP spid="124" grpId="0" animBg="1"/>
      <p:bldP spid="125" grpId="0" animBg="1"/>
      <p:bldP spid="126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5896A07-A2DA-421F-80A7-5969833DB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664" y="1343987"/>
            <a:ext cx="4968671" cy="41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5894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すきな 場しょを 教えよう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あたらしい漢字：台</a:t>
            </a:r>
            <a:endParaRPr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198248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FC6CB33F-F785-4061-AAB0-F107E1DF6C36}"/>
              </a:ext>
            </a:extLst>
          </p:cNvPr>
          <p:cNvSpPr/>
          <p:nvPr/>
        </p:nvSpPr>
        <p:spPr>
          <a:xfrm>
            <a:off x="4729164" y="1533526"/>
            <a:ext cx="1360487" cy="1801813"/>
          </a:xfrm>
          <a:custGeom>
            <a:avLst/>
            <a:gdLst>
              <a:gd name="connsiteX0" fmla="*/ 727441 w 1359702"/>
              <a:gd name="connsiteY0" fmla="*/ 1091161 h 1801606"/>
              <a:gd name="connsiteX1" fmla="*/ 564276 w 1359702"/>
              <a:gd name="connsiteY1" fmla="*/ 1308713 h 1801606"/>
              <a:gd name="connsiteX2" fmla="*/ 384116 w 1359702"/>
              <a:gd name="connsiteY2" fmla="*/ 1519467 h 1801606"/>
              <a:gd name="connsiteX3" fmla="*/ 207354 w 1359702"/>
              <a:gd name="connsiteY3" fmla="*/ 1726822 h 1801606"/>
              <a:gd name="connsiteX4" fmla="*/ 0 w 1359702"/>
              <a:gd name="connsiteY4" fmla="*/ 1801606 h 1801606"/>
              <a:gd name="connsiteX5" fmla="*/ 71384 w 1359702"/>
              <a:gd name="connsiteY5" fmla="*/ 1716624 h 1801606"/>
              <a:gd name="connsiteX6" fmla="*/ 248145 w 1359702"/>
              <a:gd name="connsiteY6" fmla="*/ 1492273 h 1801606"/>
              <a:gd name="connsiteX7" fmla="*/ 367119 w 1359702"/>
              <a:gd name="connsiteY7" fmla="*/ 1322310 h 1801606"/>
              <a:gd name="connsiteX8" fmla="*/ 506489 w 1359702"/>
              <a:gd name="connsiteY8" fmla="*/ 1114956 h 1801606"/>
              <a:gd name="connsiteX9" fmla="*/ 598269 w 1359702"/>
              <a:gd name="connsiteY9" fmla="*/ 951792 h 1801606"/>
              <a:gd name="connsiteX10" fmla="*/ 703646 w 1359702"/>
              <a:gd name="connsiteY10" fmla="*/ 768232 h 1801606"/>
              <a:gd name="connsiteX11" fmla="*/ 809023 w 1359702"/>
              <a:gd name="connsiteY11" fmla="*/ 574474 h 1801606"/>
              <a:gd name="connsiteX12" fmla="*/ 917799 w 1359702"/>
              <a:gd name="connsiteY12" fmla="*/ 339925 h 1801606"/>
              <a:gd name="connsiteX13" fmla="*/ 941594 w 1359702"/>
              <a:gd name="connsiteY13" fmla="*/ 258343 h 1801606"/>
              <a:gd name="connsiteX14" fmla="*/ 927997 w 1359702"/>
              <a:gd name="connsiteY14" fmla="*/ 163164 h 1801606"/>
              <a:gd name="connsiteX15" fmla="*/ 880407 w 1359702"/>
              <a:gd name="connsiteY15" fmla="*/ 64586 h 1801606"/>
              <a:gd name="connsiteX16" fmla="*/ 873609 w 1359702"/>
              <a:gd name="connsiteY16" fmla="*/ 20395 h 1801606"/>
              <a:gd name="connsiteX17" fmla="*/ 890605 w 1359702"/>
              <a:gd name="connsiteY17" fmla="*/ 0 h 1801606"/>
              <a:gd name="connsiteX18" fmla="*/ 941594 w 1359702"/>
              <a:gd name="connsiteY18" fmla="*/ 0 h 1801606"/>
              <a:gd name="connsiteX19" fmla="*/ 1074165 w 1359702"/>
              <a:gd name="connsiteY19" fmla="*/ 50989 h 1801606"/>
              <a:gd name="connsiteX20" fmla="*/ 1213534 w 1359702"/>
              <a:gd name="connsiteY20" fmla="*/ 132571 h 1801606"/>
              <a:gd name="connsiteX21" fmla="*/ 1322310 w 1359702"/>
              <a:gd name="connsiteY21" fmla="*/ 227750 h 1801606"/>
              <a:gd name="connsiteX22" fmla="*/ 1352904 w 1359702"/>
              <a:gd name="connsiteY22" fmla="*/ 271940 h 1801606"/>
              <a:gd name="connsiteX23" fmla="*/ 1359702 w 1359702"/>
              <a:gd name="connsiteY23" fmla="*/ 322929 h 1801606"/>
              <a:gd name="connsiteX24" fmla="*/ 1339307 w 1359702"/>
              <a:gd name="connsiteY24" fmla="*/ 356922 h 1801606"/>
              <a:gd name="connsiteX25" fmla="*/ 1267922 w 1359702"/>
              <a:gd name="connsiteY25" fmla="*/ 411310 h 1801606"/>
              <a:gd name="connsiteX26" fmla="*/ 1203336 w 1359702"/>
              <a:gd name="connsiteY26" fmla="*/ 458899 h 1801606"/>
              <a:gd name="connsiteX27" fmla="*/ 1063967 w 1359702"/>
              <a:gd name="connsiteY27" fmla="*/ 656056 h 1801606"/>
              <a:gd name="connsiteX28" fmla="*/ 856612 w 1359702"/>
              <a:gd name="connsiteY28" fmla="*/ 934795 h 1801606"/>
              <a:gd name="connsiteX29" fmla="*/ 727441 w 1359702"/>
              <a:gd name="connsiteY29" fmla="*/ 1091161 h 180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359702" h="1801606">
                <a:moveTo>
                  <a:pt x="727441" y="1091161"/>
                </a:moveTo>
                <a:lnTo>
                  <a:pt x="564276" y="1308713"/>
                </a:lnTo>
                <a:lnTo>
                  <a:pt x="384116" y="1519467"/>
                </a:lnTo>
                <a:lnTo>
                  <a:pt x="207354" y="1726822"/>
                </a:lnTo>
                <a:lnTo>
                  <a:pt x="0" y="1801606"/>
                </a:lnTo>
                <a:lnTo>
                  <a:pt x="71384" y="1716624"/>
                </a:lnTo>
                <a:lnTo>
                  <a:pt x="248145" y="1492273"/>
                </a:lnTo>
                <a:lnTo>
                  <a:pt x="367119" y="1322310"/>
                </a:lnTo>
                <a:lnTo>
                  <a:pt x="506489" y="1114956"/>
                </a:lnTo>
                <a:lnTo>
                  <a:pt x="598269" y="951792"/>
                </a:lnTo>
                <a:lnTo>
                  <a:pt x="703646" y="768232"/>
                </a:lnTo>
                <a:lnTo>
                  <a:pt x="809023" y="574474"/>
                </a:lnTo>
                <a:lnTo>
                  <a:pt x="917799" y="339925"/>
                </a:lnTo>
                <a:lnTo>
                  <a:pt x="941594" y="258343"/>
                </a:lnTo>
                <a:lnTo>
                  <a:pt x="927997" y="163164"/>
                </a:lnTo>
                <a:lnTo>
                  <a:pt x="880407" y="64586"/>
                </a:lnTo>
                <a:lnTo>
                  <a:pt x="873609" y="20395"/>
                </a:lnTo>
                <a:lnTo>
                  <a:pt x="890605" y="0"/>
                </a:lnTo>
                <a:lnTo>
                  <a:pt x="941594" y="0"/>
                </a:lnTo>
                <a:lnTo>
                  <a:pt x="1074165" y="50989"/>
                </a:lnTo>
                <a:lnTo>
                  <a:pt x="1213534" y="132571"/>
                </a:lnTo>
                <a:lnTo>
                  <a:pt x="1322310" y="227750"/>
                </a:lnTo>
                <a:lnTo>
                  <a:pt x="1352904" y="271940"/>
                </a:lnTo>
                <a:lnTo>
                  <a:pt x="1359702" y="322929"/>
                </a:lnTo>
                <a:lnTo>
                  <a:pt x="1339307" y="356922"/>
                </a:lnTo>
                <a:lnTo>
                  <a:pt x="1267922" y="411310"/>
                </a:lnTo>
                <a:lnTo>
                  <a:pt x="1203336" y="458899"/>
                </a:lnTo>
                <a:lnTo>
                  <a:pt x="1063967" y="656056"/>
                </a:lnTo>
                <a:lnTo>
                  <a:pt x="856612" y="934795"/>
                </a:lnTo>
                <a:lnTo>
                  <a:pt x="727441" y="109116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7C1FB44D-C81E-4B2A-8B1B-29076C802C9C}"/>
              </a:ext>
            </a:extLst>
          </p:cNvPr>
          <p:cNvSpPr/>
          <p:nvPr/>
        </p:nvSpPr>
        <p:spPr>
          <a:xfrm>
            <a:off x="4606926" y="4065588"/>
            <a:ext cx="563563" cy="1784350"/>
          </a:xfrm>
          <a:custGeom>
            <a:avLst/>
            <a:gdLst>
              <a:gd name="connsiteX0" fmla="*/ 462299 w 564277"/>
              <a:gd name="connsiteY0" fmla="*/ 734239 h 1784609"/>
              <a:gd name="connsiteX1" fmla="*/ 486094 w 564277"/>
              <a:gd name="connsiteY1" fmla="*/ 907601 h 1784609"/>
              <a:gd name="connsiteX2" fmla="*/ 513288 w 564277"/>
              <a:gd name="connsiteY2" fmla="*/ 1125154 h 1784609"/>
              <a:gd name="connsiteX3" fmla="*/ 547281 w 564277"/>
              <a:gd name="connsiteY3" fmla="*/ 1410691 h 1784609"/>
              <a:gd name="connsiteX4" fmla="*/ 564277 w 564277"/>
              <a:gd name="connsiteY4" fmla="*/ 1621445 h 1784609"/>
              <a:gd name="connsiteX5" fmla="*/ 557478 w 564277"/>
              <a:gd name="connsiteY5" fmla="*/ 1720024 h 1784609"/>
              <a:gd name="connsiteX6" fmla="*/ 537083 w 564277"/>
              <a:gd name="connsiteY6" fmla="*/ 1764214 h 1784609"/>
              <a:gd name="connsiteX7" fmla="*/ 503090 w 564277"/>
              <a:gd name="connsiteY7" fmla="*/ 1784609 h 1784609"/>
              <a:gd name="connsiteX8" fmla="*/ 452101 w 564277"/>
              <a:gd name="connsiteY8" fmla="*/ 1771012 h 1784609"/>
              <a:gd name="connsiteX9" fmla="*/ 380717 w 564277"/>
              <a:gd name="connsiteY9" fmla="*/ 1709826 h 1784609"/>
              <a:gd name="connsiteX10" fmla="*/ 319530 w 564277"/>
              <a:gd name="connsiteY10" fmla="*/ 1601050 h 1784609"/>
              <a:gd name="connsiteX11" fmla="*/ 285538 w 564277"/>
              <a:gd name="connsiteY11" fmla="*/ 1492273 h 1784609"/>
              <a:gd name="connsiteX12" fmla="*/ 278739 w 564277"/>
              <a:gd name="connsiteY12" fmla="*/ 1427688 h 1784609"/>
              <a:gd name="connsiteX13" fmla="*/ 282139 w 564277"/>
              <a:gd name="connsiteY13" fmla="*/ 1339307 h 1784609"/>
              <a:gd name="connsiteX14" fmla="*/ 254945 w 564277"/>
              <a:gd name="connsiteY14" fmla="*/ 1046971 h 1784609"/>
              <a:gd name="connsiteX15" fmla="*/ 231150 w 564277"/>
              <a:gd name="connsiteY15" fmla="*/ 832818 h 1784609"/>
              <a:gd name="connsiteX16" fmla="*/ 186959 w 564277"/>
              <a:gd name="connsiteY16" fmla="*/ 540482 h 1784609"/>
              <a:gd name="connsiteX17" fmla="*/ 142769 w 564277"/>
              <a:gd name="connsiteY17" fmla="*/ 363720 h 1784609"/>
              <a:gd name="connsiteX18" fmla="*/ 95180 w 564277"/>
              <a:gd name="connsiteY18" fmla="*/ 224351 h 1784609"/>
              <a:gd name="connsiteX19" fmla="*/ 44191 w 564277"/>
              <a:gd name="connsiteY19" fmla="*/ 118974 h 1784609"/>
              <a:gd name="connsiteX20" fmla="*/ 6799 w 564277"/>
              <a:gd name="connsiteY20" fmla="*/ 50989 h 1784609"/>
              <a:gd name="connsiteX21" fmla="*/ 0 w 564277"/>
              <a:gd name="connsiteY21" fmla="*/ 30593 h 1784609"/>
              <a:gd name="connsiteX22" fmla="*/ 10198 w 564277"/>
              <a:gd name="connsiteY22" fmla="*/ 6798 h 1784609"/>
              <a:gd name="connsiteX23" fmla="*/ 37392 w 564277"/>
              <a:gd name="connsiteY23" fmla="*/ 0 h 1784609"/>
              <a:gd name="connsiteX24" fmla="*/ 105377 w 564277"/>
              <a:gd name="connsiteY24" fmla="*/ 33992 h 1784609"/>
              <a:gd name="connsiteX25" fmla="*/ 214154 w 564277"/>
              <a:gd name="connsiteY25" fmla="*/ 91780 h 1784609"/>
              <a:gd name="connsiteX26" fmla="*/ 343325 w 564277"/>
              <a:gd name="connsiteY26" fmla="*/ 169963 h 1784609"/>
              <a:gd name="connsiteX27" fmla="*/ 394314 w 564277"/>
              <a:gd name="connsiteY27" fmla="*/ 360321 h 1784609"/>
              <a:gd name="connsiteX28" fmla="*/ 431706 w 564277"/>
              <a:gd name="connsiteY28" fmla="*/ 564276 h 1784609"/>
              <a:gd name="connsiteX29" fmla="*/ 462299 w 564277"/>
              <a:gd name="connsiteY29" fmla="*/ 734239 h 178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64277" h="1784609">
                <a:moveTo>
                  <a:pt x="462299" y="734239"/>
                </a:moveTo>
                <a:lnTo>
                  <a:pt x="486094" y="907601"/>
                </a:lnTo>
                <a:lnTo>
                  <a:pt x="513288" y="1125154"/>
                </a:lnTo>
                <a:lnTo>
                  <a:pt x="547281" y="1410691"/>
                </a:lnTo>
                <a:lnTo>
                  <a:pt x="564277" y="1621445"/>
                </a:lnTo>
                <a:lnTo>
                  <a:pt x="557478" y="1720024"/>
                </a:lnTo>
                <a:lnTo>
                  <a:pt x="537083" y="1764214"/>
                </a:lnTo>
                <a:lnTo>
                  <a:pt x="503090" y="1784609"/>
                </a:lnTo>
                <a:lnTo>
                  <a:pt x="452101" y="1771012"/>
                </a:lnTo>
                <a:lnTo>
                  <a:pt x="380717" y="1709826"/>
                </a:lnTo>
                <a:lnTo>
                  <a:pt x="319530" y="1601050"/>
                </a:lnTo>
                <a:lnTo>
                  <a:pt x="285538" y="1492273"/>
                </a:lnTo>
                <a:lnTo>
                  <a:pt x="278739" y="1427688"/>
                </a:lnTo>
                <a:lnTo>
                  <a:pt x="282139" y="1339307"/>
                </a:lnTo>
                <a:lnTo>
                  <a:pt x="254945" y="1046971"/>
                </a:lnTo>
                <a:lnTo>
                  <a:pt x="231150" y="832818"/>
                </a:lnTo>
                <a:lnTo>
                  <a:pt x="186959" y="540482"/>
                </a:lnTo>
                <a:lnTo>
                  <a:pt x="142769" y="363720"/>
                </a:lnTo>
                <a:lnTo>
                  <a:pt x="95180" y="224351"/>
                </a:lnTo>
                <a:lnTo>
                  <a:pt x="44191" y="118974"/>
                </a:lnTo>
                <a:lnTo>
                  <a:pt x="6799" y="50989"/>
                </a:lnTo>
                <a:lnTo>
                  <a:pt x="0" y="30593"/>
                </a:lnTo>
                <a:lnTo>
                  <a:pt x="10198" y="6798"/>
                </a:lnTo>
                <a:lnTo>
                  <a:pt x="37392" y="0"/>
                </a:lnTo>
                <a:lnTo>
                  <a:pt x="105377" y="33992"/>
                </a:lnTo>
                <a:lnTo>
                  <a:pt x="214154" y="91780"/>
                </a:lnTo>
                <a:lnTo>
                  <a:pt x="343325" y="169963"/>
                </a:lnTo>
                <a:lnTo>
                  <a:pt x="394314" y="360321"/>
                </a:lnTo>
                <a:lnTo>
                  <a:pt x="431706" y="564276"/>
                </a:lnTo>
                <a:lnTo>
                  <a:pt x="462299" y="73423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2FC194CA-BE94-4396-B9E5-95343302862D}"/>
              </a:ext>
            </a:extLst>
          </p:cNvPr>
          <p:cNvSpPr/>
          <p:nvPr/>
        </p:nvSpPr>
        <p:spPr>
          <a:xfrm>
            <a:off x="4129088" y="2867026"/>
            <a:ext cx="3262312" cy="747713"/>
          </a:xfrm>
          <a:custGeom>
            <a:avLst/>
            <a:gdLst>
              <a:gd name="connsiteX0" fmla="*/ 1302755 w 3262183"/>
              <a:gd name="connsiteY0" fmla="*/ 497800 h 748466"/>
              <a:gd name="connsiteX1" fmla="*/ 879095 w 3262183"/>
              <a:gd name="connsiteY1" fmla="*/ 600185 h 748466"/>
              <a:gd name="connsiteX2" fmla="*/ 688448 w 3262183"/>
              <a:gd name="connsiteY2" fmla="*/ 649612 h 748466"/>
              <a:gd name="connsiteX3" fmla="*/ 497800 w 3262183"/>
              <a:gd name="connsiteY3" fmla="*/ 706100 h 748466"/>
              <a:gd name="connsiteX4" fmla="*/ 427190 w 3262183"/>
              <a:gd name="connsiteY4" fmla="*/ 734344 h 748466"/>
              <a:gd name="connsiteX5" fmla="*/ 381294 w 3262183"/>
              <a:gd name="connsiteY5" fmla="*/ 744935 h 748466"/>
              <a:gd name="connsiteX6" fmla="*/ 345989 w 3262183"/>
              <a:gd name="connsiteY6" fmla="*/ 748466 h 748466"/>
              <a:gd name="connsiteX7" fmla="*/ 296562 w 3262183"/>
              <a:gd name="connsiteY7" fmla="*/ 730813 h 748466"/>
              <a:gd name="connsiteX8" fmla="*/ 229482 w 3262183"/>
              <a:gd name="connsiteY8" fmla="*/ 688447 h 748466"/>
              <a:gd name="connsiteX9" fmla="*/ 151811 w 3262183"/>
              <a:gd name="connsiteY9" fmla="*/ 617837 h 748466"/>
              <a:gd name="connsiteX10" fmla="*/ 91793 w 3262183"/>
              <a:gd name="connsiteY10" fmla="*/ 540166 h 748466"/>
              <a:gd name="connsiteX11" fmla="*/ 49427 w 3262183"/>
              <a:gd name="connsiteY11" fmla="*/ 483678 h 748466"/>
              <a:gd name="connsiteX12" fmla="*/ 14122 w 3262183"/>
              <a:gd name="connsiteY12" fmla="*/ 427190 h 748466"/>
              <a:gd name="connsiteX13" fmla="*/ 0 w 3262183"/>
              <a:gd name="connsiteY13" fmla="*/ 363641 h 748466"/>
              <a:gd name="connsiteX14" fmla="*/ 17652 w 3262183"/>
              <a:gd name="connsiteY14" fmla="*/ 324806 h 748466"/>
              <a:gd name="connsiteX15" fmla="*/ 35305 w 3262183"/>
              <a:gd name="connsiteY15" fmla="*/ 317745 h 748466"/>
              <a:gd name="connsiteX16" fmla="*/ 84732 w 3262183"/>
              <a:gd name="connsiteY16" fmla="*/ 342458 h 748466"/>
              <a:gd name="connsiteX17" fmla="*/ 123567 w 3262183"/>
              <a:gd name="connsiteY17" fmla="*/ 370702 h 748466"/>
              <a:gd name="connsiteX18" fmla="*/ 165933 w 3262183"/>
              <a:gd name="connsiteY18" fmla="*/ 402477 h 748466"/>
              <a:gd name="connsiteX19" fmla="*/ 215360 w 3262183"/>
              <a:gd name="connsiteY19" fmla="*/ 420129 h 748466"/>
              <a:gd name="connsiteX20" fmla="*/ 345989 w 3262183"/>
              <a:gd name="connsiteY20" fmla="*/ 430721 h 748466"/>
              <a:gd name="connsiteX21" fmla="*/ 589593 w 3262183"/>
              <a:gd name="connsiteY21" fmla="*/ 398946 h 748466"/>
              <a:gd name="connsiteX22" fmla="*/ 688448 w 3262183"/>
              <a:gd name="connsiteY22" fmla="*/ 381294 h 748466"/>
              <a:gd name="connsiteX23" fmla="*/ 872034 w 3262183"/>
              <a:gd name="connsiteY23" fmla="*/ 353050 h 748466"/>
              <a:gd name="connsiteX24" fmla="*/ 1196840 w 3262183"/>
              <a:gd name="connsiteY24" fmla="*/ 307153 h 748466"/>
              <a:gd name="connsiteX25" fmla="*/ 1758190 w 3262183"/>
              <a:gd name="connsiteY25" fmla="*/ 225952 h 748466"/>
              <a:gd name="connsiteX26" fmla="*/ 2383088 w 3262183"/>
              <a:gd name="connsiteY26" fmla="*/ 130628 h 748466"/>
              <a:gd name="connsiteX27" fmla="*/ 2767913 w 3262183"/>
              <a:gd name="connsiteY27" fmla="*/ 67079 h 748466"/>
              <a:gd name="connsiteX28" fmla="*/ 3064475 w 3262183"/>
              <a:gd name="connsiteY28" fmla="*/ 0 h 748466"/>
              <a:gd name="connsiteX29" fmla="*/ 3262183 w 3262183"/>
              <a:gd name="connsiteY29" fmla="*/ 130628 h 748466"/>
              <a:gd name="connsiteX30" fmla="*/ 3120963 w 3262183"/>
              <a:gd name="connsiteY30" fmla="*/ 158872 h 748466"/>
              <a:gd name="connsiteX31" fmla="*/ 2810279 w 3262183"/>
              <a:gd name="connsiteY31" fmla="*/ 211830 h 748466"/>
              <a:gd name="connsiteX32" fmla="*/ 2248929 w 3262183"/>
              <a:gd name="connsiteY32" fmla="*/ 307153 h 748466"/>
              <a:gd name="connsiteX33" fmla="*/ 1747598 w 3262183"/>
              <a:gd name="connsiteY33" fmla="*/ 402477 h 748466"/>
              <a:gd name="connsiteX34" fmla="*/ 1302755 w 3262183"/>
              <a:gd name="connsiteY34" fmla="*/ 497800 h 74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262183" h="748466">
                <a:moveTo>
                  <a:pt x="1302755" y="497800"/>
                </a:moveTo>
                <a:lnTo>
                  <a:pt x="879095" y="600185"/>
                </a:lnTo>
                <a:lnTo>
                  <a:pt x="688448" y="649612"/>
                </a:lnTo>
                <a:lnTo>
                  <a:pt x="497800" y="706100"/>
                </a:lnTo>
                <a:lnTo>
                  <a:pt x="427190" y="734344"/>
                </a:lnTo>
                <a:lnTo>
                  <a:pt x="381294" y="744935"/>
                </a:lnTo>
                <a:lnTo>
                  <a:pt x="345989" y="748466"/>
                </a:lnTo>
                <a:lnTo>
                  <a:pt x="296562" y="730813"/>
                </a:lnTo>
                <a:lnTo>
                  <a:pt x="229482" y="688447"/>
                </a:lnTo>
                <a:lnTo>
                  <a:pt x="151811" y="617837"/>
                </a:lnTo>
                <a:lnTo>
                  <a:pt x="91793" y="540166"/>
                </a:lnTo>
                <a:lnTo>
                  <a:pt x="49427" y="483678"/>
                </a:lnTo>
                <a:lnTo>
                  <a:pt x="14122" y="427190"/>
                </a:lnTo>
                <a:lnTo>
                  <a:pt x="0" y="363641"/>
                </a:lnTo>
                <a:lnTo>
                  <a:pt x="17652" y="324806"/>
                </a:lnTo>
                <a:lnTo>
                  <a:pt x="35305" y="317745"/>
                </a:lnTo>
                <a:lnTo>
                  <a:pt x="84732" y="342458"/>
                </a:lnTo>
                <a:lnTo>
                  <a:pt x="123567" y="370702"/>
                </a:lnTo>
                <a:lnTo>
                  <a:pt x="165933" y="402477"/>
                </a:lnTo>
                <a:lnTo>
                  <a:pt x="215360" y="420129"/>
                </a:lnTo>
                <a:lnTo>
                  <a:pt x="345989" y="430721"/>
                </a:lnTo>
                <a:lnTo>
                  <a:pt x="589593" y="398946"/>
                </a:lnTo>
                <a:lnTo>
                  <a:pt x="688448" y="381294"/>
                </a:lnTo>
                <a:lnTo>
                  <a:pt x="872034" y="353050"/>
                </a:lnTo>
                <a:lnTo>
                  <a:pt x="1196840" y="307153"/>
                </a:lnTo>
                <a:lnTo>
                  <a:pt x="1758190" y="225952"/>
                </a:lnTo>
                <a:lnTo>
                  <a:pt x="2383088" y="130628"/>
                </a:lnTo>
                <a:lnTo>
                  <a:pt x="2767913" y="67079"/>
                </a:lnTo>
                <a:lnTo>
                  <a:pt x="3064475" y="0"/>
                </a:lnTo>
                <a:lnTo>
                  <a:pt x="3262183" y="130628"/>
                </a:lnTo>
                <a:lnTo>
                  <a:pt x="3120963" y="158872"/>
                </a:lnTo>
                <a:lnTo>
                  <a:pt x="2810279" y="211830"/>
                </a:lnTo>
                <a:lnTo>
                  <a:pt x="2248929" y="307153"/>
                </a:lnTo>
                <a:lnTo>
                  <a:pt x="1747598" y="402477"/>
                </a:lnTo>
                <a:lnTo>
                  <a:pt x="1302755" y="4978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C460BD03-8F40-4982-9320-0E8C3AFDE95E}"/>
              </a:ext>
            </a:extLst>
          </p:cNvPr>
          <p:cNvSpPr/>
          <p:nvPr/>
        </p:nvSpPr>
        <p:spPr>
          <a:xfrm>
            <a:off x="6634164" y="2333625"/>
            <a:ext cx="1108075" cy="1162050"/>
          </a:xfrm>
          <a:custGeom>
            <a:avLst/>
            <a:gdLst>
              <a:gd name="connsiteX0" fmla="*/ 800100 w 1107281"/>
              <a:gd name="connsiteY0" fmla="*/ 957263 h 1162050"/>
              <a:gd name="connsiteX1" fmla="*/ 721518 w 1107281"/>
              <a:gd name="connsiteY1" fmla="*/ 842963 h 1162050"/>
              <a:gd name="connsiteX2" fmla="*/ 619125 w 1107281"/>
              <a:gd name="connsiteY2" fmla="*/ 700088 h 1162050"/>
              <a:gd name="connsiteX3" fmla="*/ 497681 w 1107281"/>
              <a:gd name="connsiteY3" fmla="*/ 528638 h 1162050"/>
              <a:gd name="connsiteX4" fmla="*/ 376237 w 1107281"/>
              <a:gd name="connsiteY4" fmla="*/ 409575 h 1162050"/>
              <a:gd name="connsiteX5" fmla="*/ 185737 w 1107281"/>
              <a:gd name="connsiteY5" fmla="*/ 230981 h 1162050"/>
              <a:gd name="connsiteX6" fmla="*/ 19050 w 1107281"/>
              <a:gd name="connsiteY6" fmla="*/ 80963 h 1162050"/>
              <a:gd name="connsiteX7" fmla="*/ 2381 w 1107281"/>
              <a:gd name="connsiteY7" fmla="*/ 54769 h 1162050"/>
              <a:gd name="connsiteX8" fmla="*/ 0 w 1107281"/>
              <a:gd name="connsiteY8" fmla="*/ 28575 h 1162050"/>
              <a:gd name="connsiteX9" fmla="*/ 4762 w 1107281"/>
              <a:gd name="connsiteY9" fmla="*/ 7144 h 1162050"/>
              <a:gd name="connsiteX10" fmla="*/ 21431 w 1107281"/>
              <a:gd name="connsiteY10" fmla="*/ 0 h 1162050"/>
              <a:gd name="connsiteX11" fmla="*/ 76200 w 1107281"/>
              <a:gd name="connsiteY11" fmla="*/ 14288 h 1162050"/>
              <a:gd name="connsiteX12" fmla="*/ 264318 w 1107281"/>
              <a:gd name="connsiteY12" fmla="*/ 133350 h 1162050"/>
              <a:gd name="connsiteX13" fmla="*/ 466725 w 1107281"/>
              <a:gd name="connsiteY13" fmla="*/ 259556 h 1162050"/>
              <a:gd name="connsiteX14" fmla="*/ 711993 w 1107281"/>
              <a:gd name="connsiteY14" fmla="*/ 433388 h 1162050"/>
              <a:gd name="connsiteX15" fmla="*/ 792956 w 1107281"/>
              <a:gd name="connsiteY15" fmla="*/ 497681 h 1162050"/>
              <a:gd name="connsiteX16" fmla="*/ 833437 w 1107281"/>
              <a:gd name="connsiteY16" fmla="*/ 533400 h 1162050"/>
              <a:gd name="connsiteX17" fmla="*/ 912018 w 1107281"/>
              <a:gd name="connsiteY17" fmla="*/ 611981 h 1162050"/>
              <a:gd name="connsiteX18" fmla="*/ 992981 w 1107281"/>
              <a:gd name="connsiteY18" fmla="*/ 723900 h 1162050"/>
              <a:gd name="connsiteX19" fmla="*/ 1045368 w 1107281"/>
              <a:gd name="connsiteY19" fmla="*/ 823913 h 1162050"/>
              <a:gd name="connsiteX20" fmla="*/ 1088231 w 1107281"/>
              <a:gd name="connsiteY20" fmla="*/ 938213 h 1162050"/>
              <a:gd name="connsiteX21" fmla="*/ 1107281 w 1107281"/>
              <a:gd name="connsiteY21" fmla="*/ 1026319 h 1162050"/>
              <a:gd name="connsiteX22" fmla="*/ 1100137 w 1107281"/>
              <a:gd name="connsiteY22" fmla="*/ 1071563 h 1162050"/>
              <a:gd name="connsiteX23" fmla="*/ 1073943 w 1107281"/>
              <a:gd name="connsiteY23" fmla="*/ 1114425 h 1162050"/>
              <a:gd name="connsiteX24" fmla="*/ 1047750 w 1107281"/>
              <a:gd name="connsiteY24" fmla="*/ 1147763 h 1162050"/>
              <a:gd name="connsiteX25" fmla="*/ 1021556 w 1107281"/>
              <a:gd name="connsiteY25" fmla="*/ 1162050 h 1162050"/>
              <a:gd name="connsiteX26" fmla="*/ 983456 w 1107281"/>
              <a:gd name="connsiteY26" fmla="*/ 1162050 h 1162050"/>
              <a:gd name="connsiteX27" fmla="*/ 931068 w 1107281"/>
              <a:gd name="connsiteY27" fmla="*/ 1143000 h 1162050"/>
              <a:gd name="connsiteX28" fmla="*/ 881062 w 1107281"/>
              <a:gd name="connsiteY28" fmla="*/ 1107281 h 1162050"/>
              <a:gd name="connsiteX29" fmla="*/ 850106 w 1107281"/>
              <a:gd name="connsiteY29" fmla="*/ 1064419 h 1162050"/>
              <a:gd name="connsiteX30" fmla="*/ 800100 w 1107281"/>
              <a:gd name="connsiteY30" fmla="*/ 957263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107281" h="1162050">
                <a:moveTo>
                  <a:pt x="800100" y="957263"/>
                </a:moveTo>
                <a:lnTo>
                  <a:pt x="721518" y="842963"/>
                </a:lnTo>
                <a:lnTo>
                  <a:pt x="619125" y="700088"/>
                </a:lnTo>
                <a:lnTo>
                  <a:pt x="497681" y="528638"/>
                </a:lnTo>
                <a:lnTo>
                  <a:pt x="376237" y="409575"/>
                </a:lnTo>
                <a:lnTo>
                  <a:pt x="185737" y="230981"/>
                </a:lnTo>
                <a:lnTo>
                  <a:pt x="19050" y="80963"/>
                </a:lnTo>
                <a:lnTo>
                  <a:pt x="2381" y="54769"/>
                </a:lnTo>
                <a:lnTo>
                  <a:pt x="0" y="28575"/>
                </a:lnTo>
                <a:lnTo>
                  <a:pt x="4762" y="7144"/>
                </a:lnTo>
                <a:lnTo>
                  <a:pt x="21431" y="0"/>
                </a:lnTo>
                <a:lnTo>
                  <a:pt x="76200" y="14288"/>
                </a:lnTo>
                <a:lnTo>
                  <a:pt x="264318" y="133350"/>
                </a:lnTo>
                <a:lnTo>
                  <a:pt x="466725" y="259556"/>
                </a:lnTo>
                <a:lnTo>
                  <a:pt x="711993" y="433388"/>
                </a:lnTo>
                <a:lnTo>
                  <a:pt x="792956" y="497681"/>
                </a:lnTo>
                <a:lnTo>
                  <a:pt x="833437" y="533400"/>
                </a:lnTo>
                <a:lnTo>
                  <a:pt x="912018" y="611981"/>
                </a:lnTo>
                <a:lnTo>
                  <a:pt x="992981" y="723900"/>
                </a:lnTo>
                <a:lnTo>
                  <a:pt x="1045368" y="823913"/>
                </a:lnTo>
                <a:lnTo>
                  <a:pt x="1088231" y="938213"/>
                </a:lnTo>
                <a:lnTo>
                  <a:pt x="1107281" y="1026319"/>
                </a:lnTo>
                <a:lnTo>
                  <a:pt x="1100137" y="1071563"/>
                </a:lnTo>
                <a:lnTo>
                  <a:pt x="1073943" y="1114425"/>
                </a:lnTo>
                <a:lnTo>
                  <a:pt x="1047750" y="1147763"/>
                </a:lnTo>
                <a:lnTo>
                  <a:pt x="1021556" y="1162050"/>
                </a:lnTo>
                <a:lnTo>
                  <a:pt x="983456" y="1162050"/>
                </a:lnTo>
                <a:lnTo>
                  <a:pt x="931068" y="1143000"/>
                </a:lnTo>
                <a:lnTo>
                  <a:pt x="881062" y="1107281"/>
                </a:lnTo>
                <a:lnTo>
                  <a:pt x="850106" y="1064419"/>
                </a:lnTo>
                <a:lnTo>
                  <a:pt x="800100" y="9572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715D4F41-BAE2-44D2-8492-E2E6E7BDE547}"/>
              </a:ext>
            </a:extLst>
          </p:cNvPr>
          <p:cNvSpPr/>
          <p:nvPr/>
        </p:nvSpPr>
        <p:spPr>
          <a:xfrm>
            <a:off x="4830763" y="3990975"/>
            <a:ext cx="2620962" cy="1716088"/>
          </a:xfrm>
          <a:custGeom>
            <a:avLst/>
            <a:gdLst>
              <a:gd name="connsiteX0" fmla="*/ 921199 w 2620827"/>
              <a:gd name="connsiteY0" fmla="*/ 333127 h 1716625"/>
              <a:gd name="connsiteX1" fmla="*/ 526885 w 2620827"/>
              <a:gd name="connsiteY1" fmla="*/ 373918 h 1716625"/>
              <a:gd name="connsiteX2" fmla="*/ 132571 w 2620827"/>
              <a:gd name="connsiteY2" fmla="*/ 424907 h 1716625"/>
              <a:gd name="connsiteX3" fmla="*/ 0 w 2620827"/>
              <a:gd name="connsiteY3" fmla="*/ 224351 h 1716625"/>
              <a:gd name="connsiteX4" fmla="*/ 139370 w 2620827"/>
              <a:gd name="connsiteY4" fmla="*/ 241347 h 1716625"/>
              <a:gd name="connsiteX5" fmla="*/ 445303 w 2620827"/>
              <a:gd name="connsiteY5" fmla="*/ 217553 h 1716625"/>
              <a:gd name="connsiteX6" fmla="*/ 900803 w 2620827"/>
              <a:gd name="connsiteY6" fmla="*/ 173362 h 1716625"/>
              <a:gd name="connsiteX7" fmla="*/ 1057169 w 2620827"/>
              <a:gd name="connsiteY7" fmla="*/ 156366 h 1716625"/>
              <a:gd name="connsiteX8" fmla="*/ 1461681 w 2620827"/>
              <a:gd name="connsiteY8" fmla="*/ 105377 h 1716625"/>
              <a:gd name="connsiteX9" fmla="*/ 1872991 w 2620827"/>
              <a:gd name="connsiteY9" fmla="*/ 54388 h 1716625"/>
              <a:gd name="connsiteX10" fmla="*/ 2131334 w 2620827"/>
              <a:gd name="connsiteY10" fmla="*/ 23795 h 1716625"/>
              <a:gd name="connsiteX11" fmla="*/ 2178924 w 2620827"/>
              <a:gd name="connsiteY11" fmla="*/ 13597 h 1716625"/>
              <a:gd name="connsiteX12" fmla="*/ 2219715 w 2620827"/>
              <a:gd name="connsiteY12" fmla="*/ 3399 h 1716625"/>
              <a:gd name="connsiteX13" fmla="*/ 2240110 w 2620827"/>
              <a:gd name="connsiteY13" fmla="*/ 0 h 1716625"/>
              <a:gd name="connsiteX14" fmla="*/ 2297898 w 2620827"/>
              <a:gd name="connsiteY14" fmla="*/ 10198 h 1716625"/>
              <a:gd name="connsiteX15" fmla="*/ 2467861 w 2620827"/>
              <a:gd name="connsiteY15" fmla="*/ 108776 h 1716625"/>
              <a:gd name="connsiteX16" fmla="*/ 2559640 w 2620827"/>
              <a:gd name="connsiteY16" fmla="*/ 183560 h 1716625"/>
              <a:gd name="connsiteX17" fmla="*/ 2603831 w 2620827"/>
              <a:gd name="connsiteY17" fmla="*/ 231150 h 1716625"/>
              <a:gd name="connsiteX18" fmla="*/ 2620827 w 2620827"/>
              <a:gd name="connsiteY18" fmla="*/ 275340 h 1716625"/>
              <a:gd name="connsiteX19" fmla="*/ 2617428 w 2620827"/>
              <a:gd name="connsiteY19" fmla="*/ 322930 h 1716625"/>
              <a:gd name="connsiteX20" fmla="*/ 2600432 w 2620827"/>
              <a:gd name="connsiteY20" fmla="*/ 367120 h 1716625"/>
              <a:gd name="connsiteX21" fmla="*/ 2573237 w 2620827"/>
              <a:gd name="connsiteY21" fmla="*/ 397713 h 1716625"/>
              <a:gd name="connsiteX22" fmla="*/ 2522249 w 2620827"/>
              <a:gd name="connsiteY22" fmla="*/ 642460 h 1716625"/>
              <a:gd name="connsiteX23" fmla="*/ 2416872 w 2620827"/>
              <a:gd name="connsiteY23" fmla="*/ 1084363 h 1716625"/>
              <a:gd name="connsiteX24" fmla="*/ 2331890 w 2620827"/>
              <a:gd name="connsiteY24" fmla="*/ 1363102 h 1716625"/>
              <a:gd name="connsiteX25" fmla="*/ 2270704 w 2620827"/>
              <a:gd name="connsiteY25" fmla="*/ 1601050 h 1716625"/>
              <a:gd name="connsiteX26" fmla="*/ 2240110 w 2620827"/>
              <a:gd name="connsiteY26" fmla="*/ 1669035 h 1716625"/>
              <a:gd name="connsiteX27" fmla="*/ 2206118 w 2620827"/>
              <a:gd name="connsiteY27" fmla="*/ 1706427 h 1716625"/>
              <a:gd name="connsiteX28" fmla="*/ 2165327 w 2620827"/>
              <a:gd name="connsiteY28" fmla="*/ 1716625 h 1716625"/>
              <a:gd name="connsiteX29" fmla="*/ 2117737 w 2620827"/>
              <a:gd name="connsiteY29" fmla="*/ 1713225 h 1716625"/>
              <a:gd name="connsiteX30" fmla="*/ 2070148 w 2620827"/>
              <a:gd name="connsiteY30" fmla="*/ 1686031 h 1716625"/>
              <a:gd name="connsiteX31" fmla="*/ 2005562 w 2620827"/>
              <a:gd name="connsiteY31" fmla="*/ 1658837 h 1716625"/>
              <a:gd name="connsiteX32" fmla="*/ 2059950 w 2620827"/>
              <a:gd name="connsiteY32" fmla="*/ 1424289 h 1716625"/>
              <a:gd name="connsiteX33" fmla="*/ 2117737 w 2620827"/>
              <a:gd name="connsiteY33" fmla="*/ 1189740 h 1716625"/>
              <a:gd name="connsiteX34" fmla="*/ 2161927 w 2620827"/>
              <a:gd name="connsiteY34" fmla="*/ 982385 h 1716625"/>
              <a:gd name="connsiteX35" fmla="*/ 2219715 w 2620827"/>
              <a:gd name="connsiteY35" fmla="*/ 605068 h 1716625"/>
              <a:gd name="connsiteX36" fmla="*/ 2243510 w 2620827"/>
              <a:gd name="connsiteY36" fmla="*/ 380717 h 1716625"/>
              <a:gd name="connsiteX37" fmla="*/ 2236711 w 2620827"/>
              <a:gd name="connsiteY37" fmla="*/ 305933 h 1716625"/>
              <a:gd name="connsiteX38" fmla="*/ 2216316 w 2620827"/>
              <a:gd name="connsiteY38" fmla="*/ 268541 h 1716625"/>
              <a:gd name="connsiteX39" fmla="*/ 2178924 w 2620827"/>
              <a:gd name="connsiteY39" fmla="*/ 237948 h 1716625"/>
              <a:gd name="connsiteX40" fmla="*/ 2107539 w 2620827"/>
              <a:gd name="connsiteY40" fmla="*/ 217553 h 1716625"/>
              <a:gd name="connsiteX41" fmla="*/ 1893386 w 2620827"/>
              <a:gd name="connsiteY41" fmla="*/ 231150 h 1716625"/>
              <a:gd name="connsiteX42" fmla="*/ 1631643 w 2620827"/>
              <a:gd name="connsiteY42" fmla="*/ 248146 h 1716625"/>
              <a:gd name="connsiteX43" fmla="*/ 1383498 w 2620827"/>
              <a:gd name="connsiteY43" fmla="*/ 285538 h 1716625"/>
              <a:gd name="connsiteX44" fmla="*/ 1128553 w 2620827"/>
              <a:gd name="connsiteY44" fmla="*/ 309332 h 1716625"/>
              <a:gd name="connsiteX45" fmla="*/ 921199 w 2620827"/>
              <a:gd name="connsiteY45" fmla="*/ 333127 h 171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620827" h="1716625">
                <a:moveTo>
                  <a:pt x="921199" y="333127"/>
                </a:moveTo>
                <a:lnTo>
                  <a:pt x="526885" y="373918"/>
                </a:lnTo>
                <a:lnTo>
                  <a:pt x="132571" y="424907"/>
                </a:lnTo>
                <a:lnTo>
                  <a:pt x="0" y="224351"/>
                </a:lnTo>
                <a:lnTo>
                  <a:pt x="139370" y="241347"/>
                </a:lnTo>
                <a:lnTo>
                  <a:pt x="445303" y="217553"/>
                </a:lnTo>
                <a:lnTo>
                  <a:pt x="900803" y="173362"/>
                </a:lnTo>
                <a:lnTo>
                  <a:pt x="1057169" y="156366"/>
                </a:lnTo>
                <a:lnTo>
                  <a:pt x="1461681" y="105377"/>
                </a:lnTo>
                <a:lnTo>
                  <a:pt x="1872991" y="54388"/>
                </a:lnTo>
                <a:lnTo>
                  <a:pt x="2131334" y="23795"/>
                </a:lnTo>
                <a:lnTo>
                  <a:pt x="2178924" y="13597"/>
                </a:lnTo>
                <a:lnTo>
                  <a:pt x="2219715" y="3399"/>
                </a:lnTo>
                <a:lnTo>
                  <a:pt x="2240110" y="0"/>
                </a:lnTo>
                <a:lnTo>
                  <a:pt x="2297898" y="10198"/>
                </a:lnTo>
                <a:lnTo>
                  <a:pt x="2467861" y="108776"/>
                </a:lnTo>
                <a:lnTo>
                  <a:pt x="2559640" y="183560"/>
                </a:lnTo>
                <a:lnTo>
                  <a:pt x="2603831" y="231150"/>
                </a:lnTo>
                <a:lnTo>
                  <a:pt x="2620827" y="275340"/>
                </a:lnTo>
                <a:lnTo>
                  <a:pt x="2617428" y="322930"/>
                </a:lnTo>
                <a:lnTo>
                  <a:pt x="2600432" y="367120"/>
                </a:lnTo>
                <a:lnTo>
                  <a:pt x="2573237" y="397713"/>
                </a:lnTo>
                <a:lnTo>
                  <a:pt x="2522249" y="642460"/>
                </a:lnTo>
                <a:lnTo>
                  <a:pt x="2416872" y="1084363"/>
                </a:lnTo>
                <a:lnTo>
                  <a:pt x="2331890" y="1363102"/>
                </a:lnTo>
                <a:lnTo>
                  <a:pt x="2270704" y="1601050"/>
                </a:lnTo>
                <a:lnTo>
                  <a:pt x="2240110" y="1669035"/>
                </a:lnTo>
                <a:lnTo>
                  <a:pt x="2206118" y="1706427"/>
                </a:lnTo>
                <a:lnTo>
                  <a:pt x="2165327" y="1716625"/>
                </a:lnTo>
                <a:lnTo>
                  <a:pt x="2117737" y="1713225"/>
                </a:lnTo>
                <a:lnTo>
                  <a:pt x="2070148" y="1686031"/>
                </a:lnTo>
                <a:lnTo>
                  <a:pt x="2005562" y="1658837"/>
                </a:lnTo>
                <a:lnTo>
                  <a:pt x="2059950" y="1424289"/>
                </a:lnTo>
                <a:lnTo>
                  <a:pt x="2117737" y="1189740"/>
                </a:lnTo>
                <a:lnTo>
                  <a:pt x="2161927" y="982385"/>
                </a:lnTo>
                <a:lnTo>
                  <a:pt x="2219715" y="605068"/>
                </a:lnTo>
                <a:lnTo>
                  <a:pt x="2243510" y="380717"/>
                </a:lnTo>
                <a:lnTo>
                  <a:pt x="2236711" y="305933"/>
                </a:lnTo>
                <a:lnTo>
                  <a:pt x="2216316" y="268541"/>
                </a:lnTo>
                <a:lnTo>
                  <a:pt x="2178924" y="237948"/>
                </a:lnTo>
                <a:lnTo>
                  <a:pt x="2107539" y="217553"/>
                </a:lnTo>
                <a:lnTo>
                  <a:pt x="1893386" y="231150"/>
                </a:lnTo>
                <a:lnTo>
                  <a:pt x="1631643" y="248146"/>
                </a:lnTo>
                <a:lnTo>
                  <a:pt x="1383498" y="285538"/>
                </a:lnTo>
                <a:lnTo>
                  <a:pt x="1128553" y="309332"/>
                </a:lnTo>
                <a:lnTo>
                  <a:pt x="921199" y="33312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10DA6C4B-4987-46C0-803C-F46352E437A7}"/>
              </a:ext>
            </a:extLst>
          </p:cNvPr>
          <p:cNvSpPr/>
          <p:nvPr/>
        </p:nvSpPr>
        <p:spPr>
          <a:xfrm>
            <a:off x="5008563" y="5370514"/>
            <a:ext cx="1930400" cy="320675"/>
          </a:xfrm>
          <a:custGeom>
            <a:avLst/>
            <a:gdLst>
              <a:gd name="connsiteX0" fmla="*/ 731044 w 1931194"/>
              <a:gd name="connsiteY0" fmla="*/ 238125 h 321469"/>
              <a:gd name="connsiteX1" fmla="*/ 419100 w 1931194"/>
              <a:gd name="connsiteY1" fmla="*/ 278606 h 321469"/>
              <a:gd name="connsiteX2" fmla="*/ 138112 w 1931194"/>
              <a:gd name="connsiteY2" fmla="*/ 321469 h 321469"/>
              <a:gd name="connsiteX3" fmla="*/ 0 w 1931194"/>
              <a:gd name="connsiteY3" fmla="*/ 95250 h 321469"/>
              <a:gd name="connsiteX4" fmla="*/ 169069 w 1931194"/>
              <a:gd name="connsiteY4" fmla="*/ 109537 h 321469"/>
              <a:gd name="connsiteX5" fmla="*/ 447675 w 1931194"/>
              <a:gd name="connsiteY5" fmla="*/ 90487 h 321469"/>
              <a:gd name="connsiteX6" fmla="*/ 823912 w 1931194"/>
              <a:gd name="connsiteY6" fmla="*/ 64294 h 321469"/>
              <a:gd name="connsiteX7" fmla="*/ 1233487 w 1931194"/>
              <a:gd name="connsiteY7" fmla="*/ 30956 h 321469"/>
              <a:gd name="connsiteX8" fmla="*/ 1481137 w 1931194"/>
              <a:gd name="connsiteY8" fmla="*/ 9525 h 321469"/>
              <a:gd name="connsiteX9" fmla="*/ 1576387 w 1931194"/>
              <a:gd name="connsiteY9" fmla="*/ 0 h 321469"/>
              <a:gd name="connsiteX10" fmla="*/ 1616869 w 1931194"/>
              <a:gd name="connsiteY10" fmla="*/ 0 h 321469"/>
              <a:gd name="connsiteX11" fmla="*/ 1697831 w 1931194"/>
              <a:gd name="connsiteY11" fmla="*/ 7144 h 321469"/>
              <a:gd name="connsiteX12" fmla="*/ 1900237 w 1931194"/>
              <a:gd name="connsiteY12" fmla="*/ 45244 h 321469"/>
              <a:gd name="connsiteX13" fmla="*/ 1931194 w 1931194"/>
              <a:gd name="connsiteY13" fmla="*/ 319087 h 321469"/>
              <a:gd name="connsiteX14" fmla="*/ 1771650 w 1931194"/>
              <a:gd name="connsiteY14" fmla="*/ 261937 h 321469"/>
              <a:gd name="connsiteX15" fmla="*/ 1666875 w 1931194"/>
              <a:gd name="connsiteY15" fmla="*/ 228600 h 321469"/>
              <a:gd name="connsiteX16" fmla="*/ 1588294 w 1931194"/>
              <a:gd name="connsiteY16" fmla="*/ 211931 h 321469"/>
              <a:gd name="connsiteX17" fmla="*/ 1407319 w 1931194"/>
              <a:gd name="connsiteY17" fmla="*/ 207169 h 321469"/>
              <a:gd name="connsiteX18" fmla="*/ 1047750 w 1931194"/>
              <a:gd name="connsiteY18" fmla="*/ 216694 h 321469"/>
              <a:gd name="connsiteX19" fmla="*/ 731044 w 1931194"/>
              <a:gd name="connsiteY19" fmla="*/ 238125 h 32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931194" h="321469">
                <a:moveTo>
                  <a:pt x="731044" y="238125"/>
                </a:moveTo>
                <a:lnTo>
                  <a:pt x="419100" y="278606"/>
                </a:lnTo>
                <a:lnTo>
                  <a:pt x="138112" y="321469"/>
                </a:lnTo>
                <a:lnTo>
                  <a:pt x="0" y="95250"/>
                </a:lnTo>
                <a:lnTo>
                  <a:pt x="169069" y="109537"/>
                </a:lnTo>
                <a:lnTo>
                  <a:pt x="447675" y="90487"/>
                </a:lnTo>
                <a:lnTo>
                  <a:pt x="823912" y="64294"/>
                </a:lnTo>
                <a:lnTo>
                  <a:pt x="1233487" y="30956"/>
                </a:lnTo>
                <a:lnTo>
                  <a:pt x="1481137" y="9525"/>
                </a:lnTo>
                <a:lnTo>
                  <a:pt x="1576387" y="0"/>
                </a:lnTo>
                <a:lnTo>
                  <a:pt x="1616869" y="0"/>
                </a:lnTo>
                <a:lnTo>
                  <a:pt x="1697831" y="7144"/>
                </a:lnTo>
                <a:lnTo>
                  <a:pt x="1900237" y="45244"/>
                </a:lnTo>
                <a:lnTo>
                  <a:pt x="1931194" y="319087"/>
                </a:lnTo>
                <a:lnTo>
                  <a:pt x="1771650" y="261937"/>
                </a:lnTo>
                <a:lnTo>
                  <a:pt x="1666875" y="228600"/>
                </a:lnTo>
                <a:lnTo>
                  <a:pt x="1588294" y="211931"/>
                </a:lnTo>
                <a:lnTo>
                  <a:pt x="1407319" y="207169"/>
                </a:lnTo>
                <a:lnTo>
                  <a:pt x="1047750" y="216694"/>
                </a:lnTo>
                <a:lnTo>
                  <a:pt x="731044" y="2381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0734955-3C8B-47D7-81C3-CA450EBA0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998" y="1533526"/>
            <a:ext cx="3615241" cy="431634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07234AF-1ED9-441E-B310-1A640EF59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3094" y="1527429"/>
            <a:ext cx="3621338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1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4DA847B-431C-4F23-879E-DC6049EFB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379" y="1270829"/>
            <a:ext cx="3615241" cy="43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3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50BF4F3-33E3-4057-BE9B-93FBDC0FF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951" y="1121464"/>
            <a:ext cx="3164098" cy="46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56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1162DCA9-870C-4F5C-A83A-34261798ADE4}"/>
              </a:ext>
            </a:extLst>
          </p:cNvPr>
          <p:cNvSpPr/>
          <p:nvPr/>
        </p:nvSpPr>
        <p:spPr>
          <a:xfrm>
            <a:off x="4016376" y="1581151"/>
            <a:ext cx="1558925" cy="1666875"/>
          </a:xfrm>
          <a:custGeom>
            <a:avLst/>
            <a:gdLst>
              <a:gd name="connsiteX0" fmla="*/ 708025 w 1558925"/>
              <a:gd name="connsiteY0" fmla="*/ 1184275 h 1666875"/>
              <a:gd name="connsiteX1" fmla="*/ 520700 w 1558925"/>
              <a:gd name="connsiteY1" fmla="*/ 1339850 h 1666875"/>
              <a:gd name="connsiteX2" fmla="*/ 358775 w 1558925"/>
              <a:gd name="connsiteY2" fmla="*/ 1463675 h 1666875"/>
              <a:gd name="connsiteX3" fmla="*/ 171450 w 1558925"/>
              <a:gd name="connsiteY3" fmla="*/ 1584325 h 1666875"/>
              <a:gd name="connsiteX4" fmla="*/ 57150 w 1558925"/>
              <a:gd name="connsiteY4" fmla="*/ 1651000 h 1666875"/>
              <a:gd name="connsiteX5" fmla="*/ 28575 w 1558925"/>
              <a:gd name="connsiteY5" fmla="*/ 1666875 h 1666875"/>
              <a:gd name="connsiteX6" fmla="*/ 6350 w 1558925"/>
              <a:gd name="connsiteY6" fmla="*/ 1660525 h 1666875"/>
              <a:gd name="connsiteX7" fmla="*/ 0 w 1558925"/>
              <a:gd name="connsiteY7" fmla="*/ 1638300 h 1666875"/>
              <a:gd name="connsiteX8" fmla="*/ 25400 w 1558925"/>
              <a:gd name="connsiteY8" fmla="*/ 1587500 h 1666875"/>
              <a:gd name="connsiteX9" fmla="*/ 187325 w 1558925"/>
              <a:gd name="connsiteY9" fmla="*/ 1447800 h 1666875"/>
              <a:gd name="connsiteX10" fmla="*/ 428625 w 1558925"/>
              <a:gd name="connsiteY10" fmla="*/ 1225550 h 1666875"/>
              <a:gd name="connsiteX11" fmla="*/ 657225 w 1558925"/>
              <a:gd name="connsiteY11" fmla="*/ 990600 h 1666875"/>
              <a:gd name="connsiteX12" fmla="*/ 854075 w 1558925"/>
              <a:gd name="connsiteY12" fmla="*/ 742950 h 1666875"/>
              <a:gd name="connsiteX13" fmla="*/ 968375 w 1558925"/>
              <a:gd name="connsiteY13" fmla="*/ 565150 h 1666875"/>
              <a:gd name="connsiteX14" fmla="*/ 1069975 w 1558925"/>
              <a:gd name="connsiteY14" fmla="*/ 381000 h 1666875"/>
              <a:gd name="connsiteX15" fmla="*/ 1092200 w 1558925"/>
              <a:gd name="connsiteY15" fmla="*/ 282575 h 1666875"/>
              <a:gd name="connsiteX16" fmla="*/ 1085850 w 1558925"/>
              <a:gd name="connsiteY16" fmla="*/ 212725 h 1666875"/>
              <a:gd name="connsiteX17" fmla="*/ 1063625 w 1558925"/>
              <a:gd name="connsiteY17" fmla="*/ 171450 h 1666875"/>
              <a:gd name="connsiteX18" fmla="*/ 1038225 w 1558925"/>
              <a:gd name="connsiteY18" fmla="*/ 142875 h 1666875"/>
              <a:gd name="connsiteX19" fmla="*/ 996950 w 1558925"/>
              <a:gd name="connsiteY19" fmla="*/ 117475 h 1666875"/>
              <a:gd name="connsiteX20" fmla="*/ 962025 w 1558925"/>
              <a:gd name="connsiteY20" fmla="*/ 92075 h 1666875"/>
              <a:gd name="connsiteX21" fmla="*/ 930275 w 1558925"/>
              <a:gd name="connsiteY21" fmla="*/ 41275 h 1666875"/>
              <a:gd name="connsiteX22" fmla="*/ 933450 w 1558925"/>
              <a:gd name="connsiteY22" fmla="*/ 15875 h 1666875"/>
              <a:gd name="connsiteX23" fmla="*/ 946150 w 1558925"/>
              <a:gd name="connsiteY23" fmla="*/ 3175 h 1666875"/>
              <a:gd name="connsiteX24" fmla="*/ 974725 w 1558925"/>
              <a:gd name="connsiteY24" fmla="*/ 0 h 1666875"/>
              <a:gd name="connsiteX25" fmla="*/ 1108075 w 1558925"/>
              <a:gd name="connsiteY25" fmla="*/ 22225 h 1666875"/>
              <a:gd name="connsiteX26" fmla="*/ 1184275 w 1558925"/>
              <a:gd name="connsiteY26" fmla="*/ 50800 h 1666875"/>
              <a:gd name="connsiteX27" fmla="*/ 1317625 w 1558925"/>
              <a:gd name="connsiteY27" fmla="*/ 114300 h 1666875"/>
              <a:gd name="connsiteX28" fmla="*/ 1425575 w 1558925"/>
              <a:gd name="connsiteY28" fmla="*/ 184150 h 1666875"/>
              <a:gd name="connsiteX29" fmla="*/ 1533525 w 1558925"/>
              <a:gd name="connsiteY29" fmla="*/ 276225 h 1666875"/>
              <a:gd name="connsiteX30" fmla="*/ 1552575 w 1558925"/>
              <a:gd name="connsiteY30" fmla="*/ 301625 h 1666875"/>
              <a:gd name="connsiteX31" fmla="*/ 1558925 w 1558925"/>
              <a:gd name="connsiteY31" fmla="*/ 327025 h 1666875"/>
              <a:gd name="connsiteX32" fmla="*/ 1543050 w 1558925"/>
              <a:gd name="connsiteY32" fmla="*/ 342900 h 1666875"/>
              <a:gd name="connsiteX33" fmla="*/ 1495425 w 1558925"/>
              <a:gd name="connsiteY33" fmla="*/ 346075 h 1666875"/>
              <a:gd name="connsiteX34" fmla="*/ 1333500 w 1558925"/>
              <a:gd name="connsiteY34" fmla="*/ 511175 h 1666875"/>
              <a:gd name="connsiteX35" fmla="*/ 1085850 w 1558925"/>
              <a:gd name="connsiteY35" fmla="*/ 822325 h 1666875"/>
              <a:gd name="connsiteX36" fmla="*/ 1038225 w 1558925"/>
              <a:gd name="connsiteY36" fmla="*/ 873125 h 1666875"/>
              <a:gd name="connsiteX37" fmla="*/ 917575 w 1558925"/>
              <a:gd name="connsiteY37" fmla="*/ 1012825 h 1666875"/>
              <a:gd name="connsiteX38" fmla="*/ 708025 w 1558925"/>
              <a:gd name="connsiteY38" fmla="*/ 1184275 h 166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558925" h="1666875">
                <a:moveTo>
                  <a:pt x="708025" y="1184275"/>
                </a:moveTo>
                <a:lnTo>
                  <a:pt x="520700" y="1339850"/>
                </a:lnTo>
                <a:lnTo>
                  <a:pt x="358775" y="1463675"/>
                </a:lnTo>
                <a:lnTo>
                  <a:pt x="171450" y="1584325"/>
                </a:lnTo>
                <a:lnTo>
                  <a:pt x="57150" y="1651000"/>
                </a:lnTo>
                <a:lnTo>
                  <a:pt x="28575" y="1666875"/>
                </a:lnTo>
                <a:lnTo>
                  <a:pt x="6350" y="1660525"/>
                </a:lnTo>
                <a:lnTo>
                  <a:pt x="0" y="1638300"/>
                </a:lnTo>
                <a:lnTo>
                  <a:pt x="25400" y="1587500"/>
                </a:lnTo>
                <a:lnTo>
                  <a:pt x="187325" y="1447800"/>
                </a:lnTo>
                <a:lnTo>
                  <a:pt x="428625" y="1225550"/>
                </a:lnTo>
                <a:lnTo>
                  <a:pt x="657225" y="990600"/>
                </a:lnTo>
                <a:lnTo>
                  <a:pt x="854075" y="742950"/>
                </a:lnTo>
                <a:lnTo>
                  <a:pt x="968375" y="565150"/>
                </a:lnTo>
                <a:lnTo>
                  <a:pt x="1069975" y="381000"/>
                </a:lnTo>
                <a:lnTo>
                  <a:pt x="1092200" y="282575"/>
                </a:lnTo>
                <a:lnTo>
                  <a:pt x="1085850" y="212725"/>
                </a:lnTo>
                <a:lnTo>
                  <a:pt x="1063625" y="171450"/>
                </a:lnTo>
                <a:lnTo>
                  <a:pt x="1038225" y="142875"/>
                </a:lnTo>
                <a:lnTo>
                  <a:pt x="996950" y="117475"/>
                </a:lnTo>
                <a:lnTo>
                  <a:pt x="962025" y="92075"/>
                </a:lnTo>
                <a:lnTo>
                  <a:pt x="930275" y="41275"/>
                </a:lnTo>
                <a:lnTo>
                  <a:pt x="933450" y="15875"/>
                </a:lnTo>
                <a:lnTo>
                  <a:pt x="946150" y="3175"/>
                </a:lnTo>
                <a:lnTo>
                  <a:pt x="974725" y="0"/>
                </a:lnTo>
                <a:lnTo>
                  <a:pt x="1108075" y="22225"/>
                </a:lnTo>
                <a:lnTo>
                  <a:pt x="1184275" y="50800"/>
                </a:lnTo>
                <a:lnTo>
                  <a:pt x="1317625" y="114300"/>
                </a:lnTo>
                <a:lnTo>
                  <a:pt x="1425575" y="184150"/>
                </a:lnTo>
                <a:lnTo>
                  <a:pt x="1533525" y="276225"/>
                </a:lnTo>
                <a:lnTo>
                  <a:pt x="1552575" y="301625"/>
                </a:lnTo>
                <a:lnTo>
                  <a:pt x="1558925" y="327025"/>
                </a:lnTo>
                <a:lnTo>
                  <a:pt x="1543050" y="342900"/>
                </a:lnTo>
                <a:lnTo>
                  <a:pt x="1495425" y="346075"/>
                </a:lnTo>
                <a:lnTo>
                  <a:pt x="1333500" y="511175"/>
                </a:lnTo>
                <a:lnTo>
                  <a:pt x="1085850" y="822325"/>
                </a:lnTo>
                <a:lnTo>
                  <a:pt x="1038225" y="873125"/>
                </a:lnTo>
                <a:lnTo>
                  <a:pt x="917575" y="1012825"/>
                </a:lnTo>
                <a:lnTo>
                  <a:pt x="708025" y="118427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8E5F40A7-8F7B-401C-B2A8-F66B0EFD57A4}"/>
              </a:ext>
            </a:extLst>
          </p:cNvPr>
          <p:cNvSpPr/>
          <p:nvPr/>
        </p:nvSpPr>
        <p:spPr>
          <a:xfrm>
            <a:off x="4932364" y="2176463"/>
            <a:ext cx="2193925" cy="501650"/>
          </a:xfrm>
          <a:custGeom>
            <a:avLst/>
            <a:gdLst>
              <a:gd name="connsiteX0" fmla="*/ 530609 w 2194560"/>
              <a:gd name="connsiteY0" fmla="*/ 499700 h 502276"/>
              <a:gd name="connsiteX1" fmla="*/ 311668 w 2194560"/>
              <a:gd name="connsiteY1" fmla="*/ 502276 h 502276"/>
              <a:gd name="connsiteX2" fmla="*/ 236971 w 2194560"/>
              <a:gd name="connsiteY2" fmla="*/ 499700 h 502276"/>
              <a:gd name="connsiteX3" fmla="*/ 180304 w 2194560"/>
              <a:gd name="connsiteY3" fmla="*/ 486821 h 502276"/>
              <a:gd name="connsiteX4" fmla="*/ 0 w 2194560"/>
              <a:gd name="connsiteY4" fmla="*/ 394093 h 502276"/>
              <a:gd name="connsiteX5" fmla="*/ 85000 w 2194560"/>
              <a:gd name="connsiteY5" fmla="*/ 190607 h 502276"/>
              <a:gd name="connsiteX6" fmla="*/ 133940 w 2194560"/>
              <a:gd name="connsiteY6" fmla="*/ 285911 h 502276"/>
              <a:gd name="connsiteX7" fmla="*/ 164849 w 2194560"/>
              <a:gd name="connsiteY7" fmla="*/ 314244 h 502276"/>
              <a:gd name="connsiteX8" fmla="*/ 221516 w 2194560"/>
              <a:gd name="connsiteY8" fmla="*/ 334850 h 502276"/>
              <a:gd name="connsiteX9" fmla="*/ 396669 w 2194560"/>
              <a:gd name="connsiteY9" fmla="*/ 337426 h 502276"/>
              <a:gd name="connsiteX10" fmla="*/ 700610 w 2194560"/>
              <a:gd name="connsiteY10" fmla="*/ 311668 h 502276"/>
              <a:gd name="connsiteX11" fmla="*/ 842278 w 2194560"/>
              <a:gd name="connsiteY11" fmla="*/ 296214 h 502276"/>
              <a:gd name="connsiteX12" fmla="*/ 1133340 w 2194560"/>
              <a:gd name="connsiteY12" fmla="*/ 236971 h 502276"/>
              <a:gd name="connsiteX13" fmla="*/ 1437282 w 2194560"/>
              <a:gd name="connsiteY13" fmla="*/ 154546 h 502276"/>
              <a:gd name="connsiteX14" fmla="*/ 1669101 w 2194560"/>
              <a:gd name="connsiteY14" fmla="*/ 79849 h 502276"/>
              <a:gd name="connsiteX15" fmla="*/ 1833951 w 2194560"/>
              <a:gd name="connsiteY15" fmla="*/ 10303 h 502276"/>
              <a:gd name="connsiteX16" fmla="*/ 1867436 w 2194560"/>
              <a:gd name="connsiteY16" fmla="*/ 0 h 502276"/>
              <a:gd name="connsiteX17" fmla="*/ 1960164 w 2194560"/>
              <a:gd name="connsiteY17" fmla="*/ 7727 h 502276"/>
              <a:gd name="connsiteX18" fmla="*/ 2070922 w 2194560"/>
              <a:gd name="connsiteY18" fmla="*/ 38636 h 502276"/>
              <a:gd name="connsiteX19" fmla="*/ 2150771 w 2194560"/>
              <a:gd name="connsiteY19" fmla="*/ 74697 h 502276"/>
              <a:gd name="connsiteX20" fmla="*/ 2186832 w 2194560"/>
              <a:gd name="connsiteY20" fmla="*/ 103031 h 502276"/>
              <a:gd name="connsiteX21" fmla="*/ 2194560 w 2194560"/>
              <a:gd name="connsiteY21" fmla="*/ 126213 h 502276"/>
              <a:gd name="connsiteX22" fmla="*/ 2189408 w 2194560"/>
              <a:gd name="connsiteY22" fmla="*/ 159698 h 502276"/>
              <a:gd name="connsiteX23" fmla="*/ 2161074 w 2194560"/>
              <a:gd name="connsiteY23" fmla="*/ 180304 h 502276"/>
              <a:gd name="connsiteX24" fmla="*/ 2034861 w 2194560"/>
              <a:gd name="connsiteY24" fmla="*/ 229244 h 502276"/>
              <a:gd name="connsiteX25" fmla="*/ 1846830 w 2194560"/>
              <a:gd name="connsiteY25" fmla="*/ 275607 h 502276"/>
              <a:gd name="connsiteX26" fmla="*/ 1532585 w 2194560"/>
              <a:gd name="connsiteY26" fmla="*/ 345153 h 502276"/>
              <a:gd name="connsiteX27" fmla="*/ 1148795 w 2194560"/>
              <a:gd name="connsiteY27" fmla="*/ 427578 h 502276"/>
              <a:gd name="connsiteX28" fmla="*/ 914400 w 2194560"/>
              <a:gd name="connsiteY28" fmla="*/ 471366 h 502276"/>
              <a:gd name="connsiteX29" fmla="*/ 746974 w 2194560"/>
              <a:gd name="connsiteY29" fmla="*/ 489397 h 502276"/>
              <a:gd name="connsiteX30" fmla="*/ 530609 w 2194560"/>
              <a:gd name="connsiteY30" fmla="*/ 499700 h 50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194560" h="502276">
                <a:moveTo>
                  <a:pt x="530609" y="499700"/>
                </a:moveTo>
                <a:lnTo>
                  <a:pt x="311668" y="502276"/>
                </a:lnTo>
                <a:lnTo>
                  <a:pt x="236971" y="499700"/>
                </a:lnTo>
                <a:lnTo>
                  <a:pt x="180304" y="486821"/>
                </a:lnTo>
                <a:lnTo>
                  <a:pt x="0" y="394093"/>
                </a:lnTo>
                <a:lnTo>
                  <a:pt x="85000" y="190607"/>
                </a:lnTo>
                <a:lnTo>
                  <a:pt x="133940" y="285911"/>
                </a:lnTo>
                <a:lnTo>
                  <a:pt x="164849" y="314244"/>
                </a:lnTo>
                <a:lnTo>
                  <a:pt x="221516" y="334850"/>
                </a:lnTo>
                <a:lnTo>
                  <a:pt x="396669" y="337426"/>
                </a:lnTo>
                <a:lnTo>
                  <a:pt x="700610" y="311668"/>
                </a:lnTo>
                <a:lnTo>
                  <a:pt x="842278" y="296214"/>
                </a:lnTo>
                <a:lnTo>
                  <a:pt x="1133340" y="236971"/>
                </a:lnTo>
                <a:lnTo>
                  <a:pt x="1437282" y="154546"/>
                </a:lnTo>
                <a:lnTo>
                  <a:pt x="1669101" y="79849"/>
                </a:lnTo>
                <a:lnTo>
                  <a:pt x="1833951" y="10303"/>
                </a:lnTo>
                <a:lnTo>
                  <a:pt x="1867436" y="0"/>
                </a:lnTo>
                <a:lnTo>
                  <a:pt x="1960164" y="7727"/>
                </a:lnTo>
                <a:lnTo>
                  <a:pt x="2070922" y="38636"/>
                </a:lnTo>
                <a:lnTo>
                  <a:pt x="2150771" y="74697"/>
                </a:lnTo>
                <a:lnTo>
                  <a:pt x="2186832" y="103031"/>
                </a:lnTo>
                <a:lnTo>
                  <a:pt x="2194560" y="126213"/>
                </a:lnTo>
                <a:lnTo>
                  <a:pt x="2189408" y="159698"/>
                </a:lnTo>
                <a:lnTo>
                  <a:pt x="2161074" y="180304"/>
                </a:lnTo>
                <a:lnTo>
                  <a:pt x="2034861" y="229244"/>
                </a:lnTo>
                <a:lnTo>
                  <a:pt x="1846830" y="275607"/>
                </a:lnTo>
                <a:lnTo>
                  <a:pt x="1532585" y="345153"/>
                </a:lnTo>
                <a:lnTo>
                  <a:pt x="1148795" y="427578"/>
                </a:lnTo>
                <a:lnTo>
                  <a:pt x="914400" y="471366"/>
                </a:lnTo>
                <a:lnTo>
                  <a:pt x="746974" y="489397"/>
                </a:lnTo>
                <a:lnTo>
                  <a:pt x="530609" y="4997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D3E676E3-37D9-47F0-AF4E-30D3C2159809}"/>
              </a:ext>
            </a:extLst>
          </p:cNvPr>
          <p:cNvSpPr/>
          <p:nvPr/>
        </p:nvSpPr>
        <p:spPr>
          <a:xfrm>
            <a:off x="4084638" y="3194050"/>
            <a:ext cx="3765550" cy="769938"/>
          </a:xfrm>
          <a:custGeom>
            <a:avLst/>
            <a:gdLst>
              <a:gd name="connsiteX0" fmla="*/ 2606660 w 3765176"/>
              <a:gd name="connsiteY0" fmla="*/ 322729 h 769585"/>
              <a:gd name="connsiteX1" fmla="*/ 2259106 w 3765176"/>
              <a:gd name="connsiteY1" fmla="*/ 359967 h 769585"/>
              <a:gd name="connsiteX2" fmla="*/ 2010852 w 3765176"/>
              <a:gd name="connsiteY2" fmla="*/ 409618 h 769585"/>
              <a:gd name="connsiteX3" fmla="*/ 1663297 w 3765176"/>
              <a:gd name="connsiteY3" fmla="*/ 484094 h 769585"/>
              <a:gd name="connsiteX4" fmla="*/ 1175066 w 3765176"/>
              <a:gd name="connsiteY4" fmla="*/ 583395 h 769585"/>
              <a:gd name="connsiteX5" fmla="*/ 889574 w 3765176"/>
              <a:gd name="connsiteY5" fmla="*/ 657871 h 769585"/>
              <a:gd name="connsiteX6" fmla="*/ 657871 w 3765176"/>
              <a:gd name="connsiteY6" fmla="*/ 732347 h 769585"/>
              <a:gd name="connsiteX7" fmla="*/ 599945 w 3765176"/>
              <a:gd name="connsiteY7" fmla="*/ 753035 h 769585"/>
              <a:gd name="connsiteX8" fmla="*/ 575120 w 3765176"/>
              <a:gd name="connsiteY8" fmla="*/ 765448 h 769585"/>
              <a:gd name="connsiteX9" fmla="*/ 542020 w 3765176"/>
              <a:gd name="connsiteY9" fmla="*/ 769585 h 769585"/>
              <a:gd name="connsiteX10" fmla="*/ 471681 w 3765176"/>
              <a:gd name="connsiteY10" fmla="*/ 765448 h 769585"/>
              <a:gd name="connsiteX11" fmla="*/ 388930 w 3765176"/>
              <a:gd name="connsiteY11" fmla="*/ 736485 h 769585"/>
              <a:gd name="connsiteX12" fmla="*/ 277216 w 3765176"/>
              <a:gd name="connsiteY12" fmla="*/ 666146 h 769585"/>
              <a:gd name="connsiteX13" fmla="*/ 169640 w 3765176"/>
              <a:gd name="connsiteY13" fmla="*/ 575120 h 769585"/>
              <a:gd name="connsiteX14" fmla="*/ 78613 w 3765176"/>
              <a:gd name="connsiteY14" fmla="*/ 488231 h 769585"/>
              <a:gd name="connsiteX15" fmla="*/ 37238 w 3765176"/>
              <a:gd name="connsiteY15" fmla="*/ 442718 h 769585"/>
              <a:gd name="connsiteX16" fmla="*/ 12412 w 3765176"/>
              <a:gd name="connsiteY16" fmla="*/ 405480 h 769585"/>
              <a:gd name="connsiteX17" fmla="*/ 0 w 3765176"/>
              <a:gd name="connsiteY17" fmla="*/ 376517 h 769585"/>
              <a:gd name="connsiteX18" fmla="*/ 4137 w 3765176"/>
              <a:gd name="connsiteY18" fmla="*/ 355830 h 769585"/>
              <a:gd name="connsiteX19" fmla="*/ 28963 w 3765176"/>
              <a:gd name="connsiteY19" fmla="*/ 347554 h 769585"/>
              <a:gd name="connsiteX20" fmla="*/ 62063 w 3765176"/>
              <a:gd name="connsiteY20" fmla="*/ 364105 h 769585"/>
              <a:gd name="connsiteX21" fmla="*/ 140677 w 3765176"/>
              <a:gd name="connsiteY21" fmla="*/ 413755 h 769585"/>
              <a:gd name="connsiteX22" fmla="*/ 202740 w 3765176"/>
              <a:gd name="connsiteY22" fmla="*/ 442718 h 769585"/>
              <a:gd name="connsiteX23" fmla="*/ 297904 w 3765176"/>
              <a:gd name="connsiteY23" fmla="*/ 479956 h 769585"/>
              <a:gd name="connsiteX24" fmla="*/ 376517 w 3765176"/>
              <a:gd name="connsiteY24" fmla="*/ 500644 h 769585"/>
              <a:gd name="connsiteX25" fmla="*/ 471681 w 3765176"/>
              <a:gd name="connsiteY25" fmla="*/ 508919 h 769585"/>
              <a:gd name="connsiteX26" fmla="*/ 612358 w 3765176"/>
              <a:gd name="connsiteY26" fmla="*/ 500644 h 769585"/>
              <a:gd name="connsiteX27" fmla="*/ 1055077 w 3765176"/>
              <a:gd name="connsiteY27" fmla="*/ 405480 h 769585"/>
              <a:gd name="connsiteX28" fmla="*/ 1605372 w 3765176"/>
              <a:gd name="connsiteY28" fmla="*/ 285491 h 769585"/>
              <a:gd name="connsiteX29" fmla="*/ 1741911 w 3765176"/>
              <a:gd name="connsiteY29" fmla="*/ 252391 h 769585"/>
              <a:gd name="connsiteX30" fmla="*/ 2039815 w 3765176"/>
              <a:gd name="connsiteY30" fmla="*/ 190327 h 769585"/>
              <a:gd name="connsiteX31" fmla="*/ 2416333 w 3765176"/>
              <a:gd name="connsiteY31" fmla="*/ 144814 h 769585"/>
              <a:gd name="connsiteX32" fmla="*/ 2796988 w 3765176"/>
              <a:gd name="connsiteY32" fmla="*/ 99301 h 769585"/>
              <a:gd name="connsiteX33" fmla="*/ 3024554 w 3765176"/>
              <a:gd name="connsiteY33" fmla="*/ 74476 h 769585"/>
              <a:gd name="connsiteX34" fmla="*/ 3127992 w 3765176"/>
              <a:gd name="connsiteY34" fmla="*/ 57925 h 769585"/>
              <a:gd name="connsiteX35" fmla="*/ 3264532 w 3765176"/>
              <a:gd name="connsiteY35" fmla="*/ 20687 h 769585"/>
              <a:gd name="connsiteX36" fmla="*/ 3314183 w 3765176"/>
              <a:gd name="connsiteY36" fmla="*/ 0 h 769585"/>
              <a:gd name="connsiteX37" fmla="*/ 3347283 w 3765176"/>
              <a:gd name="connsiteY37" fmla="*/ 0 h 769585"/>
              <a:gd name="connsiteX38" fmla="*/ 3487960 w 3765176"/>
              <a:gd name="connsiteY38" fmla="*/ 62063 h 769585"/>
              <a:gd name="connsiteX39" fmla="*/ 3698975 w 3765176"/>
              <a:gd name="connsiteY39" fmla="*/ 169639 h 769585"/>
              <a:gd name="connsiteX40" fmla="*/ 3756901 w 3765176"/>
              <a:gd name="connsiteY40" fmla="*/ 206877 h 769585"/>
              <a:gd name="connsiteX41" fmla="*/ 3765176 w 3765176"/>
              <a:gd name="connsiteY41" fmla="*/ 239978 h 769585"/>
              <a:gd name="connsiteX42" fmla="*/ 3748626 w 3765176"/>
              <a:gd name="connsiteY42" fmla="*/ 277216 h 769585"/>
              <a:gd name="connsiteX43" fmla="*/ 3703113 w 3765176"/>
              <a:gd name="connsiteY43" fmla="*/ 297904 h 769585"/>
              <a:gd name="connsiteX44" fmla="*/ 3396934 w 3765176"/>
              <a:gd name="connsiteY44" fmla="*/ 277216 h 769585"/>
              <a:gd name="connsiteX45" fmla="*/ 3227294 w 3765176"/>
              <a:gd name="connsiteY45" fmla="*/ 273078 h 769585"/>
              <a:gd name="connsiteX46" fmla="*/ 2945940 w 3765176"/>
              <a:gd name="connsiteY46" fmla="*/ 293766 h 769585"/>
              <a:gd name="connsiteX47" fmla="*/ 2606660 w 3765176"/>
              <a:gd name="connsiteY47" fmla="*/ 322729 h 76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765176" h="769585">
                <a:moveTo>
                  <a:pt x="2606660" y="322729"/>
                </a:moveTo>
                <a:lnTo>
                  <a:pt x="2259106" y="359967"/>
                </a:lnTo>
                <a:lnTo>
                  <a:pt x="2010852" y="409618"/>
                </a:lnTo>
                <a:lnTo>
                  <a:pt x="1663297" y="484094"/>
                </a:lnTo>
                <a:lnTo>
                  <a:pt x="1175066" y="583395"/>
                </a:lnTo>
                <a:lnTo>
                  <a:pt x="889574" y="657871"/>
                </a:lnTo>
                <a:lnTo>
                  <a:pt x="657871" y="732347"/>
                </a:lnTo>
                <a:lnTo>
                  <a:pt x="599945" y="753035"/>
                </a:lnTo>
                <a:lnTo>
                  <a:pt x="575120" y="765448"/>
                </a:lnTo>
                <a:lnTo>
                  <a:pt x="542020" y="769585"/>
                </a:lnTo>
                <a:lnTo>
                  <a:pt x="471681" y="765448"/>
                </a:lnTo>
                <a:lnTo>
                  <a:pt x="388930" y="736485"/>
                </a:lnTo>
                <a:lnTo>
                  <a:pt x="277216" y="666146"/>
                </a:lnTo>
                <a:lnTo>
                  <a:pt x="169640" y="575120"/>
                </a:lnTo>
                <a:lnTo>
                  <a:pt x="78613" y="488231"/>
                </a:lnTo>
                <a:lnTo>
                  <a:pt x="37238" y="442718"/>
                </a:lnTo>
                <a:lnTo>
                  <a:pt x="12412" y="405480"/>
                </a:lnTo>
                <a:lnTo>
                  <a:pt x="0" y="376517"/>
                </a:lnTo>
                <a:lnTo>
                  <a:pt x="4137" y="355830"/>
                </a:lnTo>
                <a:lnTo>
                  <a:pt x="28963" y="347554"/>
                </a:lnTo>
                <a:lnTo>
                  <a:pt x="62063" y="364105"/>
                </a:lnTo>
                <a:lnTo>
                  <a:pt x="140677" y="413755"/>
                </a:lnTo>
                <a:lnTo>
                  <a:pt x="202740" y="442718"/>
                </a:lnTo>
                <a:lnTo>
                  <a:pt x="297904" y="479956"/>
                </a:lnTo>
                <a:lnTo>
                  <a:pt x="376517" y="500644"/>
                </a:lnTo>
                <a:lnTo>
                  <a:pt x="471681" y="508919"/>
                </a:lnTo>
                <a:lnTo>
                  <a:pt x="612358" y="500644"/>
                </a:lnTo>
                <a:lnTo>
                  <a:pt x="1055077" y="405480"/>
                </a:lnTo>
                <a:lnTo>
                  <a:pt x="1605372" y="285491"/>
                </a:lnTo>
                <a:lnTo>
                  <a:pt x="1741911" y="252391"/>
                </a:lnTo>
                <a:lnTo>
                  <a:pt x="2039815" y="190327"/>
                </a:lnTo>
                <a:lnTo>
                  <a:pt x="2416333" y="144814"/>
                </a:lnTo>
                <a:lnTo>
                  <a:pt x="2796988" y="99301"/>
                </a:lnTo>
                <a:lnTo>
                  <a:pt x="3024554" y="74476"/>
                </a:lnTo>
                <a:lnTo>
                  <a:pt x="3127992" y="57925"/>
                </a:lnTo>
                <a:lnTo>
                  <a:pt x="3264532" y="20687"/>
                </a:lnTo>
                <a:lnTo>
                  <a:pt x="3314183" y="0"/>
                </a:lnTo>
                <a:lnTo>
                  <a:pt x="3347283" y="0"/>
                </a:lnTo>
                <a:lnTo>
                  <a:pt x="3487960" y="62063"/>
                </a:lnTo>
                <a:lnTo>
                  <a:pt x="3698975" y="169639"/>
                </a:lnTo>
                <a:lnTo>
                  <a:pt x="3756901" y="206877"/>
                </a:lnTo>
                <a:lnTo>
                  <a:pt x="3765176" y="239978"/>
                </a:lnTo>
                <a:lnTo>
                  <a:pt x="3748626" y="277216"/>
                </a:lnTo>
                <a:lnTo>
                  <a:pt x="3703113" y="297904"/>
                </a:lnTo>
                <a:lnTo>
                  <a:pt x="3396934" y="277216"/>
                </a:lnTo>
                <a:lnTo>
                  <a:pt x="3227294" y="273078"/>
                </a:lnTo>
                <a:lnTo>
                  <a:pt x="2945940" y="293766"/>
                </a:lnTo>
                <a:lnTo>
                  <a:pt x="2606660" y="32272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6EAB039B-D7BB-4FF4-BD36-3DAA55A61891}"/>
              </a:ext>
            </a:extLst>
          </p:cNvPr>
          <p:cNvSpPr/>
          <p:nvPr/>
        </p:nvSpPr>
        <p:spPr>
          <a:xfrm>
            <a:off x="3924300" y="2571750"/>
            <a:ext cx="2298700" cy="3302000"/>
          </a:xfrm>
          <a:custGeom>
            <a:avLst/>
            <a:gdLst>
              <a:gd name="connsiteX0" fmla="*/ 1784350 w 2298700"/>
              <a:gd name="connsiteY0" fmla="*/ 1384300 h 3302000"/>
              <a:gd name="connsiteX1" fmla="*/ 1822450 w 2298700"/>
              <a:gd name="connsiteY1" fmla="*/ 1238250 h 3302000"/>
              <a:gd name="connsiteX2" fmla="*/ 1860550 w 2298700"/>
              <a:gd name="connsiteY2" fmla="*/ 1073150 h 3302000"/>
              <a:gd name="connsiteX3" fmla="*/ 1911350 w 2298700"/>
              <a:gd name="connsiteY3" fmla="*/ 800100 h 3302000"/>
              <a:gd name="connsiteX4" fmla="*/ 1943100 w 2298700"/>
              <a:gd name="connsiteY4" fmla="*/ 565150 h 3302000"/>
              <a:gd name="connsiteX5" fmla="*/ 1949450 w 2298700"/>
              <a:gd name="connsiteY5" fmla="*/ 412750 h 3302000"/>
              <a:gd name="connsiteX6" fmla="*/ 1930400 w 2298700"/>
              <a:gd name="connsiteY6" fmla="*/ 311150 h 3302000"/>
              <a:gd name="connsiteX7" fmla="*/ 1873250 w 2298700"/>
              <a:gd name="connsiteY7" fmla="*/ 228600 h 3302000"/>
              <a:gd name="connsiteX8" fmla="*/ 1676400 w 2298700"/>
              <a:gd name="connsiteY8" fmla="*/ 0 h 3302000"/>
              <a:gd name="connsiteX9" fmla="*/ 1911350 w 2298700"/>
              <a:gd name="connsiteY9" fmla="*/ 50800 h 3302000"/>
              <a:gd name="connsiteX10" fmla="*/ 1949450 w 2298700"/>
              <a:gd name="connsiteY10" fmla="*/ 95250 h 3302000"/>
              <a:gd name="connsiteX11" fmla="*/ 2095500 w 2298700"/>
              <a:gd name="connsiteY11" fmla="*/ 196850 h 3302000"/>
              <a:gd name="connsiteX12" fmla="*/ 2152650 w 2298700"/>
              <a:gd name="connsiteY12" fmla="*/ 228600 h 3302000"/>
              <a:gd name="connsiteX13" fmla="*/ 2247900 w 2298700"/>
              <a:gd name="connsiteY13" fmla="*/ 279400 h 3302000"/>
              <a:gd name="connsiteX14" fmla="*/ 2279650 w 2298700"/>
              <a:gd name="connsiteY14" fmla="*/ 317500 h 3302000"/>
              <a:gd name="connsiteX15" fmla="*/ 2298700 w 2298700"/>
              <a:gd name="connsiteY15" fmla="*/ 361950 h 3302000"/>
              <a:gd name="connsiteX16" fmla="*/ 2286000 w 2298700"/>
              <a:gd name="connsiteY16" fmla="*/ 393700 h 3302000"/>
              <a:gd name="connsiteX17" fmla="*/ 2247900 w 2298700"/>
              <a:gd name="connsiteY17" fmla="*/ 457200 h 3302000"/>
              <a:gd name="connsiteX18" fmla="*/ 2222500 w 2298700"/>
              <a:gd name="connsiteY18" fmla="*/ 546100 h 3302000"/>
              <a:gd name="connsiteX19" fmla="*/ 2197100 w 2298700"/>
              <a:gd name="connsiteY19" fmla="*/ 711200 h 3302000"/>
              <a:gd name="connsiteX20" fmla="*/ 2190750 w 2298700"/>
              <a:gd name="connsiteY20" fmla="*/ 869950 h 3302000"/>
              <a:gd name="connsiteX21" fmla="*/ 2152650 w 2298700"/>
              <a:gd name="connsiteY21" fmla="*/ 1098550 h 3302000"/>
              <a:gd name="connsiteX22" fmla="*/ 2101850 w 2298700"/>
              <a:gd name="connsiteY22" fmla="*/ 1263650 h 3302000"/>
              <a:gd name="connsiteX23" fmla="*/ 2012950 w 2298700"/>
              <a:gd name="connsiteY23" fmla="*/ 1562100 h 3302000"/>
              <a:gd name="connsiteX24" fmla="*/ 1924050 w 2298700"/>
              <a:gd name="connsiteY24" fmla="*/ 1758950 h 3302000"/>
              <a:gd name="connsiteX25" fmla="*/ 1790700 w 2298700"/>
              <a:gd name="connsiteY25" fmla="*/ 1993900 h 3302000"/>
              <a:gd name="connsiteX26" fmla="*/ 1651000 w 2298700"/>
              <a:gd name="connsiteY26" fmla="*/ 2190750 h 3302000"/>
              <a:gd name="connsiteX27" fmla="*/ 1492250 w 2298700"/>
              <a:gd name="connsiteY27" fmla="*/ 2368550 h 3302000"/>
              <a:gd name="connsiteX28" fmla="*/ 1371600 w 2298700"/>
              <a:gd name="connsiteY28" fmla="*/ 2489200 h 3302000"/>
              <a:gd name="connsiteX29" fmla="*/ 1168400 w 2298700"/>
              <a:gd name="connsiteY29" fmla="*/ 2667000 h 3302000"/>
              <a:gd name="connsiteX30" fmla="*/ 1047750 w 2298700"/>
              <a:gd name="connsiteY30" fmla="*/ 2762250 h 3302000"/>
              <a:gd name="connsiteX31" fmla="*/ 914400 w 2298700"/>
              <a:gd name="connsiteY31" fmla="*/ 2863850 h 3302000"/>
              <a:gd name="connsiteX32" fmla="*/ 692150 w 2298700"/>
              <a:gd name="connsiteY32" fmla="*/ 2997200 h 3302000"/>
              <a:gd name="connsiteX33" fmla="*/ 361950 w 2298700"/>
              <a:gd name="connsiteY33" fmla="*/ 3162300 h 3302000"/>
              <a:gd name="connsiteX34" fmla="*/ 158750 w 2298700"/>
              <a:gd name="connsiteY34" fmla="*/ 3251200 h 3302000"/>
              <a:gd name="connsiteX35" fmla="*/ 50800 w 2298700"/>
              <a:gd name="connsiteY35" fmla="*/ 3302000 h 3302000"/>
              <a:gd name="connsiteX36" fmla="*/ 19050 w 2298700"/>
              <a:gd name="connsiteY36" fmla="*/ 3302000 h 3302000"/>
              <a:gd name="connsiteX37" fmla="*/ 0 w 2298700"/>
              <a:gd name="connsiteY37" fmla="*/ 3276600 h 3302000"/>
              <a:gd name="connsiteX38" fmla="*/ 19050 w 2298700"/>
              <a:gd name="connsiteY38" fmla="*/ 3244850 h 3302000"/>
              <a:gd name="connsiteX39" fmla="*/ 184150 w 2298700"/>
              <a:gd name="connsiteY39" fmla="*/ 3162300 h 3302000"/>
              <a:gd name="connsiteX40" fmla="*/ 431800 w 2298700"/>
              <a:gd name="connsiteY40" fmla="*/ 3022600 h 3302000"/>
              <a:gd name="connsiteX41" fmla="*/ 692150 w 2298700"/>
              <a:gd name="connsiteY41" fmla="*/ 2851150 h 3302000"/>
              <a:gd name="connsiteX42" fmla="*/ 977900 w 2298700"/>
              <a:gd name="connsiteY42" fmla="*/ 2622550 h 3302000"/>
              <a:gd name="connsiteX43" fmla="*/ 1225550 w 2298700"/>
              <a:gd name="connsiteY43" fmla="*/ 2381250 h 3302000"/>
              <a:gd name="connsiteX44" fmla="*/ 1403350 w 2298700"/>
              <a:gd name="connsiteY44" fmla="*/ 2159000 h 3302000"/>
              <a:gd name="connsiteX45" fmla="*/ 1530350 w 2298700"/>
              <a:gd name="connsiteY45" fmla="*/ 1974850 h 3302000"/>
              <a:gd name="connsiteX46" fmla="*/ 1631950 w 2298700"/>
              <a:gd name="connsiteY46" fmla="*/ 1784350 h 3302000"/>
              <a:gd name="connsiteX47" fmla="*/ 1701800 w 2298700"/>
              <a:gd name="connsiteY47" fmla="*/ 1631950 h 3302000"/>
              <a:gd name="connsiteX48" fmla="*/ 1784350 w 2298700"/>
              <a:gd name="connsiteY48" fmla="*/ 1384300 h 330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298700" h="3302000">
                <a:moveTo>
                  <a:pt x="1784350" y="1384300"/>
                </a:moveTo>
                <a:lnTo>
                  <a:pt x="1822450" y="1238250"/>
                </a:lnTo>
                <a:lnTo>
                  <a:pt x="1860550" y="1073150"/>
                </a:lnTo>
                <a:lnTo>
                  <a:pt x="1911350" y="800100"/>
                </a:lnTo>
                <a:lnTo>
                  <a:pt x="1943100" y="565150"/>
                </a:lnTo>
                <a:lnTo>
                  <a:pt x="1949450" y="412750"/>
                </a:lnTo>
                <a:lnTo>
                  <a:pt x="1930400" y="311150"/>
                </a:lnTo>
                <a:lnTo>
                  <a:pt x="1873250" y="228600"/>
                </a:lnTo>
                <a:lnTo>
                  <a:pt x="1676400" y="0"/>
                </a:lnTo>
                <a:lnTo>
                  <a:pt x="1911350" y="50800"/>
                </a:lnTo>
                <a:lnTo>
                  <a:pt x="1949450" y="95250"/>
                </a:lnTo>
                <a:lnTo>
                  <a:pt x="2095500" y="196850"/>
                </a:lnTo>
                <a:lnTo>
                  <a:pt x="2152650" y="228600"/>
                </a:lnTo>
                <a:lnTo>
                  <a:pt x="2247900" y="279400"/>
                </a:lnTo>
                <a:lnTo>
                  <a:pt x="2279650" y="317500"/>
                </a:lnTo>
                <a:lnTo>
                  <a:pt x="2298700" y="361950"/>
                </a:lnTo>
                <a:lnTo>
                  <a:pt x="2286000" y="393700"/>
                </a:lnTo>
                <a:lnTo>
                  <a:pt x="2247900" y="457200"/>
                </a:lnTo>
                <a:lnTo>
                  <a:pt x="2222500" y="546100"/>
                </a:lnTo>
                <a:lnTo>
                  <a:pt x="2197100" y="711200"/>
                </a:lnTo>
                <a:lnTo>
                  <a:pt x="2190750" y="869950"/>
                </a:lnTo>
                <a:lnTo>
                  <a:pt x="2152650" y="1098550"/>
                </a:lnTo>
                <a:lnTo>
                  <a:pt x="2101850" y="1263650"/>
                </a:lnTo>
                <a:lnTo>
                  <a:pt x="2012950" y="1562100"/>
                </a:lnTo>
                <a:lnTo>
                  <a:pt x="1924050" y="1758950"/>
                </a:lnTo>
                <a:lnTo>
                  <a:pt x="1790700" y="1993900"/>
                </a:lnTo>
                <a:lnTo>
                  <a:pt x="1651000" y="2190750"/>
                </a:lnTo>
                <a:lnTo>
                  <a:pt x="1492250" y="2368550"/>
                </a:lnTo>
                <a:lnTo>
                  <a:pt x="1371600" y="2489200"/>
                </a:lnTo>
                <a:lnTo>
                  <a:pt x="1168400" y="2667000"/>
                </a:lnTo>
                <a:lnTo>
                  <a:pt x="1047750" y="2762250"/>
                </a:lnTo>
                <a:lnTo>
                  <a:pt x="914400" y="2863850"/>
                </a:lnTo>
                <a:lnTo>
                  <a:pt x="692150" y="2997200"/>
                </a:lnTo>
                <a:lnTo>
                  <a:pt x="361950" y="3162300"/>
                </a:lnTo>
                <a:lnTo>
                  <a:pt x="158750" y="3251200"/>
                </a:lnTo>
                <a:lnTo>
                  <a:pt x="50800" y="3302000"/>
                </a:lnTo>
                <a:lnTo>
                  <a:pt x="19050" y="3302000"/>
                </a:lnTo>
                <a:lnTo>
                  <a:pt x="0" y="3276600"/>
                </a:lnTo>
                <a:lnTo>
                  <a:pt x="19050" y="3244850"/>
                </a:lnTo>
                <a:lnTo>
                  <a:pt x="184150" y="3162300"/>
                </a:lnTo>
                <a:lnTo>
                  <a:pt x="431800" y="3022600"/>
                </a:lnTo>
                <a:lnTo>
                  <a:pt x="692150" y="2851150"/>
                </a:lnTo>
                <a:lnTo>
                  <a:pt x="977900" y="2622550"/>
                </a:lnTo>
                <a:lnTo>
                  <a:pt x="1225550" y="2381250"/>
                </a:lnTo>
                <a:lnTo>
                  <a:pt x="1403350" y="2159000"/>
                </a:lnTo>
                <a:lnTo>
                  <a:pt x="1530350" y="1974850"/>
                </a:lnTo>
                <a:lnTo>
                  <a:pt x="1631950" y="1784350"/>
                </a:lnTo>
                <a:lnTo>
                  <a:pt x="1701800" y="1631950"/>
                </a:lnTo>
                <a:lnTo>
                  <a:pt x="1784350" y="13843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0683C74E-AE59-4CE4-8A90-64CB8A7C5BA8}"/>
              </a:ext>
            </a:extLst>
          </p:cNvPr>
          <p:cNvSpPr/>
          <p:nvPr/>
        </p:nvSpPr>
        <p:spPr>
          <a:xfrm>
            <a:off x="5975351" y="3709989"/>
            <a:ext cx="2500313" cy="2174875"/>
          </a:xfrm>
          <a:custGeom>
            <a:avLst/>
            <a:gdLst>
              <a:gd name="connsiteX0" fmla="*/ 615378 w 2500516"/>
              <a:gd name="connsiteY0" fmla="*/ 949069 h 2175492"/>
              <a:gd name="connsiteX1" fmla="*/ 398696 w 2500516"/>
              <a:gd name="connsiteY1" fmla="*/ 684716 h 2175492"/>
              <a:gd name="connsiteX2" fmla="*/ 242684 w 2500516"/>
              <a:gd name="connsiteY2" fmla="*/ 498369 h 2175492"/>
              <a:gd name="connsiteX3" fmla="*/ 78006 w 2500516"/>
              <a:gd name="connsiteY3" fmla="*/ 307689 h 2175492"/>
              <a:gd name="connsiteX4" fmla="*/ 0 w 2500516"/>
              <a:gd name="connsiteY4" fmla="*/ 221016 h 2175492"/>
              <a:gd name="connsiteX5" fmla="*/ 4334 w 2500516"/>
              <a:gd name="connsiteY5" fmla="*/ 0 h 2175492"/>
              <a:gd name="connsiteX6" fmla="*/ 117008 w 2500516"/>
              <a:gd name="connsiteY6" fmla="*/ 130009 h 2175492"/>
              <a:gd name="connsiteX7" fmla="*/ 281687 w 2500516"/>
              <a:gd name="connsiteY7" fmla="*/ 316356 h 2175492"/>
              <a:gd name="connsiteX8" fmla="*/ 476701 w 2500516"/>
              <a:gd name="connsiteY8" fmla="*/ 528705 h 2175492"/>
              <a:gd name="connsiteX9" fmla="*/ 689050 w 2500516"/>
              <a:gd name="connsiteY9" fmla="*/ 754055 h 2175492"/>
              <a:gd name="connsiteX10" fmla="*/ 918734 w 2500516"/>
              <a:gd name="connsiteY10" fmla="*/ 988072 h 2175492"/>
              <a:gd name="connsiteX11" fmla="*/ 1261092 w 2500516"/>
              <a:gd name="connsiteY11" fmla="*/ 1300095 h 2175492"/>
              <a:gd name="connsiteX12" fmla="*/ 1421437 w 2500516"/>
              <a:gd name="connsiteY12" fmla="*/ 1443105 h 2175492"/>
              <a:gd name="connsiteX13" fmla="*/ 1690123 w 2500516"/>
              <a:gd name="connsiteY13" fmla="*/ 1642453 h 2175492"/>
              <a:gd name="connsiteX14" fmla="*/ 2015147 w 2500516"/>
              <a:gd name="connsiteY14" fmla="*/ 1859135 h 2175492"/>
              <a:gd name="connsiteX15" fmla="*/ 2366172 w 2500516"/>
              <a:gd name="connsiteY15" fmla="*/ 2054150 h 2175492"/>
              <a:gd name="connsiteX16" fmla="*/ 2487515 w 2500516"/>
              <a:gd name="connsiteY16" fmla="*/ 2123488 h 2175492"/>
              <a:gd name="connsiteX17" fmla="*/ 2500516 w 2500516"/>
              <a:gd name="connsiteY17" fmla="*/ 2140823 h 2175492"/>
              <a:gd name="connsiteX18" fmla="*/ 2496182 w 2500516"/>
              <a:gd name="connsiteY18" fmla="*/ 2158157 h 2175492"/>
              <a:gd name="connsiteX19" fmla="*/ 2470180 w 2500516"/>
              <a:gd name="connsiteY19" fmla="*/ 2171158 h 2175492"/>
              <a:gd name="connsiteX20" fmla="*/ 2279499 w 2500516"/>
              <a:gd name="connsiteY20" fmla="*/ 2175492 h 2175492"/>
              <a:gd name="connsiteX21" fmla="*/ 1811465 w 2500516"/>
              <a:gd name="connsiteY21" fmla="*/ 2171158 h 2175492"/>
              <a:gd name="connsiteX22" fmla="*/ 1724792 w 2500516"/>
              <a:gd name="connsiteY22" fmla="*/ 2175492 h 2175492"/>
              <a:gd name="connsiteX23" fmla="*/ 1694457 w 2500516"/>
              <a:gd name="connsiteY23" fmla="*/ 2171158 h 2175492"/>
              <a:gd name="connsiteX24" fmla="*/ 1651120 w 2500516"/>
              <a:gd name="connsiteY24" fmla="*/ 2149490 h 2175492"/>
              <a:gd name="connsiteX25" fmla="*/ 1577448 w 2500516"/>
              <a:gd name="connsiteY25" fmla="*/ 2084485 h 2175492"/>
              <a:gd name="connsiteX26" fmla="*/ 1365099 w 2500516"/>
              <a:gd name="connsiteY26" fmla="*/ 1828800 h 2175492"/>
              <a:gd name="connsiteX27" fmla="*/ 996739 w 2500516"/>
              <a:gd name="connsiteY27" fmla="*/ 1395435 h 2175492"/>
              <a:gd name="connsiteX28" fmla="*/ 771390 w 2500516"/>
              <a:gd name="connsiteY28" fmla="*/ 1135416 h 2175492"/>
              <a:gd name="connsiteX29" fmla="*/ 615378 w 2500516"/>
              <a:gd name="connsiteY29" fmla="*/ 949069 h 217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500516" h="2175492">
                <a:moveTo>
                  <a:pt x="615378" y="949069"/>
                </a:moveTo>
                <a:lnTo>
                  <a:pt x="398696" y="684716"/>
                </a:lnTo>
                <a:lnTo>
                  <a:pt x="242684" y="498369"/>
                </a:lnTo>
                <a:lnTo>
                  <a:pt x="78006" y="307689"/>
                </a:lnTo>
                <a:lnTo>
                  <a:pt x="0" y="221016"/>
                </a:lnTo>
                <a:cubicBezTo>
                  <a:pt x="1445" y="147344"/>
                  <a:pt x="2889" y="73672"/>
                  <a:pt x="4334" y="0"/>
                </a:cubicBezTo>
                <a:lnTo>
                  <a:pt x="117008" y="130009"/>
                </a:lnTo>
                <a:lnTo>
                  <a:pt x="281687" y="316356"/>
                </a:lnTo>
                <a:lnTo>
                  <a:pt x="476701" y="528705"/>
                </a:lnTo>
                <a:lnTo>
                  <a:pt x="689050" y="754055"/>
                </a:lnTo>
                <a:lnTo>
                  <a:pt x="918734" y="988072"/>
                </a:lnTo>
                <a:lnTo>
                  <a:pt x="1261092" y="1300095"/>
                </a:lnTo>
                <a:lnTo>
                  <a:pt x="1421437" y="1443105"/>
                </a:lnTo>
                <a:lnTo>
                  <a:pt x="1690123" y="1642453"/>
                </a:lnTo>
                <a:lnTo>
                  <a:pt x="2015147" y="1859135"/>
                </a:lnTo>
                <a:lnTo>
                  <a:pt x="2366172" y="2054150"/>
                </a:lnTo>
                <a:lnTo>
                  <a:pt x="2487515" y="2123488"/>
                </a:lnTo>
                <a:lnTo>
                  <a:pt x="2500516" y="2140823"/>
                </a:lnTo>
                <a:lnTo>
                  <a:pt x="2496182" y="2158157"/>
                </a:lnTo>
                <a:lnTo>
                  <a:pt x="2470180" y="2171158"/>
                </a:lnTo>
                <a:lnTo>
                  <a:pt x="2279499" y="2175492"/>
                </a:lnTo>
                <a:lnTo>
                  <a:pt x="1811465" y="2171158"/>
                </a:lnTo>
                <a:lnTo>
                  <a:pt x="1724792" y="2175492"/>
                </a:lnTo>
                <a:lnTo>
                  <a:pt x="1694457" y="2171158"/>
                </a:lnTo>
                <a:lnTo>
                  <a:pt x="1651120" y="2149490"/>
                </a:lnTo>
                <a:lnTo>
                  <a:pt x="1577448" y="2084485"/>
                </a:lnTo>
                <a:lnTo>
                  <a:pt x="1365099" y="1828800"/>
                </a:lnTo>
                <a:lnTo>
                  <a:pt x="996739" y="1395435"/>
                </a:lnTo>
                <a:lnTo>
                  <a:pt x="771390" y="1135416"/>
                </a:lnTo>
                <a:lnTo>
                  <a:pt x="615378" y="94906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51BDE16-CD04-4BFE-ADA2-9DDA64874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0" y="1557914"/>
            <a:ext cx="4548010" cy="430414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D7E88A4-DC8D-42EF-8B59-F9CDF0887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995" y="1564446"/>
            <a:ext cx="4548010" cy="4310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596C098-B38D-4EA4-A86F-000D5447E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995" y="1276925"/>
            <a:ext cx="4548010" cy="43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18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D1A632AE-1834-450A-8357-59F3BFC9850C}"/>
              </a:ext>
            </a:extLst>
          </p:cNvPr>
          <p:cNvSpPr/>
          <p:nvPr/>
        </p:nvSpPr>
        <p:spPr>
          <a:xfrm>
            <a:off x="3838575" y="2652714"/>
            <a:ext cx="4362450" cy="642937"/>
          </a:xfrm>
          <a:custGeom>
            <a:avLst/>
            <a:gdLst>
              <a:gd name="connsiteX0" fmla="*/ 1576388 w 4362450"/>
              <a:gd name="connsiteY0" fmla="*/ 419100 h 642937"/>
              <a:gd name="connsiteX1" fmla="*/ 1233488 w 4362450"/>
              <a:gd name="connsiteY1" fmla="*/ 471487 h 642937"/>
              <a:gd name="connsiteX2" fmla="*/ 952500 w 4362450"/>
              <a:gd name="connsiteY2" fmla="*/ 519112 h 642937"/>
              <a:gd name="connsiteX3" fmla="*/ 681038 w 4362450"/>
              <a:gd name="connsiteY3" fmla="*/ 585787 h 642937"/>
              <a:gd name="connsiteX4" fmla="*/ 519113 w 4362450"/>
              <a:gd name="connsiteY4" fmla="*/ 628650 h 642937"/>
              <a:gd name="connsiteX5" fmla="*/ 471488 w 4362450"/>
              <a:gd name="connsiteY5" fmla="*/ 642937 h 642937"/>
              <a:gd name="connsiteX6" fmla="*/ 428625 w 4362450"/>
              <a:gd name="connsiteY6" fmla="*/ 642937 h 642937"/>
              <a:gd name="connsiteX7" fmla="*/ 314325 w 4362450"/>
              <a:gd name="connsiteY7" fmla="*/ 595312 h 642937"/>
              <a:gd name="connsiteX8" fmla="*/ 247650 w 4362450"/>
              <a:gd name="connsiteY8" fmla="*/ 547687 h 642937"/>
              <a:gd name="connsiteX9" fmla="*/ 171450 w 4362450"/>
              <a:gd name="connsiteY9" fmla="*/ 481012 h 642937"/>
              <a:gd name="connsiteX10" fmla="*/ 100013 w 4362450"/>
              <a:gd name="connsiteY10" fmla="*/ 395287 h 642937"/>
              <a:gd name="connsiteX11" fmla="*/ 42863 w 4362450"/>
              <a:gd name="connsiteY11" fmla="*/ 304800 h 642937"/>
              <a:gd name="connsiteX12" fmla="*/ 14288 w 4362450"/>
              <a:gd name="connsiteY12" fmla="*/ 257175 h 642937"/>
              <a:gd name="connsiteX13" fmla="*/ 0 w 4362450"/>
              <a:gd name="connsiteY13" fmla="*/ 233362 h 642937"/>
              <a:gd name="connsiteX14" fmla="*/ 4763 w 4362450"/>
              <a:gd name="connsiteY14" fmla="*/ 214312 h 642937"/>
              <a:gd name="connsiteX15" fmla="*/ 19050 w 4362450"/>
              <a:gd name="connsiteY15" fmla="*/ 204787 h 642937"/>
              <a:gd name="connsiteX16" fmla="*/ 71438 w 4362450"/>
              <a:gd name="connsiteY16" fmla="*/ 228600 h 642937"/>
              <a:gd name="connsiteX17" fmla="*/ 214313 w 4362450"/>
              <a:gd name="connsiteY17" fmla="*/ 290512 h 642937"/>
              <a:gd name="connsiteX18" fmla="*/ 347663 w 4362450"/>
              <a:gd name="connsiteY18" fmla="*/ 333375 h 642937"/>
              <a:gd name="connsiteX19" fmla="*/ 438150 w 4362450"/>
              <a:gd name="connsiteY19" fmla="*/ 357187 h 642937"/>
              <a:gd name="connsiteX20" fmla="*/ 500063 w 4362450"/>
              <a:gd name="connsiteY20" fmla="*/ 361950 h 642937"/>
              <a:gd name="connsiteX21" fmla="*/ 614363 w 4362450"/>
              <a:gd name="connsiteY21" fmla="*/ 347662 h 642937"/>
              <a:gd name="connsiteX22" fmla="*/ 1223963 w 4362450"/>
              <a:gd name="connsiteY22" fmla="*/ 261937 h 642937"/>
              <a:gd name="connsiteX23" fmla="*/ 1657350 w 4362450"/>
              <a:gd name="connsiteY23" fmla="*/ 214312 h 642937"/>
              <a:gd name="connsiteX24" fmla="*/ 2085975 w 4362450"/>
              <a:gd name="connsiteY24" fmla="*/ 171450 h 642937"/>
              <a:gd name="connsiteX25" fmla="*/ 2347913 w 4362450"/>
              <a:gd name="connsiteY25" fmla="*/ 147637 h 642937"/>
              <a:gd name="connsiteX26" fmla="*/ 2819400 w 4362450"/>
              <a:gd name="connsiteY26" fmla="*/ 123825 h 642937"/>
              <a:gd name="connsiteX27" fmla="*/ 3390900 w 4362450"/>
              <a:gd name="connsiteY27" fmla="*/ 85725 h 642937"/>
              <a:gd name="connsiteX28" fmla="*/ 3714750 w 4362450"/>
              <a:gd name="connsiteY28" fmla="*/ 66675 h 642937"/>
              <a:gd name="connsiteX29" fmla="*/ 3819525 w 4362450"/>
              <a:gd name="connsiteY29" fmla="*/ 42862 h 642937"/>
              <a:gd name="connsiteX30" fmla="*/ 3914775 w 4362450"/>
              <a:gd name="connsiteY30" fmla="*/ 4762 h 642937"/>
              <a:gd name="connsiteX31" fmla="*/ 3924300 w 4362450"/>
              <a:gd name="connsiteY31" fmla="*/ 0 h 642937"/>
              <a:gd name="connsiteX32" fmla="*/ 3948113 w 4362450"/>
              <a:gd name="connsiteY32" fmla="*/ 0 h 642937"/>
              <a:gd name="connsiteX33" fmla="*/ 4114800 w 4362450"/>
              <a:gd name="connsiteY33" fmla="*/ 42862 h 642937"/>
              <a:gd name="connsiteX34" fmla="*/ 4210050 w 4362450"/>
              <a:gd name="connsiteY34" fmla="*/ 80962 h 642937"/>
              <a:gd name="connsiteX35" fmla="*/ 4291013 w 4362450"/>
              <a:gd name="connsiteY35" fmla="*/ 138112 h 642937"/>
              <a:gd name="connsiteX36" fmla="*/ 4343400 w 4362450"/>
              <a:gd name="connsiteY36" fmla="*/ 190500 h 642937"/>
              <a:gd name="connsiteX37" fmla="*/ 4362450 w 4362450"/>
              <a:gd name="connsiteY37" fmla="*/ 233362 h 642937"/>
              <a:gd name="connsiteX38" fmla="*/ 4357688 w 4362450"/>
              <a:gd name="connsiteY38" fmla="*/ 276225 h 642937"/>
              <a:gd name="connsiteX39" fmla="*/ 4333875 w 4362450"/>
              <a:gd name="connsiteY39" fmla="*/ 300037 h 642937"/>
              <a:gd name="connsiteX40" fmla="*/ 4281488 w 4362450"/>
              <a:gd name="connsiteY40" fmla="*/ 323850 h 642937"/>
              <a:gd name="connsiteX41" fmla="*/ 4229100 w 4362450"/>
              <a:gd name="connsiteY41" fmla="*/ 328612 h 642937"/>
              <a:gd name="connsiteX42" fmla="*/ 3914775 w 4362450"/>
              <a:gd name="connsiteY42" fmla="*/ 300037 h 642937"/>
              <a:gd name="connsiteX43" fmla="*/ 3529013 w 4362450"/>
              <a:gd name="connsiteY43" fmla="*/ 290512 h 642937"/>
              <a:gd name="connsiteX44" fmla="*/ 2938463 w 4362450"/>
              <a:gd name="connsiteY44" fmla="*/ 300037 h 642937"/>
              <a:gd name="connsiteX45" fmla="*/ 2338388 w 4362450"/>
              <a:gd name="connsiteY45" fmla="*/ 338137 h 642937"/>
              <a:gd name="connsiteX46" fmla="*/ 2071688 w 4362450"/>
              <a:gd name="connsiteY46" fmla="*/ 361950 h 642937"/>
              <a:gd name="connsiteX47" fmla="*/ 1576388 w 4362450"/>
              <a:gd name="connsiteY47" fmla="*/ 419100 h 64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362450" h="642937">
                <a:moveTo>
                  <a:pt x="1576388" y="419100"/>
                </a:moveTo>
                <a:lnTo>
                  <a:pt x="1233488" y="471487"/>
                </a:lnTo>
                <a:lnTo>
                  <a:pt x="952500" y="519112"/>
                </a:lnTo>
                <a:lnTo>
                  <a:pt x="681038" y="585787"/>
                </a:lnTo>
                <a:lnTo>
                  <a:pt x="519113" y="628650"/>
                </a:lnTo>
                <a:lnTo>
                  <a:pt x="471488" y="642937"/>
                </a:lnTo>
                <a:lnTo>
                  <a:pt x="428625" y="642937"/>
                </a:lnTo>
                <a:lnTo>
                  <a:pt x="314325" y="595312"/>
                </a:lnTo>
                <a:lnTo>
                  <a:pt x="247650" y="547687"/>
                </a:lnTo>
                <a:lnTo>
                  <a:pt x="171450" y="481012"/>
                </a:lnTo>
                <a:lnTo>
                  <a:pt x="100013" y="395287"/>
                </a:lnTo>
                <a:lnTo>
                  <a:pt x="42863" y="304800"/>
                </a:lnTo>
                <a:lnTo>
                  <a:pt x="14288" y="257175"/>
                </a:lnTo>
                <a:lnTo>
                  <a:pt x="0" y="233362"/>
                </a:lnTo>
                <a:lnTo>
                  <a:pt x="4763" y="214312"/>
                </a:lnTo>
                <a:lnTo>
                  <a:pt x="19050" y="204787"/>
                </a:lnTo>
                <a:lnTo>
                  <a:pt x="71438" y="228600"/>
                </a:lnTo>
                <a:lnTo>
                  <a:pt x="214313" y="290512"/>
                </a:lnTo>
                <a:lnTo>
                  <a:pt x="347663" y="333375"/>
                </a:lnTo>
                <a:lnTo>
                  <a:pt x="438150" y="357187"/>
                </a:lnTo>
                <a:lnTo>
                  <a:pt x="500063" y="361950"/>
                </a:lnTo>
                <a:lnTo>
                  <a:pt x="614363" y="347662"/>
                </a:lnTo>
                <a:lnTo>
                  <a:pt x="1223963" y="261937"/>
                </a:lnTo>
                <a:lnTo>
                  <a:pt x="1657350" y="214312"/>
                </a:lnTo>
                <a:lnTo>
                  <a:pt x="2085975" y="171450"/>
                </a:lnTo>
                <a:lnTo>
                  <a:pt x="2347913" y="147637"/>
                </a:lnTo>
                <a:lnTo>
                  <a:pt x="2819400" y="123825"/>
                </a:lnTo>
                <a:lnTo>
                  <a:pt x="3390900" y="85725"/>
                </a:lnTo>
                <a:lnTo>
                  <a:pt x="3714750" y="66675"/>
                </a:lnTo>
                <a:lnTo>
                  <a:pt x="3819525" y="42862"/>
                </a:lnTo>
                <a:lnTo>
                  <a:pt x="3914775" y="4762"/>
                </a:lnTo>
                <a:lnTo>
                  <a:pt x="3924300" y="0"/>
                </a:lnTo>
                <a:lnTo>
                  <a:pt x="3948113" y="0"/>
                </a:lnTo>
                <a:lnTo>
                  <a:pt x="4114800" y="42862"/>
                </a:lnTo>
                <a:lnTo>
                  <a:pt x="4210050" y="80962"/>
                </a:lnTo>
                <a:lnTo>
                  <a:pt x="4291013" y="138112"/>
                </a:lnTo>
                <a:lnTo>
                  <a:pt x="4343400" y="190500"/>
                </a:lnTo>
                <a:lnTo>
                  <a:pt x="4362450" y="233362"/>
                </a:lnTo>
                <a:lnTo>
                  <a:pt x="4357688" y="276225"/>
                </a:lnTo>
                <a:lnTo>
                  <a:pt x="4333875" y="300037"/>
                </a:lnTo>
                <a:lnTo>
                  <a:pt x="4281488" y="323850"/>
                </a:lnTo>
                <a:lnTo>
                  <a:pt x="4229100" y="328612"/>
                </a:lnTo>
                <a:lnTo>
                  <a:pt x="3914775" y="300037"/>
                </a:lnTo>
                <a:lnTo>
                  <a:pt x="3529013" y="290512"/>
                </a:lnTo>
                <a:lnTo>
                  <a:pt x="2938463" y="300037"/>
                </a:lnTo>
                <a:lnTo>
                  <a:pt x="2338388" y="338137"/>
                </a:lnTo>
                <a:lnTo>
                  <a:pt x="2071688" y="361950"/>
                </a:lnTo>
                <a:lnTo>
                  <a:pt x="1576388" y="4191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24F75B14-DDE5-4348-A2D4-320B61714614}"/>
              </a:ext>
            </a:extLst>
          </p:cNvPr>
          <p:cNvSpPr/>
          <p:nvPr/>
        </p:nvSpPr>
        <p:spPr>
          <a:xfrm>
            <a:off x="4610101" y="4071939"/>
            <a:ext cx="652463" cy="1798637"/>
          </a:xfrm>
          <a:custGeom>
            <a:avLst/>
            <a:gdLst>
              <a:gd name="connsiteX0" fmla="*/ 363720 w 652657"/>
              <a:gd name="connsiteY0" fmla="*/ 1308714 h 1798207"/>
              <a:gd name="connsiteX1" fmla="*/ 336526 w 652657"/>
              <a:gd name="connsiteY1" fmla="*/ 1148949 h 1798207"/>
              <a:gd name="connsiteX2" fmla="*/ 285537 w 652657"/>
              <a:gd name="connsiteY2" fmla="*/ 829419 h 1798207"/>
              <a:gd name="connsiteX3" fmla="*/ 217552 w 652657"/>
              <a:gd name="connsiteY3" fmla="*/ 516687 h 1798207"/>
              <a:gd name="connsiteX4" fmla="*/ 173362 w 652657"/>
              <a:gd name="connsiteY4" fmla="*/ 336527 h 1798207"/>
              <a:gd name="connsiteX5" fmla="*/ 152966 w 652657"/>
              <a:gd name="connsiteY5" fmla="*/ 261743 h 1798207"/>
              <a:gd name="connsiteX6" fmla="*/ 118974 w 652657"/>
              <a:gd name="connsiteY6" fmla="*/ 197157 h 1798207"/>
              <a:gd name="connsiteX7" fmla="*/ 16996 w 652657"/>
              <a:gd name="connsiteY7" fmla="*/ 61187 h 1798207"/>
              <a:gd name="connsiteX8" fmla="*/ 0 w 652657"/>
              <a:gd name="connsiteY8" fmla="*/ 37392 h 1798207"/>
              <a:gd name="connsiteX9" fmla="*/ 3399 w 652657"/>
              <a:gd name="connsiteY9" fmla="*/ 10198 h 1798207"/>
              <a:gd name="connsiteX10" fmla="*/ 27194 w 652657"/>
              <a:gd name="connsiteY10" fmla="*/ 0 h 1798207"/>
              <a:gd name="connsiteX11" fmla="*/ 64586 w 652657"/>
              <a:gd name="connsiteY11" fmla="*/ 0 h 1798207"/>
              <a:gd name="connsiteX12" fmla="*/ 149567 w 652657"/>
              <a:gd name="connsiteY12" fmla="*/ 27194 h 1798207"/>
              <a:gd name="connsiteX13" fmla="*/ 288936 w 652657"/>
              <a:gd name="connsiteY13" fmla="*/ 91780 h 1798207"/>
              <a:gd name="connsiteX14" fmla="*/ 367119 w 652657"/>
              <a:gd name="connsiteY14" fmla="*/ 146168 h 1798207"/>
              <a:gd name="connsiteX15" fmla="*/ 428306 w 652657"/>
              <a:gd name="connsiteY15" fmla="*/ 322930 h 1798207"/>
              <a:gd name="connsiteX16" fmla="*/ 516687 w 652657"/>
              <a:gd name="connsiteY16" fmla="*/ 866811 h 1798207"/>
              <a:gd name="connsiteX17" fmla="*/ 571075 w 652657"/>
              <a:gd name="connsiteY17" fmla="*/ 1199938 h 1798207"/>
              <a:gd name="connsiteX18" fmla="*/ 608467 w 652657"/>
              <a:gd name="connsiteY18" fmla="*/ 1424289 h 1798207"/>
              <a:gd name="connsiteX19" fmla="*/ 652657 w 652657"/>
              <a:gd name="connsiteY19" fmla="*/ 1652039 h 1798207"/>
              <a:gd name="connsiteX20" fmla="*/ 628862 w 652657"/>
              <a:gd name="connsiteY20" fmla="*/ 1760815 h 1798207"/>
              <a:gd name="connsiteX21" fmla="*/ 611866 w 652657"/>
              <a:gd name="connsiteY21" fmla="*/ 1791408 h 1798207"/>
              <a:gd name="connsiteX22" fmla="*/ 588071 w 652657"/>
              <a:gd name="connsiteY22" fmla="*/ 1798207 h 1798207"/>
              <a:gd name="connsiteX23" fmla="*/ 547280 w 652657"/>
              <a:gd name="connsiteY23" fmla="*/ 1784610 h 1798207"/>
              <a:gd name="connsiteX24" fmla="*/ 496291 w 652657"/>
              <a:gd name="connsiteY24" fmla="*/ 1730222 h 1798207"/>
              <a:gd name="connsiteX25" fmla="*/ 452101 w 652657"/>
              <a:gd name="connsiteY25" fmla="*/ 1652039 h 1798207"/>
              <a:gd name="connsiteX26" fmla="*/ 411310 w 652657"/>
              <a:gd name="connsiteY26" fmla="*/ 1556860 h 1798207"/>
              <a:gd name="connsiteX27" fmla="*/ 384116 w 652657"/>
              <a:gd name="connsiteY27" fmla="*/ 1502472 h 1798207"/>
              <a:gd name="connsiteX28" fmla="*/ 363720 w 652657"/>
              <a:gd name="connsiteY28" fmla="*/ 1308714 h 179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52657" h="1798207">
                <a:moveTo>
                  <a:pt x="363720" y="1308714"/>
                </a:moveTo>
                <a:lnTo>
                  <a:pt x="336526" y="1148949"/>
                </a:lnTo>
                <a:lnTo>
                  <a:pt x="285537" y="829419"/>
                </a:lnTo>
                <a:lnTo>
                  <a:pt x="217552" y="516687"/>
                </a:lnTo>
                <a:lnTo>
                  <a:pt x="173362" y="336527"/>
                </a:lnTo>
                <a:lnTo>
                  <a:pt x="152966" y="261743"/>
                </a:lnTo>
                <a:lnTo>
                  <a:pt x="118974" y="197157"/>
                </a:lnTo>
                <a:lnTo>
                  <a:pt x="16996" y="61187"/>
                </a:lnTo>
                <a:lnTo>
                  <a:pt x="0" y="37392"/>
                </a:lnTo>
                <a:lnTo>
                  <a:pt x="3399" y="10198"/>
                </a:lnTo>
                <a:lnTo>
                  <a:pt x="27194" y="0"/>
                </a:lnTo>
                <a:lnTo>
                  <a:pt x="64586" y="0"/>
                </a:lnTo>
                <a:lnTo>
                  <a:pt x="149567" y="27194"/>
                </a:lnTo>
                <a:lnTo>
                  <a:pt x="288936" y="91780"/>
                </a:lnTo>
                <a:lnTo>
                  <a:pt x="367119" y="146168"/>
                </a:lnTo>
                <a:lnTo>
                  <a:pt x="428306" y="322930"/>
                </a:lnTo>
                <a:lnTo>
                  <a:pt x="516687" y="866811"/>
                </a:lnTo>
                <a:lnTo>
                  <a:pt x="571075" y="1199938"/>
                </a:lnTo>
                <a:lnTo>
                  <a:pt x="608467" y="1424289"/>
                </a:lnTo>
                <a:lnTo>
                  <a:pt x="652657" y="1652039"/>
                </a:lnTo>
                <a:lnTo>
                  <a:pt x="628862" y="1760815"/>
                </a:lnTo>
                <a:lnTo>
                  <a:pt x="611866" y="1791408"/>
                </a:lnTo>
                <a:lnTo>
                  <a:pt x="588071" y="1798207"/>
                </a:lnTo>
                <a:lnTo>
                  <a:pt x="547280" y="1784610"/>
                </a:lnTo>
                <a:lnTo>
                  <a:pt x="496291" y="1730222"/>
                </a:lnTo>
                <a:lnTo>
                  <a:pt x="452101" y="1652039"/>
                </a:lnTo>
                <a:lnTo>
                  <a:pt x="411310" y="1556860"/>
                </a:lnTo>
                <a:lnTo>
                  <a:pt x="384116" y="1502472"/>
                </a:lnTo>
                <a:lnTo>
                  <a:pt x="363720" y="130871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EC19F326-F75E-4221-B329-954C47062063}"/>
              </a:ext>
            </a:extLst>
          </p:cNvPr>
          <p:cNvSpPr/>
          <p:nvPr/>
        </p:nvSpPr>
        <p:spPr>
          <a:xfrm>
            <a:off x="5710239" y="1438275"/>
            <a:ext cx="560387" cy="2763838"/>
          </a:xfrm>
          <a:custGeom>
            <a:avLst/>
            <a:gdLst>
              <a:gd name="connsiteX0" fmla="*/ 216708 w 560269"/>
              <a:gd name="connsiteY0" fmla="*/ 1220962 h 2764343"/>
              <a:gd name="connsiteX1" fmla="*/ 221994 w 560269"/>
              <a:gd name="connsiteY1" fmla="*/ 1041254 h 2764343"/>
              <a:gd name="connsiteX2" fmla="*/ 216708 w 560269"/>
              <a:gd name="connsiteY2" fmla="*/ 882687 h 2764343"/>
              <a:gd name="connsiteX3" fmla="*/ 206137 w 560269"/>
              <a:gd name="connsiteY3" fmla="*/ 586696 h 2764343"/>
              <a:gd name="connsiteX4" fmla="*/ 200851 w 560269"/>
              <a:gd name="connsiteY4" fmla="*/ 322419 h 2764343"/>
              <a:gd name="connsiteX5" fmla="*/ 184995 w 560269"/>
              <a:gd name="connsiteY5" fmla="*/ 264278 h 2764343"/>
              <a:gd name="connsiteX6" fmla="*/ 147996 w 560269"/>
              <a:gd name="connsiteY6" fmla="*/ 195566 h 2764343"/>
              <a:gd name="connsiteX7" fmla="*/ 89855 w 560269"/>
              <a:gd name="connsiteY7" fmla="*/ 142710 h 2764343"/>
              <a:gd name="connsiteX8" fmla="*/ 15857 w 560269"/>
              <a:gd name="connsiteY8" fmla="*/ 100426 h 2764343"/>
              <a:gd name="connsiteX9" fmla="*/ 0 w 560269"/>
              <a:gd name="connsiteY9" fmla="*/ 73998 h 2764343"/>
              <a:gd name="connsiteX10" fmla="*/ 0 w 560269"/>
              <a:gd name="connsiteY10" fmla="*/ 42285 h 2764343"/>
              <a:gd name="connsiteX11" fmla="*/ 21143 w 560269"/>
              <a:gd name="connsiteY11" fmla="*/ 15857 h 2764343"/>
              <a:gd name="connsiteX12" fmla="*/ 105711 w 560269"/>
              <a:gd name="connsiteY12" fmla="*/ 0 h 2764343"/>
              <a:gd name="connsiteX13" fmla="*/ 200851 w 560269"/>
              <a:gd name="connsiteY13" fmla="*/ 5286 h 2764343"/>
              <a:gd name="connsiteX14" fmla="*/ 327704 w 560269"/>
              <a:gd name="connsiteY14" fmla="*/ 42285 h 2764343"/>
              <a:gd name="connsiteX15" fmla="*/ 449272 w 560269"/>
              <a:gd name="connsiteY15" fmla="*/ 121568 h 2764343"/>
              <a:gd name="connsiteX16" fmla="*/ 502128 w 560269"/>
              <a:gd name="connsiteY16" fmla="*/ 174423 h 2764343"/>
              <a:gd name="connsiteX17" fmla="*/ 554983 w 560269"/>
              <a:gd name="connsiteY17" fmla="*/ 243136 h 2764343"/>
              <a:gd name="connsiteX18" fmla="*/ 560269 w 560269"/>
              <a:gd name="connsiteY18" fmla="*/ 301277 h 2764343"/>
              <a:gd name="connsiteX19" fmla="*/ 549698 w 560269"/>
              <a:gd name="connsiteY19" fmla="*/ 369989 h 2764343"/>
              <a:gd name="connsiteX20" fmla="*/ 523270 w 560269"/>
              <a:gd name="connsiteY20" fmla="*/ 406988 h 2764343"/>
              <a:gd name="connsiteX21" fmla="*/ 491557 w 560269"/>
              <a:gd name="connsiteY21" fmla="*/ 454558 h 2764343"/>
              <a:gd name="connsiteX22" fmla="*/ 465129 w 560269"/>
              <a:gd name="connsiteY22" fmla="*/ 591982 h 2764343"/>
              <a:gd name="connsiteX23" fmla="*/ 470414 w 560269"/>
              <a:gd name="connsiteY23" fmla="*/ 856259 h 2764343"/>
              <a:gd name="connsiteX24" fmla="*/ 465129 w 560269"/>
              <a:gd name="connsiteY24" fmla="*/ 1363672 h 2764343"/>
              <a:gd name="connsiteX25" fmla="*/ 470414 w 560269"/>
              <a:gd name="connsiteY25" fmla="*/ 1617378 h 2764343"/>
              <a:gd name="connsiteX26" fmla="*/ 465129 w 560269"/>
              <a:gd name="connsiteY26" fmla="*/ 1881656 h 2764343"/>
              <a:gd name="connsiteX27" fmla="*/ 465129 w 560269"/>
              <a:gd name="connsiteY27" fmla="*/ 2235788 h 2764343"/>
              <a:gd name="connsiteX28" fmla="*/ 475700 w 560269"/>
              <a:gd name="connsiteY28" fmla="*/ 2685059 h 2764343"/>
              <a:gd name="connsiteX29" fmla="*/ 221994 w 560269"/>
              <a:gd name="connsiteY29" fmla="*/ 2764343 h 2764343"/>
              <a:gd name="connsiteX30" fmla="*/ 221994 w 560269"/>
              <a:gd name="connsiteY30" fmla="*/ 2383783 h 2764343"/>
              <a:gd name="connsiteX31" fmla="*/ 221994 w 560269"/>
              <a:gd name="connsiteY31" fmla="*/ 1918655 h 2764343"/>
              <a:gd name="connsiteX32" fmla="*/ 221994 w 560269"/>
              <a:gd name="connsiteY32" fmla="*/ 1564523 h 2764343"/>
              <a:gd name="connsiteX33" fmla="*/ 216708 w 560269"/>
              <a:gd name="connsiteY33" fmla="*/ 1358386 h 2764343"/>
              <a:gd name="connsiteX34" fmla="*/ 216708 w 560269"/>
              <a:gd name="connsiteY34" fmla="*/ 1220962 h 276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60269" h="2764343">
                <a:moveTo>
                  <a:pt x="216708" y="1220962"/>
                </a:moveTo>
                <a:lnTo>
                  <a:pt x="221994" y="1041254"/>
                </a:lnTo>
                <a:lnTo>
                  <a:pt x="216708" y="882687"/>
                </a:lnTo>
                <a:lnTo>
                  <a:pt x="206137" y="586696"/>
                </a:lnTo>
                <a:lnTo>
                  <a:pt x="200851" y="322419"/>
                </a:lnTo>
                <a:lnTo>
                  <a:pt x="184995" y="264278"/>
                </a:lnTo>
                <a:lnTo>
                  <a:pt x="147996" y="195566"/>
                </a:lnTo>
                <a:lnTo>
                  <a:pt x="89855" y="142710"/>
                </a:lnTo>
                <a:lnTo>
                  <a:pt x="15857" y="100426"/>
                </a:lnTo>
                <a:lnTo>
                  <a:pt x="0" y="73998"/>
                </a:lnTo>
                <a:lnTo>
                  <a:pt x="0" y="42285"/>
                </a:lnTo>
                <a:lnTo>
                  <a:pt x="21143" y="15857"/>
                </a:lnTo>
                <a:lnTo>
                  <a:pt x="105711" y="0"/>
                </a:lnTo>
                <a:lnTo>
                  <a:pt x="200851" y="5286"/>
                </a:lnTo>
                <a:lnTo>
                  <a:pt x="327704" y="42285"/>
                </a:lnTo>
                <a:lnTo>
                  <a:pt x="449272" y="121568"/>
                </a:lnTo>
                <a:lnTo>
                  <a:pt x="502128" y="174423"/>
                </a:lnTo>
                <a:lnTo>
                  <a:pt x="554983" y="243136"/>
                </a:lnTo>
                <a:lnTo>
                  <a:pt x="560269" y="301277"/>
                </a:lnTo>
                <a:lnTo>
                  <a:pt x="549698" y="369989"/>
                </a:lnTo>
                <a:lnTo>
                  <a:pt x="523270" y="406988"/>
                </a:lnTo>
                <a:lnTo>
                  <a:pt x="491557" y="454558"/>
                </a:lnTo>
                <a:lnTo>
                  <a:pt x="465129" y="591982"/>
                </a:lnTo>
                <a:lnTo>
                  <a:pt x="470414" y="856259"/>
                </a:lnTo>
                <a:cubicBezTo>
                  <a:pt x="468652" y="1025397"/>
                  <a:pt x="466891" y="1194534"/>
                  <a:pt x="465129" y="1363672"/>
                </a:cubicBezTo>
                <a:lnTo>
                  <a:pt x="470414" y="1617378"/>
                </a:lnTo>
                <a:lnTo>
                  <a:pt x="465129" y="1881656"/>
                </a:lnTo>
                <a:lnTo>
                  <a:pt x="465129" y="2235788"/>
                </a:lnTo>
                <a:lnTo>
                  <a:pt x="475700" y="2685059"/>
                </a:lnTo>
                <a:lnTo>
                  <a:pt x="221994" y="2764343"/>
                </a:lnTo>
                <a:lnTo>
                  <a:pt x="221994" y="2383783"/>
                </a:lnTo>
                <a:lnTo>
                  <a:pt x="221994" y="1918655"/>
                </a:lnTo>
                <a:lnTo>
                  <a:pt x="221994" y="1564523"/>
                </a:lnTo>
                <a:lnTo>
                  <a:pt x="216708" y="1358386"/>
                </a:lnTo>
                <a:lnTo>
                  <a:pt x="216708" y="12209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81FF07EA-ED7E-4D05-BD6F-470A1BABDCF6}"/>
              </a:ext>
            </a:extLst>
          </p:cNvPr>
          <p:cNvSpPr/>
          <p:nvPr/>
        </p:nvSpPr>
        <p:spPr>
          <a:xfrm>
            <a:off x="4867276" y="3968750"/>
            <a:ext cx="2740025" cy="1811338"/>
          </a:xfrm>
          <a:custGeom>
            <a:avLst/>
            <a:gdLst>
              <a:gd name="connsiteX0" fmla="*/ 586063 w 2739669"/>
              <a:gd name="connsiteY0" fmla="*/ 374233 h 1811148"/>
              <a:gd name="connsiteX1" fmla="*/ 398946 w 2739669"/>
              <a:gd name="connsiteY1" fmla="*/ 388355 h 1811148"/>
              <a:gd name="connsiteX2" fmla="*/ 151811 w 2739669"/>
              <a:gd name="connsiteY2" fmla="*/ 423660 h 1811148"/>
              <a:gd name="connsiteX3" fmla="*/ 0 w 2739669"/>
              <a:gd name="connsiteY3" fmla="*/ 229483 h 1811148"/>
              <a:gd name="connsiteX4" fmla="*/ 141220 w 2739669"/>
              <a:gd name="connsiteY4" fmla="*/ 240074 h 1811148"/>
              <a:gd name="connsiteX5" fmla="*/ 518983 w 2739669"/>
              <a:gd name="connsiteY5" fmla="*/ 201239 h 1811148"/>
              <a:gd name="connsiteX6" fmla="*/ 910869 w 2739669"/>
              <a:gd name="connsiteY6" fmla="*/ 151812 h 1811148"/>
              <a:gd name="connsiteX7" fmla="*/ 1073272 w 2739669"/>
              <a:gd name="connsiteY7" fmla="*/ 127098 h 1811148"/>
              <a:gd name="connsiteX8" fmla="*/ 1334529 w 2739669"/>
              <a:gd name="connsiteY8" fmla="*/ 102385 h 1811148"/>
              <a:gd name="connsiteX9" fmla="*/ 1705232 w 2739669"/>
              <a:gd name="connsiteY9" fmla="*/ 74141 h 1811148"/>
              <a:gd name="connsiteX10" fmla="*/ 2082996 w 2739669"/>
              <a:gd name="connsiteY10" fmla="*/ 35305 h 1811148"/>
              <a:gd name="connsiteX11" fmla="*/ 2245399 w 2739669"/>
              <a:gd name="connsiteY11" fmla="*/ 17653 h 1811148"/>
              <a:gd name="connsiteX12" fmla="*/ 2280704 w 2739669"/>
              <a:gd name="connsiteY12" fmla="*/ 3531 h 1811148"/>
              <a:gd name="connsiteX13" fmla="*/ 2330131 w 2739669"/>
              <a:gd name="connsiteY13" fmla="*/ 0 h 1811148"/>
              <a:gd name="connsiteX14" fmla="*/ 2400741 w 2739669"/>
              <a:gd name="connsiteY14" fmla="*/ 21183 h 1811148"/>
              <a:gd name="connsiteX15" fmla="*/ 2570205 w 2739669"/>
              <a:gd name="connsiteY15" fmla="*/ 120037 h 1811148"/>
              <a:gd name="connsiteX16" fmla="*/ 2690242 w 2739669"/>
              <a:gd name="connsiteY16" fmla="*/ 229483 h 1811148"/>
              <a:gd name="connsiteX17" fmla="*/ 2729078 w 2739669"/>
              <a:gd name="connsiteY17" fmla="*/ 285971 h 1811148"/>
              <a:gd name="connsiteX18" fmla="*/ 2739669 w 2739669"/>
              <a:gd name="connsiteY18" fmla="*/ 338928 h 1811148"/>
              <a:gd name="connsiteX19" fmla="*/ 2732608 w 2739669"/>
              <a:gd name="connsiteY19" fmla="*/ 377764 h 1811148"/>
              <a:gd name="connsiteX20" fmla="*/ 2697303 w 2739669"/>
              <a:gd name="connsiteY20" fmla="*/ 420130 h 1811148"/>
              <a:gd name="connsiteX21" fmla="*/ 2679651 w 2739669"/>
              <a:gd name="connsiteY21" fmla="*/ 476618 h 1811148"/>
              <a:gd name="connsiteX22" fmla="*/ 2573735 w 2739669"/>
              <a:gd name="connsiteY22" fmla="*/ 868504 h 1811148"/>
              <a:gd name="connsiteX23" fmla="*/ 2474881 w 2739669"/>
              <a:gd name="connsiteY23" fmla="*/ 1256859 h 1811148"/>
              <a:gd name="connsiteX24" fmla="*/ 2411332 w 2739669"/>
              <a:gd name="connsiteY24" fmla="*/ 1525177 h 1811148"/>
              <a:gd name="connsiteX25" fmla="*/ 2372497 w 2739669"/>
              <a:gd name="connsiteY25" fmla="*/ 1652275 h 1811148"/>
              <a:gd name="connsiteX26" fmla="*/ 2316009 w 2739669"/>
              <a:gd name="connsiteY26" fmla="*/ 1744068 h 1811148"/>
              <a:gd name="connsiteX27" fmla="*/ 2263051 w 2739669"/>
              <a:gd name="connsiteY27" fmla="*/ 1789965 h 1811148"/>
              <a:gd name="connsiteX28" fmla="*/ 2234807 w 2739669"/>
              <a:gd name="connsiteY28" fmla="*/ 1807617 h 1811148"/>
              <a:gd name="connsiteX29" fmla="*/ 2195972 w 2739669"/>
              <a:gd name="connsiteY29" fmla="*/ 1811148 h 1811148"/>
              <a:gd name="connsiteX30" fmla="*/ 2150075 w 2739669"/>
              <a:gd name="connsiteY30" fmla="*/ 1797026 h 1811148"/>
              <a:gd name="connsiteX31" fmla="*/ 2125362 w 2739669"/>
              <a:gd name="connsiteY31" fmla="*/ 1758190 h 1811148"/>
              <a:gd name="connsiteX32" fmla="*/ 2118301 w 2739669"/>
              <a:gd name="connsiteY32" fmla="*/ 1655806 h 1811148"/>
              <a:gd name="connsiteX33" fmla="*/ 2160667 w 2739669"/>
              <a:gd name="connsiteY33" fmla="*/ 1458097 h 1811148"/>
              <a:gd name="connsiteX34" fmla="*/ 2192441 w 2739669"/>
              <a:gd name="connsiteY34" fmla="*/ 1235676 h 1811148"/>
              <a:gd name="connsiteX35" fmla="*/ 2248929 w 2739669"/>
              <a:gd name="connsiteY35" fmla="*/ 872034 h 1811148"/>
              <a:gd name="connsiteX36" fmla="*/ 2308948 w 2739669"/>
              <a:gd name="connsiteY36" fmla="*/ 536636 h 1811148"/>
              <a:gd name="connsiteX37" fmla="*/ 2337192 w 2739669"/>
              <a:gd name="connsiteY37" fmla="*/ 356581 h 1811148"/>
              <a:gd name="connsiteX38" fmla="*/ 2340722 w 2739669"/>
              <a:gd name="connsiteY38" fmla="*/ 321276 h 1811148"/>
              <a:gd name="connsiteX39" fmla="*/ 2330131 w 2739669"/>
              <a:gd name="connsiteY39" fmla="*/ 293032 h 1811148"/>
              <a:gd name="connsiteX40" fmla="*/ 2301887 w 2739669"/>
              <a:gd name="connsiteY40" fmla="*/ 271849 h 1811148"/>
              <a:gd name="connsiteX41" fmla="*/ 2245399 w 2739669"/>
              <a:gd name="connsiteY41" fmla="*/ 257727 h 1811148"/>
              <a:gd name="connsiteX42" fmla="*/ 2086526 w 2739669"/>
              <a:gd name="connsiteY42" fmla="*/ 261257 h 1811148"/>
              <a:gd name="connsiteX43" fmla="*/ 1588725 w 2739669"/>
              <a:gd name="connsiteY43" fmla="*/ 278910 h 1811148"/>
              <a:gd name="connsiteX44" fmla="*/ 1391017 w 2739669"/>
              <a:gd name="connsiteY44" fmla="*/ 293032 h 1811148"/>
              <a:gd name="connsiteX45" fmla="*/ 1009723 w 2739669"/>
              <a:gd name="connsiteY45" fmla="*/ 324806 h 1811148"/>
              <a:gd name="connsiteX46" fmla="*/ 586063 w 2739669"/>
              <a:gd name="connsiteY46" fmla="*/ 374233 h 181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739669" h="1811148">
                <a:moveTo>
                  <a:pt x="586063" y="374233"/>
                </a:moveTo>
                <a:lnTo>
                  <a:pt x="398946" y="388355"/>
                </a:lnTo>
                <a:lnTo>
                  <a:pt x="151811" y="423660"/>
                </a:lnTo>
                <a:lnTo>
                  <a:pt x="0" y="229483"/>
                </a:lnTo>
                <a:lnTo>
                  <a:pt x="141220" y="240074"/>
                </a:lnTo>
                <a:lnTo>
                  <a:pt x="518983" y="201239"/>
                </a:lnTo>
                <a:lnTo>
                  <a:pt x="910869" y="151812"/>
                </a:lnTo>
                <a:lnTo>
                  <a:pt x="1073272" y="127098"/>
                </a:lnTo>
                <a:lnTo>
                  <a:pt x="1334529" y="102385"/>
                </a:lnTo>
                <a:lnTo>
                  <a:pt x="1705232" y="74141"/>
                </a:lnTo>
                <a:lnTo>
                  <a:pt x="2082996" y="35305"/>
                </a:lnTo>
                <a:lnTo>
                  <a:pt x="2245399" y="17653"/>
                </a:lnTo>
                <a:lnTo>
                  <a:pt x="2280704" y="3531"/>
                </a:lnTo>
                <a:lnTo>
                  <a:pt x="2330131" y="0"/>
                </a:lnTo>
                <a:lnTo>
                  <a:pt x="2400741" y="21183"/>
                </a:lnTo>
                <a:lnTo>
                  <a:pt x="2570205" y="120037"/>
                </a:lnTo>
                <a:lnTo>
                  <a:pt x="2690242" y="229483"/>
                </a:lnTo>
                <a:lnTo>
                  <a:pt x="2729078" y="285971"/>
                </a:lnTo>
                <a:lnTo>
                  <a:pt x="2739669" y="338928"/>
                </a:lnTo>
                <a:lnTo>
                  <a:pt x="2732608" y="377764"/>
                </a:lnTo>
                <a:lnTo>
                  <a:pt x="2697303" y="420130"/>
                </a:lnTo>
                <a:lnTo>
                  <a:pt x="2679651" y="476618"/>
                </a:lnTo>
                <a:lnTo>
                  <a:pt x="2573735" y="868504"/>
                </a:lnTo>
                <a:lnTo>
                  <a:pt x="2474881" y="1256859"/>
                </a:lnTo>
                <a:lnTo>
                  <a:pt x="2411332" y="1525177"/>
                </a:lnTo>
                <a:lnTo>
                  <a:pt x="2372497" y="1652275"/>
                </a:lnTo>
                <a:lnTo>
                  <a:pt x="2316009" y="1744068"/>
                </a:lnTo>
                <a:lnTo>
                  <a:pt x="2263051" y="1789965"/>
                </a:lnTo>
                <a:lnTo>
                  <a:pt x="2234807" y="1807617"/>
                </a:lnTo>
                <a:lnTo>
                  <a:pt x="2195972" y="1811148"/>
                </a:lnTo>
                <a:lnTo>
                  <a:pt x="2150075" y="1797026"/>
                </a:lnTo>
                <a:lnTo>
                  <a:pt x="2125362" y="1758190"/>
                </a:lnTo>
                <a:lnTo>
                  <a:pt x="2118301" y="1655806"/>
                </a:lnTo>
                <a:lnTo>
                  <a:pt x="2160667" y="1458097"/>
                </a:lnTo>
                <a:lnTo>
                  <a:pt x="2192441" y="1235676"/>
                </a:lnTo>
                <a:lnTo>
                  <a:pt x="2248929" y="872034"/>
                </a:lnTo>
                <a:lnTo>
                  <a:pt x="2308948" y="536636"/>
                </a:lnTo>
                <a:lnTo>
                  <a:pt x="2337192" y="356581"/>
                </a:lnTo>
                <a:lnTo>
                  <a:pt x="2340722" y="321276"/>
                </a:lnTo>
                <a:lnTo>
                  <a:pt x="2330131" y="293032"/>
                </a:lnTo>
                <a:lnTo>
                  <a:pt x="2301887" y="271849"/>
                </a:lnTo>
                <a:lnTo>
                  <a:pt x="2245399" y="257727"/>
                </a:lnTo>
                <a:lnTo>
                  <a:pt x="2086526" y="261257"/>
                </a:lnTo>
                <a:lnTo>
                  <a:pt x="1588725" y="278910"/>
                </a:lnTo>
                <a:lnTo>
                  <a:pt x="1391017" y="293032"/>
                </a:lnTo>
                <a:lnTo>
                  <a:pt x="1009723" y="324806"/>
                </a:lnTo>
                <a:lnTo>
                  <a:pt x="586063" y="37423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34E8422E-13B3-4132-AB9E-306C5AA0EB97}"/>
              </a:ext>
            </a:extLst>
          </p:cNvPr>
          <p:cNvSpPr/>
          <p:nvPr/>
        </p:nvSpPr>
        <p:spPr>
          <a:xfrm>
            <a:off x="5083175" y="5368925"/>
            <a:ext cx="2057400" cy="361950"/>
          </a:xfrm>
          <a:custGeom>
            <a:avLst/>
            <a:gdLst>
              <a:gd name="connsiteX0" fmla="*/ 555625 w 2057400"/>
              <a:gd name="connsiteY0" fmla="*/ 279400 h 361950"/>
              <a:gd name="connsiteX1" fmla="*/ 161925 w 2057400"/>
              <a:gd name="connsiteY1" fmla="*/ 361950 h 361950"/>
              <a:gd name="connsiteX2" fmla="*/ 0 w 2057400"/>
              <a:gd name="connsiteY2" fmla="*/ 127000 h 361950"/>
              <a:gd name="connsiteX3" fmla="*/ 155575 w 2057400"/>
              <a:gd name="connsiteY3" fmla="*/ 133350 h 361950"/>
              <a:gd name="connsiteX4" fmla="*/ 488950 w 2057400"/>
              <a:gd name="connsiteY4" fmla="*/ 101600 h 361950"/>
              <a:gd name="connsiteX5" fmla="*/ 857250 w 2057400"/>
              <a:gd name="connsiteY5" fmla="*/ 66675 h 361950"/>
              <a:gd name="connsiteX6" fmla="*/ 1216025 w 2057400"/>
              <a:gd name="connsiteY6" fmla="*/ 34925 h 361950"/>
              <a:gd name="connsiteX7" fmla="*/ 1587500 w 2057400"/>
              <a:gd name="connsiteY7" fmla="*/ 9525 h 361950"/>
              <a:gd name="connsiteX8" fmla="*/ 1752600 w 2057400"/>
              <a:gd name="connsiteY8" fmla="*/ 0 h 361950"/>
              <a:gd name="connsiteX9" fmla="*/ 1793875 w 2057400"/>
              <a:gd name="connsiteY9" fmla="*/ 6350 h 361950"/>
              <a:gd name="connsiteX10" fmla="*/ 1958975 w 2057400"/>
              <a:gd name="connsiteY10" fmla="*/ 69850 h 361950"/>
              <a:gd name="connsiteX11" fmla="*/ 2057400 w 2057400"/>
              <a:gd name="connsiteY11" fmla="*/ 266700 h 361950"/>
              <a:gd name="connsiteX12" fmla="*/ 1882775 w 2057400"/>
              <a:gd name="connsiteY12" fmla="*/ 222250 h 361950"/>
              <a:gd name="connsiteX13" fmla="*/ 1793875 w 2057400"/>
              <a:gd name="connsiteY13" fmla="*/ 209550 h 361950"/>
              <a:gd name="connsiteX14" fmla="*/ 1520825 w 2057400"/>
              <a:gd name="connsiteY14" fmla="*/ 203200 h 361950"/>
              <a:gd name="connsiteX15" fmla="*/ 1041400 w 2057400"/>
              <a:gd name="connsiteY15" fmla="*/ 225425 h 361950"/>
              <a:gd name="connsiteX16" fmla="*/ 555625 w 2057400"/>
              <a:gd name="connsiteY16" fmla="*/ 27940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57400" h="361950">
                <a:moveTo>
                  <a:pt x="555625" y="279400"/>
                </a:moveTo>
                <a:lnTo>
                  <a:pt x="161925" y="361950"/>
                </a:lnTo>
                <a:lnTo>
                  <a:pt x="0" y="127000"/>
                </a:lnTo>
                <a:lnTo>
                  <a:pt x="155575" y="133350"/>
                </a:lnTo>
                <a:lnTo>
                  <a:pt x="488950" y="101600"/>
                </a:lnTo>
                <a:lnTo>
                  <a:pt x="857250" y="66675"/>
                </a:lnTo>
                <a:lnTo>
                  <a:pt x="1216025" y="34925"/>
                </a:lnTo>
                <a:lnTo>
                  <a:pt x="1587500" y="9525"/>
                </a:lnTo>
                <a:lnTo>
                  <a:pt x="1752600" y="0"/>
                </a:lnTo>
                <a:lnTo>
                  <a:pt x="1793875" y="6350"/>
                </a:lnTo>
                <a:lnTo>
                  <a:pt x="1958975" y="69850"/>
                </a:lnTo>
                <a:lnTo>
                  <a:pt x="2057400" y="266700"/>
                </a:lnTo>
                <a:lnTo>
                  <a:pt x="1882775" y="222250"/>
                </a:lnTo>
                <a:lnTo>
                  <a:pt x="1793875" y="209550"/>
                </a:lnTo>
                <a:lnTo>
                  <a:pt x="1520825" y="203200"/>
                </a:lnTo>
                <a:lnTo>
                  <a:pt x="1041400" y="225425"/>
                </a:lnTo>
                <a:lnTo>
                  <a:pt x="555625" y="2794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DBC868A-93EF-4E61-BD00-852C58895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491" y="1438400"/>
            <a:ext cx="4359018" cy="443217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1437D93-0489-469E-96EE-52CED7E0A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3602" y="1467707"/>
            <a:ext cx="4365114" cy="4432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BB87A88-9C8D-4A6C-9076-7035660A0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491" y="1212912"/>
            <a:ext cx="4359018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47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2007987F-B070-481F-8096-F9C60A0997E4}"/>
              </a:ext>
            </a:extLst>
          </p:cNvPr>
          <p:cNvSpPr/>
          <p:nvPr/>
        </p:nvSpPr>
        <p:spPr>
          <a:xfrm>
            <a:off x="4746625" y="2092326"/>
            <a:ext cx="2535238" cy="493713"/>
          </a:xfrm>
          <a:custGeom>
            <a:avLst/>
            <a:gdLst>
              <a:gd name="connsiteX0" fmla="*/ 900793 w 2536372"/>
              <a:gd name="connsiteY0" fmla="*/ 400050 h 492578"/>
              <a:gd name="connsiteX1" fmla="*/ 620486 w 2536372"/>
              <a:gd name="connsiteY1" fmla="*/ 432707 h 492578"/>
              <a:gd name="connsiteX2" fmla="*/ 571500 w 2536372"/>
              <a:gd name="connsiteY2" fmla="*/ 440871 h 492578"/>
              <a:gd name="connsiteX3" fmla="*/ 468086 w 2536372"/>
              <a:gd name="connsiteY3" fmla="*/ 476250 h 492578"/>
              <a:gd name="connsiteX4" fmla="*/ 427265 w 2536372"/>
              <a:gd name="connsiteY4" fmla="*/ 487135 h 492578"/>
              <a:gd name="connsiteX5" fmla="*/ 391886 w 2536372"/>
              <a:gd name="connsiteY5" fmla="*/ 492578 h 492578"/>
              <a:gd name="connsiteX6" fmla="*/ 364672 w 2536372"/>
              <a:gd name="connsiteY6" fmla="*/ 487135 h 492578"/>
              <a:gd name="connsiteX7" fmla="*/ 296636 w 2536372"/>
              <a:gd name="connsiteY7" fmla="*/ 446314 h 492578"/>
              <a:gd name="connsiteX8" fmla="*/ 95250 w 2536372"/>
              <a:gd name="connsiteY8" fmla="*/ 269421 h 492578"/>
              <a:gd name="connsiteX9" fmla="*/ 32658 w 2536372"/>
              <a:gd name="connsiteY9" fmla="*/ 201385 h 492578"/>
              <a:gd name="connsiteX10" fmla="*/ 5443 w 2536372"/>
              <a:gd name="connsiteY10" fmla="*/ 160564 h 492578"/>
              <a:gd name="connsiteX11" fmla="*/ 0 w 2536372"/>
              <a:gd name="connsiteY11" fmla="*/ 141514 h 492578"/>
              <a:gd name="connsiteX12" fmla="*/ 0 w 2536372"/>
              <a:gd name="connsiteY12" fmla="*/ 122464 h 492578"/>
              <a:gd name="connsiteX13" fmla="*/ 13608 w 2536372"/>
              <a:gd name="connsiteY13" fmla="*/ 108857 h 492578"/>
              <a:gd name="connsiteX14" fmla="*/ 32658 w 2536372"/>
              <a:gd name="connsiteY14" fmla="*/ 111578 h 492578"/>
              <a:gd name="connsiteX15" fmla="*/ 78922 w 2536372"/>
              <a:gd name="connsiteY15" fmla="*/ 130628 h 492578"/>
              <a:gd name="connsiteX16" fmla="*/ 146958 w 2536372"/>
              <a:gd name="connsiteY16" fmla="*/ 166007 h 492578"/>
              <a:gd name="connsiteX17" fmla="*/ 204108 w 2536372"/>
              <a:gd name="connsiteY17" fmla="*/ 190500 h 492578"/>
              <a:gd name="connsiteX18" fmla="*/ 288472 w 2536372"/>
              <a:gd name="connsiteY18" fmla="*/ 220435 h 492578"/>
              <a:gd name="connsiteX19" fmla="*/ 359229 w 2536372"/>
              <a:gd name="connsiteY19" fmla="*/ 239485 h 492578"/>
              <a:gd name="connsiteX20" fmla="*/ 429986 w 2536372"/>
              <a:gd name="connsiteY20" fmla="*/ 244928 h 492578"/>
              <a:gd name="connsiteX21" fmla="*/ 538843 w 2536372"/>
              <a:gd name="connsiteY21" fmla="*/ 244928 h 492578"/>
              <a:gd name="connsiteX22" fmla="*/ 835479 w 2536372"/>
              <a:gd name="connsiteY22" fmla="*/ 217714 h 492578"/>
              <a:gd name="connsiteX23" fmla="*/ 1159329 w 2536372"/>
              <a:gd name="connsiteY23" fmla="*/ 179614 h 492578"/>
              <a:gd name="connsiteX24" fmla="*/ 1439636 w 2536372"/>
              <a:gd name="connsiteY24" fmla="*/ 149678 h 492578"/>
              <a:gd name="connsiteX25" fmla="*/ 1676400 w 2536372"/>
              <a:gd name="connsiteY25" fmla="*/ 119742 h 492578"/>
              <a:gd name="connsiteX26" fmla="*/ 1850572 w 2536372"/>
              <a:gd name="connsiteY26" fmla="*/ 89807 h 492578"/>
              <a:gd name="connsiteX27" fmla="*/ 1970315 w 2536372"/>
              <a:gd name="connsiteY27" fmla="*/ 57150 h 492578"/>
              <a:gd name="connsiteX28" fmla="*/ 2092779 w 2536372"/>
              <a:gd name="connsiteY28" fmla="*/ 5442 h 492578"/>
              <a:gd name="connsiteX29" fmla="*/ 2122715 w 2536372"/>
              <a:gd name="connsiteY29" fmla="*/ 0 h 492578"/>
              <a:gd name="connsiteX30" fmla="*/ 2193472 w 2536372"/>
              <a:gd name="connsiteY30" fmla="*/ 16328 h 492578"/>
              <a:gd name="connsiteX31" fmla="*/ 2411186 w 2536372"/>
              <a:gd name="connsiteY31" fmla="*/ 84364 h 492578"/>
              <a:gd name="connsiteX32" fmla="*/ 2495550 w 2536372"/>
              <a:gd name="connsiteY32" fmla="*/ 119742 h 492578"/>
              <a:gd name="connsiteX33" fmla="*/ 2525486 w 2536372"/>
              <a:gd name="connsiteY33" fmla="*/ 146957 h 492578"/>
              <a:gd name="connsiteX34" fmla="*/ 2536372 w 2536372"/>
              <a:gd name="connsiteY34" fmla="*/ 182335 h 492578"/>
              <a:gd name="connsiteX35" fmla="*/ 2528208 w 2536372"/>
              <a:gd name="connsiteY35" fmla="*/ 212271 h 492578"/>
              <a:gd name="connsiteX36" fmla="*/ 2503715 w 2536372"/>
              <a:gd name="connsiteY36" fmla="*/ 236764 h 492578"/>
              <a:gd name="connsiteX37" fmla="*/ 2471058 w 2536372"/>
              <a:gd name="connsiteY37" fmla="*/ 247650 h 492578"/>
              <a:gd name="connsiteX38" fmla="*/ 2098222 w 2536372"/>
              <a:gd name="connsiteY38" fmla="*/ 283028 h 492578"/>
              <a:gd name="connsiteX39" fmla="*/ 1442358 w 2536372"/>
              <a:gd name="connsiteY39" fmla="*/ 351064 h 492578"/>
              <a:gd name="connsiteX40" fmla="*/ 1156608 w 2536372"/>
              <a:gd name="connsiteY40" fmla="*/ 378278 h 492578"/>
              <a:gd name="connsiteX41" fmla="*/ 900793 w 2536372"/>
              <a:gd name="connsiteY41" fmla="*/ 400050 h 49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536372" h="492578">
                <a:moveTo>
                  <a:pt x="900793" y="400050"/>
                </a:moveTo>
                <a:lnTo>
                  <a:pt x="620486" y="432707"/>
                </a:lnTo>
                <a:lnTo>
                  <a:pt x="571500" y="440871"/>
                </a:lnTo>
                <a:lnTo>
                  <a:pt x="468086" y="476250"/>
                </a:lnTo>
                <a:lnTo>
                  <a:pt x="427265" y="487135"/>
                </a:lnTo>
                <a:lnTo>
                  <a:pt x="391886" y="492578"/>
                </a:lnTo>
                <a:lnTo>
                  <a:pt x="364672" y="487135"/>
                </a:lnTo>
                <a:lnTo>
                  <a:pt x="296636" y="446314"/>
                </a:lnTo>
                <a:lnTo>
                  <a:pt x="95250" y="269421"/>
                </a:lnTo>
                <a:lnTo>
                  <a:pt x="32658" y="201385"/>
                </a:lnTo>
                <a:lnTo>
                  <a:pt x="5443" y="160564"/>
                </a:lnTo>
                <a:lnTo>
                  <a:pt x="0" y="141514"/>
                </a:lnTo>
                <a:lnTo>
                  <a:pt x="0" y="122464"/>
                </a:lnTo>
                <a:lnTo>
                  <a:pt x="13608" y="108857"/>
                </a:lnTo>
                <a:lnTo>
                  <a:pt x="32658" y="111578"/>
                </a:lnTo>
                <a:lnTo>
                  <a:pt x="78922" y="130628"/>
                </a:lnTo>
                <a:lnTo>
                  <a:pt x="146958" y="166007"/>
                </a:lnTo>
                <a:lnTo>
                  <a:pt x="204108" y="190500"/>
                </a:lnTo>
                <a:lnTo>
                  <a:pt x="288472" y="220435"/>
                </a:lnTo>
                <a:lnTo>
                  <a:pt x="359229" y="239485"/>
                </a:lnTo>
                <a:lnTo>
                  <a:pt x="429986" y="244928"/>
                </a:lnTo>
                <a:lnTo>
                  <a:pt x="538843" y="244928"/>
                </a:lnTo>
                <a:lnTo>
                  <a:pt x="835479" y="217714"/>
                </a:lnTo>
                <a:lnTo>
                  <a:pt x="1159329" y="179614"/>
                </a:lnTo>
                <a:lnTo>
                  <a:pt x="1439636" y="149678"/>
                </a:lnTo>
                <a:lnTo>
                  <a:pt x="1676400" y="119742"/>
                </a:lnTo>
                <a:lnTo>
                  <a:pt x="1850572" y="89807"/>
                </a:lnTo>
                <a:lnTo>
                  <a:pt x="1970315" y="57150"/>
                </a:lnTo>
                <a:lnTo>
                  <a:pt x="2092779" y="5442"/>
                </a:lnTo>
                <a:lnTo>
                  <a:pt x="2122715" y="0"/>
                </a:lnTo>
                <a:lnTo>
                  <a:pt x="2193472" y="16328"/>
                </a:lnTo>
                <a:lnTo>
                  <a:pt x="2411186" y="84364"/>
                </a:lnTo>
                <a:lnTo>
                  <a:pt x="2495550" y="119742"/>
                </a:lnTo>
                <a:lnTo>
                  <a:pt x="2525486" y="146957"/>
                </a:lnTo>
                <a:lnTo>
                  <a:pt x="2536372" y="182335"/>
                </a:lnTo>
                <a:lnTo>
                  <a:pt x="2528208" y="212271"/>
                </a:lnTo>
                <a:lnTo>
                  <a:pt x="2503715" y="236764"/>
                </a:lnTo>
                <a:lnTo>
                  <a:pt x="2471058" y="247650"/>
                </a:lnTo>
                <a:lnTo>
                  <a:pt x="2098222" y="283028"/>
                </a:lnTo>
                <a:lnTo>
                  <a:pt x="1442358" y="351064"/>
                </a:lnTo>
                <a:lnTo>
                  <a:pt x="1156608" y="378278"/>
                </a:lnTo>
                <a:lnTo>
                  <a:pt x="900793" y="4000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D64FBB1D-C4F8-453E-9E58-11D99E2FD0C0}"/>
              </a:ext>
            </a:extLst>
          </p:cNvPr>
          <p:cNvSpPr/>
          <p:nvPr/>
        </p:nvSpPr>
        <p:spPr>
          <a:xfrm>
            <a:off x="3990975" y="3876676"/>
            <a:ext cx="4071938" cy="652463"/>
          </a:xfrm>
          <a:custGeom>
            <a:avLst/>
            <a:gdLst>
              <a:gd name="connsiteX0" fmla="*/ 1881188 w 4071938"/>
              <a:gd name="connsiteY0" fmla="*/ 400050 h 652463"/>
              <a:gd name="connsiteX1" fmla="*/ 1414463 w 4071938"/>
              <a:gd name="connsiteY1" fmla="*/ 471488 h 652463"/>
              <a:gd name="connsiteX2" fmla="*/ 819150 w 4071938"/>
              <a:gd name="connsiteY2" fmla="*/ 585788 h 652463"/>
              <a:gd name="connsiteX3" fmla="*/ 576263 w 4071938"/>
              <a:gd name="connsiteY3" fmla="*/ 642938 h 652463"/>
              <a:gd name="connsiteX4" fmla="*/ 476250 w 4071938"/>
              <a:gd name="connsiteY4" fmla="*/ 652463 h 652463"/>
              <a:gd name="connsiteX5" fmla="*/ 400050 w 4071938"/>
              <a:gd name="connsiteY5" fmla="*/ 638175 h 652463"/>
              <a:gd name="connsiteX6" fmla="*/ 304800 w 4071938"/>
              <a:gd name="connsiteY6" fmla="*/ 581025 h 652463"/>
              <a:gd name="connsiteX7" fmla="*/ 133350 w 4071938"/>
              <a:gd name="connsiteY7" fmla="*/ 447675 h 652463"/>
              <a:gd name="connsiteX8" fmla="*/ 23813 w 4071938"/>
              <a:gd name="connsiteY8" fmla="*/ 361950 h 652463"/>
              <a:gd name="connsiteX9" fmla="*/ 0 w 4071938"/>
              <a:gd name="connsiteY9" fmla="*/ 328613 h 652463"/>
              <a:gd name="connsiteX10" fmla="*/ 0 w 4071938"/>
              <a:gd name="connsiteY10" fmla="*/ 280988 h 652463"/>
              <a:gd name="connsiteX11" fmla="*/ 9525 w 4071938"/>
              <a:gd name="connsiteY11" fmla="*/ 266700 h 652463"/>
              <a:gd name="connsiteX12" fmla="*/ 57150 w 4071938"/>
              <a:gd name="connsiteY12" fmla="*/ 276225 h 652463"/>
              <a:gd name="connsiteX13" fmla="*/ 266700 w 4071938"/>
              <a:gd name="connsiteY13" fmla="*/ 347663 h 652463"/>
              <a:gd name="connsiteX14" fmla="*/ 376238 w 4071938"/>
              <a:gd name="connsiteY14" fmla="*/ 381000 h 652463"/>
              <a:gd name="connsiteX15" fmla="*/ 481013 w 4071938"/>
              <a:gd name="connsiteY15" fmla="*/ 381000 h 652463"/>
              <a:gd name="connsiteX16" fmla="*/ 842963 w 4071938"/>
              <a:gd name="connsiteY16" fmla="*/ 342900 h 652463"/>
              <a:gd name="connsiteX17" fmla="*/ 1309688 w 4071938"/>
              <a:gd name="connsiteY17" fmla="*/ 276225 h 652463"/>
              <a:gd name="connsiteX18" fmla="*/ 1819275 w 4071938"/>
              <a:gd name="connsiteY18" fmla="*/ 204788 h 652463"/>
              <a:gd name="connsiteX19" fmla="*/ 2314575 w 4071938"/>
              <a:gd name="connsiteY19" fmla="*/ 147638 h 652463"/>
              <a:gd name="connsiteX20" fmla="*/ 2652713 w 4071938"/>
              <a:gd name="connsiteY20" fmla="*/ 104775 h 652463"/>
              <a:gd name="connsiteX21" fmla="*/ 2905125 w 4071938"/>
              <a:gd name="connsiteY21" fmla="*/ 90488 h 652463"/>
              <a:gd name="connsiteX22" fmla="*/ 3224213 w 4071938"/>
              <a:gd name="connsiteY22" fmla="*/ 76200 h 652463"/>
              <a:gd name="connsiteX23" fmla="*/ 3367088 w 4071938"/>
              <a:gd name="connsiteY23" fmla="*/ 71438 h 652463"/>
              <a:gd name="connsiteX24" fmla="*/ 3433763 w 4071938"/>
              <a:gd name="connsiteY24" fmla="*/ 57150 h 652463"/>
              <a:gd name="connsiteX25" fmla="*/ 3581400 w 4071938"/>
              <a:gd name="connsiteY25" fmla="*/ 14288 h 652463"/>
              <a:gd name="connsiteX26" fmla="*/ 3629025 w 4071938"/>
              <a:gd name="connsiteY26" fmla="*/ 0 h 652463"/>
              <a:gd name="connsiteX27" fmla="*/ 3662363 w 4071938"/>
              <a:gd name="connsiteY27" fmla="*/ 4763 h 652463"/>
              <a:gd name="connsiteX28" fmla="*/ 3843338 w 4071938"/>
              <a:gd name="connsiteY28" fmla="*/ 61913 h 652463"/>
              <a:gd name="connsiteX29" fmla="*/ 3962400 w 4071938"/>
              <a:gd name="connsiteY29" fmla="*/ 114300 h 652463"/>
              <a:gd name="connsiteX30" fmla="*/ 4052888 w 4071938"/>
              <a:gd name="connsiteY30" fmla="*/ 176213 h 652463"/>
              <a:gd name="connsiteX31" fmla="*/ 4071938 w 4071938"/>
              <a:gd name="connsiteY31" fmla="*/ 214313 h 652463"/>
              <a:gd name="connsiteX32" fmla="*/ 4067175 w 4071938"/>
              <a:gd name="connsiteY32" fmla="*/ 261938 h 652463"/>
              <a:gd name="connsiteX33" fmla="*/ 4052888 w 4071938"/>
              <a:gd name="connsiteY33" fmla="*/ 290513 h 652463"/>
              <a:gd name="connsiteX34" fmla="*/ 4024313 w 4071938"/>
              <a:gd name="connsiteY34" fmla="*/ 309563 h 652463"/>
              <a:gd name="connsiteX35" fmla="*/ 3881438 w 4071938"/>
              <a:gd name="connsiteY35" fmla="*/ 323850 h 652463"/>
              <a:gd name="connsiteX36" fmla="*/ 3638550 w 4071938"/>
              <a:gd name="connsiteY36" fmla="*/ 319088 h 652463"/>
              <a:gd name="connsiteX37" fmla="*/ 3305175 w 4071938"/>
              <a:gd name="connsiteY37" fmla="*/ 328613 h 652463"/>
              <a:gd name="connsiteX38" fmla="*/ 2914650 w 4071938"/>
              <a:gd name="connsiteY38" fmla="*/ 333375 h 652463"/>
              <a:gd name="connsiteX39" fmla="*/ 2638425 w 4071938"/>
              <a:gd name="connsiteY39" fmla="*/ 338138 h 652463"/>
              <a:gd name="connsiteX40" fmla="*/ 2314575 w 4071938"/>
              <a:gd name="connsiteY40" fmla="*/ 352425 h 652463"/>
              <a:gd name="connsiteX41" fmla="*/ 1881188 w 4071938"/>
              <a:gd name="connsiteY41" fmla="*/ 400050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071938" h="652463">
                <a:moveTo>
                  <a:pt x="1881188" y="400050"/>
                </a:moveTo>
                <a:lnTo>
                  <a:pt x="1414463" y="471488"/>
                </a:lnTo>
                <a:lnTo>
                  <a:pt x="819150" y="585788"/>
                </a:lnTo>
                <a:lnTo>
                  <a:pt x="576263" y="642938"/>
                </a:lnTo>
                <a:lnTo>
                  <a:pt x="476250" y="652463"/>
                </a:lnTo>
                <a:lnTo>
                  <a:pt x="400050" y="638175"/>
                </a:lnTo>
                <a:lnTo>
                  <a:pt x="304800" y="581025"/>
                </a:lnTo>
                <a:lnTo>
                  <a:pt x="133350" y="447675"/>
                </a:lnTo>
                <a:lnTo>
                  <a:pt x="23813" y="361950"/>
                </a:lnTo>
                <a:lnTo>
                  <a:pt x="0" y="328613"/>
                </a:lnTo>
                <a:lnTo>
                  <a:pt x="0" y="280988"/>
                </a:lnTo>
                <a:lnTo>
                  <a:pt x="9525" y="266700"/>
                </a:lnTo>
                <a:lnTo>
                  <a:pt x="57150" y="276225"/>
                </a:lnTo>
                <a:lnTo>
                  <a:pt x="266700" y="347663"/>
                </a:lnTo>
                <a:lnTo>
                  <a:pt x="376238" y="381000"/>
                </a:lnTo>
                <a:lnTo>
                  <a:pt x="481013" y="381000"/>
                </a:lnTo>
                <a:lnTo>
                  <a:pt x="842963" y="342900"/>
                </a:lnTo>
                <a:lnTo>
                  <a:pt x="1309688" y="276225"/>
                </a:lnTo>
                <a:lnTo>
                  <a:pt x="1819275" y="204788"/>
                </a:lnTo>
                <a:lnTo>
                  <a:pt x="2314575" y="147638"/>
                </a:lnTo>
                <a:lnTo>
                  <a:pt x="2652713" y="104775"/>
                </a:lnTo>
                <a:lnTo>
                  <a:pt x="2905125" y="90488"/>
                </a:lnTo>
                <a:lnTo>
                  <a:pt x="3224213" y="76200"/>
                </a:lnTo>
                <a:lnTo>
                  <a:pt x="3367088" y="71438"/>
                </a:lnTo>
                <a:lnTo>
                  <a:pt x="3433763" y="57150"/>
                </a:lnTo>
                <a:lnTo>
                  <a:pt x="3581400" y="14288"/>
                </a:lnTo>
                <a:lnTo>
                  <a:pt x="3629025" y="0"/>
                </a:lnTo>
                <a:lnTo>
                  <a:pt x="3662363" y="4763"/>
                </a:lnTo>
                <a:lnTo>
                  <a:pt x="3843338" y="61913"/>
                </a:lnTo>
                <a:lnTo>
                  <a:pt x="3962400" y="114300"/>
                </a:lnTo>
                <a:lnTo>
                  <a:pt x="4052888" y="176213"/>
                </a:lnTo>
                <a:lnTo>
                  <a:pt x="4071938" y="214313"/>
                </a:lnTo>
                <a:lnTo>
                  <a:pt x="4067175" y="261938"/>
                </a:lnTo>
                <a:lnTo>
                  <a:pt x="4052888" y="290513"/>
                </a:lnTo>
                <a:lnTo>
                  <a:pt x="4024313" y="309563"/>
                </a:lnTo>
                <a:lnTo>
                  <a:pt x="3881438" y="323850"/>
                </a:lnTo>
                <a:lnTo>
                  <a:pt x="3638550" y="319088"/>
                </a:lnTo>
                <a:lnTo>
                  <a:pt x="3305175" y="328613"/>
                </a:lnTo>
                <a:lnTo>
                  <a:pt x="2914650" y="333375"/>
                </a:lnTo>
                <a:lnTo>
                  <a:pt x="2638425" y="338138"/>
                </a:lnTo>
                <a:lnTo>
                  <a:pt x="2314575" y="352425"/>
                </a:lnTo>
                <a:lnTo>
                  <a:pt x="1881188" y="4000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836E6017-A5A4-47AF-B9E1-645AE8C6DDDA}"/>
              </a:ext>
            </a:extLst>
          </p:cNvPr>
          <p:cNvSpPr/>
          <p:nvPr/>
        </p:nvSpPr>
        <p:spPr>
          <a:xfrm>
            <a:off x="5338764" y="4614863"/>
            <a:ext cx="727075" cy="647700"/>
          </a:xfrm>
          <a:custGeom>
            <a:avLst/>
            <a:gdLst>
              <a:gd name="connsiteX0" fmla="*/ 288131 w 726281"/>
              <a:gd name="connsiteY0" fmla="*/ 371475 h 647700"/>
              <a:gd name="connsiteX1" fmla="*/ 142875 w 726281"/>
              <a:gd name="connsiteY1" fmla="*/ 209550 h 647700"/>
              <a:gd name="connsiteX2" fmla="*/ 28575 w 726281"/>
              <a:gd name="connsiteY2" fmla="*/ 80962 h 647700"/>
              <a:gd name="connsiteX3" fmla="*/ 0 w 726281"/>
              <a:gd name="connsiteY3" fmla="*/ 38100 h 647700"/>
              <a:gd name="connsiteX4" fmla="*/ 4762 w 726281"/>
              <a:gd name="connsiteY4" fmla="*/ 9525 h 647700"/>
              <a:gd name="connsiteX5" fmla="*/ 33337 w 726281"/>
              <a:gd name="connsiteY5" fmla="*/ 0 h 647700"/>
              <a:gd name="connsiteX6" fmla="*/ 83343 w 726281"/>
              <a:gd name="connsiteY6" fmla="*/ 4762 h 647700"/>
              <a:gd name="connsiteX7" fmla="*/ 133350 w 726281"/>
              <a:gd name="connsiteY7" fmla="*/ 21431 h 647700"/>
              <a:gd name="connsiteX8" fmla="*/ 300037 w 726281"/>
              <a:gd name="connsiteY8" fmla="*/ 85725 h 647700"/>
              <a:gd name="connsiteX9" fmla="*/ 481012 w 726281"/>
              <a:gd name="connsiteY9" fmla="*/ 178593 h 647700"/>
              <a:gd name="connsiteX10" fmla="*/ 607218 w 726281"/>
              <a:gd name="connsiteY10" fmla="*/ 261937 h 647700"/>
              <a:gd name="connsiteX11" fmla="*/ 652462 w 726281"/>
              <a:gd name="connsiteY11" fmla="*/ 297656 h 647700"/>
              <a:gd name="connsiteX12" fmla="*/ 673893 w 726281"/>
              <a:gd name="connsiteY12" fmla="*/ 328612 h 647700"/>
              <a:gd name="connsiteX13" fmla="*/ 697706 w 726281"/>
              <a:gd name="connsiteY13" fmla="*/ 385762 h 647700"/>
              <a:gd name="connsiteX14" fmla="*/ 721518 w 726281"/>
              <a:gd name="connsiteY14" fmla="*/ 457200 h 647700"/>
              <a:gd name="connsiteX15" fmla="*/ 726281 w 726281"/>
              <a:gd name="connsiteY15" fmla="*/ 545306 h 647700"/>
              <a:gd name="connsiteX16" fmla="*/ 719137 w 726281"/>
              <a:gd name="connsiteY16" fmla="*/ 604837 h 647700"/>
              <a:gd name="connsiteX17" fmla="*/ 700087 w 726281"/>
              <a:gd name="connsiteY17" fmla="*/ 628650 h 647700"/>
              <a:gd name="connsiteX18" fmla="*/ 659606 w 726281"/>
              <a:gd name="connsiteY18" fmla="*/ 645318 h 647700"/>
              <a:gd name="connsiteX19" fmla="*/ 614362 w 726281"/>
              <a:gd name="connsiteY19" fmla="*/ 647700 h 647700"/>
              <a:gd name="connsiteX20" fmla="*/ 573881 w 726281"/>
              <a:gd name="connsiteY20" fmla="*/ 638175 h 647700"/>
              <a:gd name="connsiteX21" fmla="*/ 519112 w 726281"/>
              <a:gd name="connsiteY21" fmla="*/ 611981 h 647700"/>
              <a:gd name="connsiteX22" fmla="*/ 476250 w 726281"/>
              <a:gd name="connsiteY22" fmla="*/ 576262 h 647700"/>
              <a:gd name="connsiteX23" fmla="*/ 288131 w 726281"/>
              <a:gd name="connsiteY23" fmla="*/ 371475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6281" h="647700">
                <a:moveTo>
                  <a:pt x="288131" y="371475"/>
                </a:moveTo>
                <a:lnTo>
                  <a:pt x="142875" y="209550"/>
                </a:lnTo>
                <a:lnTo>
                  <a:pt x="28575" y="80962"/>
                </a:lnTo>
                <a:lnTo>
                  <a:pt x="0" y="38100"/>
                </a:lnTo>
                <a:lnTo>
                  <a:pt x="4762" y="9525"/>
                </a:lnTo>
                <a:lnTo>
                  <a:pt x="33337" y="0"/>
                </a:lnTo>
                <a:lnTo>
                  <a:pt x="83343" y="4762"/>
                </a:lnTo>
                <a:lnTo>
                  <a:pt x="133350" y="21431"/>
                </a:lnTo>
                <a:lnTo>
                  <a:pt x="300037" y="85725"/>
                </a:lnTo>
                <a:lnTo>
                  <a:pt x="481012" y="178593"/>
                </a:lnTo>
                <a:lnTo>
                  <a:pt x="607218" y="261937"/>
                </a:lnTo>
                <a:lnTo>
                  <a:pt x="652462" y="297656"/>
                </a:lnTo>
                <a:lnTo>
                  <a:pt x="673893" y="328612"/>
                </a:lnTo>
                <a:lnTo>
                  <a:pt x="697706" y="385762"/>
                </a:lnTo>
                <a:lnTo>
                  <a:pt x="721518" y="457200"/>
                </a:lnTo>
                <a:lnTo>
                  <a:pt x="726281" y="545306"/>
                </a:lnTo>
                <a:lnTo>
                  <a:pt x="719137" y="604837"/>
                </a:lnTo>
                <a:lnTo>
                  <a:pt x="700087" y="628650"/>
                </a:lnTo>
                <a:lnTo>
                  <a:pt x="659606" y="645318"/>
                </a:lnTo>
                <a:lnTo>
                  <a:pt x="614362" y="647700"/>
                </a:lnTo>
                <a:lnTo>
                  <a:pt x="573881" y="638175"/>
                </a:lnTo>
                <a:lnTo>
                  <a:pt x="519112" y="611981"/>
                </a:lnTo>
                <a:lnTo>
                  <a:pt x="476250" y="576262"/>
                </a:lnTo>
                <a:lnTo>
                  <a:pt x="288131" y="3714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62F77F1B-6542-4E41-9601-F725DF82FE88}"/>
              </a:ext>
            </a:extLst>
          </p:cNvPr>
          <p:cNvSpPr/>
          <p:nvPr/>
        </p:nvSpPr>
        <p:spPr>
          <a:xfrm>
            <a:off x="5614988" y="1416050"/>
            <a:ext cx="692150" cy="1824038"/>
          </a:xfrm>
          <a:custGeom>
            <a:avLst/>
            <a:gdLst>
              <a:gd name="connsiteX0" fmla="*/ 290222 w 691763"/>
              <a:gd name="connsiteY0" fmla="*/ 1307990 h 1824825"/>
              <a:gd name="connsiteX1" fmla="*/ 298174 w 691763"/>
              <a:gd name="connsiteY1" fmla="*/ 763325 h 1824825"/>
              <a:gd name="connsiteX2" fmla="*/ 290222 w 691763"/>
              <a:gd name="connsiteY2" fmla="*/ 457200 h 1824825"/>
              <a:gd name="connsiteX3" fmla="*/ 274320 w 691763"/>
              <a:gd name="connsiteY3" fmla="*/ 262393 h 1824825"/>
              <a:gd name="connsiteX4" fmla="*/ 262393 w 691763"/>
              <a:gd name="connsiteY4" fmla="*/ 222637 h 1824825"/>
              <a:gd name="connsiteX5" fmla="*/ 238539 w 691763"/>
              <a:gd name="connsiteY5" fmla="*/ 190831 h 1824825"/>
              <a:gd name="connsiteX6" fmla="*/ 198782 w 691763"/>
              <a:gd name="connsiteY6" fmla="*/ 159026 h 1824825"/>
              <a:gd name="connsiteX7" fmla="*/ 139148 w 691763"/>
              <a:gd name="connsiteY7" fmla="*/ 127221 h 1824825"/>
              <a:gd name="connsiteX8" fmla="*/ 59634 w 691763"/>
              <a:gd name="connsiteY8" fmla="*/ 99391 h 1824825"/>
              <a:gd name="connsiteX9" fmla="*/ 23854 w 691763"/>
              <a:gd name="connsiteY9" fmla="*/ 91440 h 1824825"/>
              <a:gd name="connsiteX10" fmla="*/ 11927 w 691763"/>
              <a:gd name="connsiteY10" fmla="*/ 83489 h 1824825"/>
              <a:gd name="connsiteX11" fmla="*/ 0 w 691763"/>
              <a:gd name="connsiteY11" fmla="*/ 67586 h 1824825"/>
              <a:gd name="connsiteX12" fmla="*/ 3975 w 691763"/>
              <a:gd name="connsiteY12" fmla="*/ 39757 h 1824825"/>
              <a:gd name="connsiteX13" fmla="*/ 27829 w 691763"/>
              <a:gd name="connsiteY13" fmla="*/ 23854 h 1824825"/>
              <a:gd name="connsiteX14" fmla="*/ 87464 w 691763"/>
              <a:gd name="connsiteY14" fmla="*/ 3976 h 1824825"/>
              <a:gd name="connsiteX15" fmla="*/ 170953 w 691763"/>
              <a:gd name="connsiteY15" fmla="*/ 0 h 1824825"/>
              <a:gd name="connsiteX16" fmla="*/ 274320 w 691763"/>
              <a:gd name="connsiteY16" fmla="*/ 7951 h 1824825"/>
              <a:gd name="connsiteX17" fmla="*/ 397565 w 691763"/>
              <a:gd name="connsiteY17" fmla="*/ 31805 h 1824825"/>
              <a:gd name="connsiteX18" fmla="*/ 520810 w 691763"/>
              <a:gd name="connsiteY18" fmla="*/ 87465 h 1824825"/>
              <a:gd name="connsiteX19" fmla="*/ 636104 w 691763"/>
              <a:gd name="connsiteY19" fmla="*/ 166978 h 1824825"/>
              <a:gd name="connsiteX20" fmla="*/ 679836 w 691763"/>
              <a:gd name="connsiteY20" fmla="*/ 202758 h 1824825"/>
              <a:gd name="connsiteX21" fmla="*/ 691763 w 691763"/>
              <a:gd name="connsiteY21" fmla="*/ 238539 h 1824825"/>
              <a:gd name="connsiteX22" fmla="*/ 675861 w 691763"/>
              <a:gd name="connsiteY22" fmla="*/ 274320 h 1824825"/>
              <a:gd name="connsiteX23" fmla="*/ 636104 w 691763"/>
              <a:gd name="connsiteY23" fmla="*/ 306125 h 1824825"/>
              <a:gd name="connsiteX24" fmla="*/ 596348 w 691763"/>
              <a:gd name="connsiteY24" fmla="*/ 361785 h 1824825"/>
              <a:gd name="connsiteX25" fmla="*/ 572494 w 691763"/>
              <a:gd name="connsiteY25" fmla="*/ 465151 h 1824825"/>
              <a:gd name="connsiteX26" fmla="*/ 564542 w 691763"/>
              <a:gd name="connsiteY26" fmla="*/ 532738 h 1824825"/>
              <a:gd name="connsiteX27" fmla="*/ 568518 w 691763"/>
              <a:gd name="connsiteY27" fmla="*/ 739471 h 1824825"/>
              <a:gd name="connsiteX28" fmla="*/ 568518 w 691763"/>
              <a:gd name="connsiteY28" fmla="*/ 826936 h 1824825"/>
              <a:gd name="connsiteX29" fmla="*/ 564542 w 691763"/>
              <a:gd name="connsiteY29" fmla="*/ 1049572 h 1824825"/>
              <a:gd name="connsiteX30" fmla="*/ 544664 w 691763"/>
              <a:gd name="connsiteY30" fmla="*/ 1411357 h 1824825"/>
              <a:gd name="connsiteX31" fmla="*/ 540688 w 691763"/>
              <a:gd name="connsiteY31" fmla="*/ 1725433 h 1824825"/>
              <a:gd name="connsiteX32" fmla="*/ 548640 w 691763"/>
              <a:gd name="connsiteY32" fmla="*/ 1800971 h 1824825"/>
              <a:gd name="connsiteX33" fmla="*/ 274320 w 691763"/>
              <a:gd name="connsiteY33" fmla="*/ 1824825 h 1824825"/>
              <a:gd name="connsiteX34" fmla="*/ 274320 w 691763"/>
              <a:gd name="connsiteY34" fmla="*/ 1737360 h 1824825"/>
              <a:gd name="connsiteX35" fmla="*/ 290222 w 691763"/>
              <a:gd name="connsiteY35" fmla="*/ 1307990 h 182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91763" h="1824825">
                <a:moveTo>
                  <a:pt x="290222" y="1307990"/>
                </a:moveTo>
                <a:lnTo>
                  <a:pt x="298174" y="763325"/>
                </a:lnTo>
                <a:lnTo>
                  <a:pt x="290222" y="457200"/>
                </a:lnTo>
                <a:lnTo>
                  <a:pt x="274320" y="262393"/>
                </a:lnTo>
                <a:lnTo>
                  <a:pt x="262393" y="222637"/>
                </a:lnTo>
                <a:lnTo>
                  <a:pt x="238539" y="190831"/>
                </a:lnTo>
                <a:lnTo>
                  <a:pt x="198782" y="159026"/>
                </a:lnTo>
                <a:lnTo>
                  <a:pt x="139148" y="127221"/>
                </a:lnTo>
                <a:lnTo>
                  <a:pt x="59634" y="99391"/>
                </a:lnTo>
                <a:lnTo>
                  <a:pt x="23854" y="91440"/>
                </a:lnTo>
                <a:lnTo>
                  <a:pt x="11927" y="83489"/>
                </a:lnTo>
                <a:lnTo>
                  <a:pt x="0" y="67586"/>
                </a:lnTo>
                <a:lnTo>
                  <a:pt x="3975" y="39757"/>
                </a:lnTo>
                <a:lnTo>
                  <a:pt x="27829" y="23854"/>
                </a:lnTo>
                <a:lnTo>
                  <a:pt x="87464" y="3976"/>
                </a:lnTo>
                <a:lnTo>
                  <a:pt x="170953" y="0"/>
                </a:lnTo>
                <a:lnTo>
                  <a:pt x="274320" y="7951"/>
                </a:lnTo>
                <a:lnTo>
                  <a:pt x="397565" y="31805"/>
                </a:lnTo>
                <a:lnTo>
                  <a:pt x="520810" y="87465"/>
                </a:lnTo>
                <a:lnTo>
                  <a:pt x="636104" y="166978"/>
                </a:lnTo>
                <a:lnTo>
                  <a:pt x="679836" y="202758"/>
                </a:lnTo>
                <a:lnTo>
                  <a:pt x="691763" y="238539"/>
                </a:lnTo>
                <a:lnTo>
                  <a:pt x="675861" y="274320"/>
                </a:lnTo>
                <a:lnTo>
                  <a:pt x="636104" y="306125"/>
                </a:lnTo>
                <a:lnTo>
                  <a:pt x="596348" y="361785"/>
                </a:lnTo>
                <a:lnTo>
                  <a:pt x="572494" y="465151"/>
                </a:lnTo>
                <a:lnTo>
                  <a:pt x="564542" y="532738"/>
                </a:lnTo>
                <a:cubicBezTo>
                  <a:pt x="565867" y="601649"/>
                  <a:pt x="567193" y="670560"/>
                  <a:pt x="568518" y="739471"/>
                </a:cubicBezTo>
                <a:lnTo>
                  <a:pt x="568518" y="826936"/>
                </a:lnTo>
                <a:cubicBezTo>
                  <a:pt x="567193" y="901148"/>
                  <a:pt x="565867" y="975360"/>
                  <a:pt x="564542" y="1049572"/>
                </a:cubicBezTo>
                <a:lnTo>
                  <a:pt x="544664" y="1411357"/>
                </a:lnTo>
                <a:cubicBezTo>
                  <a:pt x="543339" y="1516049"/>
                  <a:pt x="542013" y="1620741"/>
                  <a:pt x="540688" y="1725433"/>
                </a:cubicBezTo>
                <a:lnTo>
                  <a:pt x="548640" y="1800971"/>
                </a:lnTo>
                <a:lnTo>
                  <a:pt x="274320" y="1824825"/>
                </a:lnTo>
                <a:lnTo>
                  <a:pt x="274320" y="1737360"/>
                </a:lnTo>
                <a:lnTo>
                  <a:pt x="290222" y="130799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77B9E701-1B83-4F01-ADC7-892DBCAB6E3A}"/>
              </a:ext>
            </a:extLst>
          </p:cNvPr>
          <p:cNvSpPr/>
          <p:nvPr/>
        </p:nvSpPr>
        <p:spPr>
          <a:xfrm>
            <a:off x="3843339" y="2962275"/>
            <a:ext cx="4410075" cy="623888"/>
          </a:xfrm>
          <a:custGeom>
            <a:avLst/>
            <a:gdLst>
              <a:gd name="connsiteX0" fmla="*/ 2481262 w 4410075"/>
              <a:gd name="connsiteY0" fmla="*/ 352425 h 623888"/>
              <a:gd name="connsiteX1" fmla="*/ 1995487 w 4410075"/>
              <a:gd name="connsiteY1" fmla="*/ 385763 h 623888"/>
              <a:gd name="connsiteX2" fmla="*/ 1343025 w 4410075"/>
              <a:gd name="connsiteY2" fmla="*/ 461963 h 623888"/>
              <a:gd name="connsiteX3" fmla="*/ 876300 w 4410075"/>
              <a:gd name="connsiteY3" fmla="*/ 547688 h 623888"/>
              <a:gd name="connsiteX4" fmla="*/ 566737 w 4410075"/>
              <a:gd name="connsiteY4" fmla="*/ 609600 h 623888"/>
              <a:gd name="connsiteX5" fmla="*/ 466725 w 4410075"/>
              <a:gd name="connsiteY5" fmla="*/ 623888 h 623888"/>
              <a:gd name="connsiteX6" fmla="*/ 428625 w 4410075"/>
              <a:gd name="connsiteY6" fmla="*/ 623888 h 623888"/>
              <a:gd name="connsiteX7" fmla="*/ 385762 w 4410075"/>
              <a:gd name="connsiteY7" fmla="*/ 614363 h 623888"/>
              <a:gd name="connsiteX8" fmla="*/ 252412 w 4410075"/>
              <a:gd name="connsiteY8" fmla="*/ 528638 h 623888"/>
              <a:gd name="connsiteX9" fmla="*/ 190500 w 4410075"/>
              <a:gd name="connsiteY9" fmla="*/ 481013 h 623888"/>
              <a:gd name="connsiteX10" fmla="*/ 19050 w 4410075"/>
              <a:gd name="connsiteY10" fmla="*/ 323850 h 623888"/>
              <a:gd name="connsiteX11" fmla="*/ 0 w 4410075"/>
              <a:gd name="connsiteY11" fmla="*/ 300038 h 623888"/>
              <a:gd name="connsiteX12" fmla="*/ 0 w 4410075"/>
              <a:gd name="connsiteY12" fmla="*/ 266700 h 623888"/>
              <a:gd name="connsiteX13" fmla="*/ 28575 w 4410075"/>
              <a:gd name="connsiteY13" fmla="*/ 247650 h 623888"/>
              <a:gd name="connsiteX14" fmla="*/ 76200 w 4410075"/>
              <a:gd name="connsiteY14" fmla="*/ 257175 h 623888"/>
              <a:gd name="connsiteX15" fmla="*/ 147637 w 4410075"/>
              <a:gd name="connsiteY15" fmla="*/ 309563 h 623888"/>
              <a:gd name="connsiteX16" fmla="*/ 219075 w 4410075"/>
              <a:gd name="connsiteY16" fmla="*/ 347663 h 623888"/>
              <a:gd name="connsiteX17" fmla="*/ 309562 w 4410075"/>
              <a:gd name="connsiteY17" fmla="*/ 376238 h 623888"/>
              <a:gd name="connsiteX18" fmla="*/ 376237 w 4410075"/>
              <a:gd name="connsiteY18" fmla="*/ 385763 h 623888"/>
              <a:gd name="connsiteX19" fmla="*/ 623887 w 4410075"/>
              <a:gd name="connsiteY19" fmla="*/ 357188 h 623888"/>
              <a:gd name="connsiteX20" fmla="*/ 1228725 w 4410075"/>
              <a:gd name="connsiteY20" fmla="*/ 290513 h 623888"/>
              <a:gd name="connsiteX21" fmla="*/ 2028825 w 4410075"/>
              <a:gd name="connsiteY21" fmla="*/ 200025 h 623888"/>
              <a:gd name="connsiteX22" fmla="*/ 2324100 w 4410075"/>
              <a:gd name="connsiteY22" fmla="*/ 176213 h 623888"/>
              <a:gd name="connsiteX23" fmla="*/ 2819400 w 4410075"/>
              <a:gd name="connsiteY23" fmla="*/ 138113 h 623888"/>
              <a:gd name="connsiteX24" fmla="*/ 3328987 w 4410075"/>
              <a:gd name="connsiteY24" fmla="*/ 100013 h 623888"/>
              <a:gd name="connsiteX25" fmla="*/ 3595687 w 4410075"/>
              <a:gd name="connsiteY25" fmla="*/ 76200 h 623888"/>
              <a:gd name="connsiteX26" fmla="*/ 3676650 w 4410075"/>
              <a:gd name="connsiteY26" fmla="*/ 57150 h 623888"/>
              <a:gd name="connsiteX27" fmla="*/ 3805237 w 4410075"/>
              <a:gd name="connsiteY27" fmla="*/ 14288 h 623888"/>
              <a:gd name="connsiteX28" fmla="*/ 3857625 w 4410075"/>
              <a:gd name="connsiteY28" fmla="*/ 0 h 623888"/>
              <a:gd name="connsiteX29" fmla="*/ 3900487 w 4410075"/>
              <a:gd name="connsiteY29" fmla="*/ 0 h 623888"/>
              <a:gd name="connsiteX30" fmla="*/ 3990975 w 4410075"/>
              <a:gd name="connsiteY30" fmla="*/ 19050 h 623888"/>
              <a:gd name="connsiteX31" fmla="*/ 4219575 w 4410075"/>
              <a:gd name="connsiteY31" fmla="*/ 95250 h 623888"/>
              <a:gd name="connsiteX32" fmla="*/ 4286250 w 4410075"/>
              <a:gd name="connsiteY32" fmla="*/ 123825 h 623888"/>
              <a:gd name="connsiteX33" fmla="*/ 4381500 w 4410075"/>
              <a:gd name="connsiteY33" fmla="*/ 190500 h 623888"/>
              <a:gd name="connsiteX34" fmla="*/ 4405312 w 4410075"/>
              <a:gd name="connsiteY34" fmla="*/ 219075 h 623888"/>
              <a:gd name="connsiteX35" fmla="*/ 4410075 w 4410075"/>
              <a:gd name="connsiteY35" fmla="*/ 252413 h 623888"/>
              <a:gd name="connsiteX36" fmla="*/ 4371975 w 4410075"/>
              <a:gd name="connsiteY36" fmla="*/ 300038 h 623888"/>
              <a:gd name="connsiteX37" fmla="*/ 4319587 w 4410075"/>
              <a:gd name="connsiteY37" fmla="*/ 323850 h 623888"/>
              <a:gd name="connsiteX38" fmla="*/ 4281487 w 4410075"/>
              <a:gd name="connsiteY38" fmla="*/ 333375 h 623888"/>
              <a:gd name="connsiteX39" fmla="*/ 3690937 w 4410075"/>
              <a:gd name="connsiteY39" fmla="*/ 309563 h 623888"/>
              <a:gd name="connsiteX40" fmla="*/ 2481262 w 4410075"/>
              <a:gd name="connsiteY40" fmla="*/ 352425 h 62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410075" h="623888">
                <a:moveTo>
                  <a:pt x="2481262" y="352425"/>
                </a:moveTo>
                <a:lnTo>
                  <a:pt x="1995487" y="385763"/>
                </a:lnTo>
                <a:lnTo>
                  <a:pt x="1343025" y="461963"/>
                </a:lnTo>
                <a:lnTo>
                  <a:pt x="876300" y="547688"/>
                </a:lnTo>
                <a:lnTo>
                  <a:pt x="566737" y="609600"/>
                </a:lnTo>
                <a:lnTo>
                  <a:pt x="466725" y="623888"/>
                </a:lnTo>
                <a:lnTo>
                  <a:pt x="428625" y="623888"/>
                </a:lnTo>
                <a:lnTo>
                  <a:pt x="385762" y="614363"/>
                </a:lnTo>
                <a:lnTo>
                  <a:pt x="252412" y="528638"/>
                </a:lnTo>
                <a:lnTo>
                  <a:pt x="190500" y="481013"/>
                </a:lnTo>
                <a:lnTo>
                  <a:pt x="19050" y="323850"/>
                </a:lnTo>
                <a:lnTo>
                  <a:pt x="0" y="300038"/>
                </a:lnTo>
                <a:lnTo>
                  <a:pt x="0" y="266700"/>
                </a:lnTo>
                <a:lnTo>
                  <a:pt x="28575" y="247650"/>
                </a:lnTo>
                <a:lnTo>
                  <a:pt x="76200" y="257175"/>
                </a:lnTo>
                <a:lnTo>
                  <a:pt x="147637" y="309563"/>
                </a:lnTo>
                <a:lnTo>
                  <a:pt x="219075" y="347663"/>
                </a:lnTo>
                <a:lnTo>
                  <a:pt x="309562" y="376238"/>
                </a:lnTo>
                <a:lnTo>
                  <a:pt x="376237" y="385763"/>
                </a:lnTo>
                <a:lnTo>
                  <a:pt x="623887" y="357188"/>
                </a:lnTo>
                <a:lnTo>
                  <a:pt x="1228725" y="290513"/>
                </a:lnTo>
                <a:lnTo>
                  <a:pt x="2028825" y="200025"/>
                </a:lnTo>
                <a:lnTo>
                  <a:pt x="2324100" y="176213"/>
                </a:lnTo>
                <a:lnTo>
                  <a:pt x="2819400" y="138113"/>
                </a:lnTo>
                <a:lnTo>
                  <a:pt x="3328987" y="100013"/>
                </a:lnTo>
                <a:lnTo>
                  <a:pt x="3595687" y="76200"/>
                </a:lnTo>
                <a:lnTo>
                  <a:pt x="3676650" y="57150"/>
                </a:lnTo>
                <a:lnTo>
                  <a:pt x="3805237" y="14288"/>
                </a:lnTo>
                <a:lnTo>
                  <a:pt x="3857625" y="0"/>
                </a:lnTo>
                <a:lnTo>
                  <a:pt x="3900487" y="0"/>
                </a:lnTo>
                <a:lnTo>
                  <a:pt x="3990975" y="19050"/>
                </a:lnTo>
                <a:lnTo>
                  <a:pt x="4219575" y="95250"/>
                </a:lnTo>
                <a:lnTo>
                  <a:pt x="4286250" y="123825"/>
                </a:lnTo>
                <a:lnTo>
                  <a:pt x="4381500" y="190500"/>
                </a:lnTo>
                <a:lnTo>
                  <a:pt x="4405312" y="219075"/>
                </a:lnTo>
                <a:lnTo>
                  <a:pt x="4410075" y="252413"/>
                </a:lnTo>
                <a:lnTo>
                  <a:pt x="4371975" y="300038"/>
                </a:lnTo>
                <a:lnTo>
                  <a:pt x="4319587" y="323850"/>
                </a:lnTo>
                <a:lnTo>
                  <a:pt x="4281487" y="333375"/>
                </a:lnTo>
                <a:lnTo>
                  <a:pt x="3690937" y="309563"/>
                </a:lnTo>
                <a:lnTo>
                  <a:pt x="2481262" y="3524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D2E93E53-F1B6-4C6B-A565-E906AE6B1FF2}"/>
              </a:ext>
            </a:extLst>
          </p:cNvPr>
          <p:cNvSpPr/>
          <p:nvPr/>
        </p:nvSpPr>
        <p:spPr>
          <a:xfrm rot="5400000">
            <a:off x="5337970" y="4507707"/>
            <a:ext cx="2786062" cy="479425"/>
          </a:xfrm>
          <a:custGeom>
            <a:avLst/>
            <a:gdLst>
              <a:gd name="connsiteX0" fmla="*/ 2252663 w 2786063"/>
              <a:gd name="connsiteY0" fmla="*/ 59531 h 478631"/>
              <a:gd name="connsiteX1" fmla="*/ 2366963 w 2786063"/>
              <a:gd name="connsiteY1" fmla="*/ 80962 h 478631"/>
              <a:gd name="connsiteX2" fmla="*/ 2536031 w 2786063"/>
              <a:gd name="connsiteY2" fmla="*/ 130969 h 478631"/>
              <a:gd name="connsiteX3" fmla="*/ 2700338 w 2786063"/>
              <a:gd name="connsiteY3" fmla="*/ 209550 h 478631"/>
              <a:gd name="connsiteX4" fmla="*/ 2764631 w 2786063"/>
              <a:gd name="connsiteY4" fmla="*/ 259556 h 478631"/>
              <a:gd name="connsiteX5" fmla="*/ 2786063 w 2786063"/>
              <a:gd name="connsiteY5" fmla="*/ 292894 h 478631"/>
              <a:gd name="connsiteX6" fmla="*/ 2786063 w 2786063"/>
              <a:gd name="connsiteY6" fmla="*/ 307181 h 478631"/>
              <a:gd name="connsiteX7" fmla="*/ 2769394 w 2786063"/>
              <a:gd name="connsiteY7" fmla="*/ 338137 h 478631"/>
              <a:gd name="connsiteX8" fmla="*/ 2759869 w 2786063"/>
              <a:gd name="connsiteY8" fmla="*/ 340519 h 478631"/>
              <a:gd name="connsiteX9" fmla="*/ 2721769 w 2786063"/>
              <a:gd name="connsiteY9" fmla="*/ 366712 h 478631"/>
              <a:gd name="connsiteX10" fmla="*/ 2252663 w 2786063"/>
              <a:gd name="connsiteY10" fmla="*/ 400050 h 478631"/>
              <a:gd name="connsiteX11" fmla="*/ 2228850 w 2786063"/>
              <a:gd name="connsiteY11" fmla="*/ 361950 h 478631"/>
              <a:gd name="connsiteX12" fmla="*/ 2185988 w 2786063"/>
              <a:gd name="connsiteY12" fmla="*/ 352425 h 478631"/>
              <a:gd name="connsiteX13" fmla="*/ 2085975 w 2786063"/>
              <a:gd name="connsiteY13" fmla="*/ 340519 h 478631"/>
              <a:gd name="connsiteX14" fmla="*/ 1874044 w 2786063"/>
              <a:gd name="connsiteY14" fmla="*/ 326231 h 478631"/>
              <a:gd name="connsiteX15" fmla="*/ 1595438 w 2786063"/>
              <a:gd name="connsiteY15" fmla="*/ 323850 h 478631"/>
              <a:gd name="connsiteX16" fmla="*/ 983456 w 2786063"/>
              <a:gd name="connsiteY16" fmla="*/ 323850 h 478631"/>
              <a:gd name="connsiteX17" fmla="*/ 526256 w 2786063"/>
              <a:gd name="connsiteY17" fmla="*/ 323850 h 478631"/>
              <a:gd name="connsiteX18" fmla="*/ 373856 w 2786063"/>
              <a:gd name="connsiteY18" fmla="*/ 330994 h 478631"/>
              <a:gd name="connsiteX19" fmla="*/ 264319 w 2786063"/>
              <a:gd name="connsiteY19" fmla="*/ 338137 h 478631"/>
              <a:gd name="connsiteX20" fmla="*/ 230981 w 2786063"/>
              <a:gd name="connsiteY20" fmla="*/ 342900 h 478631"/>
              <a:gd name="connsiteX21" fmla="*/ 150019 w 2786063"/>
              <a:gd name="connsiteY21" fmla="*/ 409575 h 478631"/>
              <a:gd name="connsiteX22" fmla="*/ 100013 w 2786063"/>
              <a:gd name="connsiteY22" fmla="*/ 452437 h 478631"/>
              <a:gd name="connsiteX23" fmla="*/ 76200 w 2786063"/>
              <a:gd name="connsiteY23" fmla="*/ 471487 h 478631"/>
              <a:gd name="connsiteX24" fmla="*/ 57150 w 2786063"/>
              <a:gd name="connsiteY24" fmla="*/ 478631 h 478631"/>
              <a:gd name="connsiteX25" fmla="*/ 30956 w 2786063"/>
              <a:gd name="connsiteY25" fmla="*/ 478631 h 478631"/>
              <a:gd name="connsiteX26" fmla="*/ 7144 w 2786063"/>
              <a:gd name="connsiteY26" fmla="*/ 466725 h 478631"/>
              <a:gd name="connsiteX27" fmla="*/ 0 w 2786063"/>
              <a:gd name="connsiteY27" fmla="*/ 440531 h 478631"/>
              <a:gd name="connsiteX28" fmla="*/ 28575 w 2786063"/>
              <a:gd name="connsiteY28" fmla="*/ 359569 h 478631"/>
              <a:gd name="connsiteX29" fmla="*/ 102394 w 2786063"/>
              <a:gd name="connsiteY29" fmla="*/ 183356 h 478631"/>
              <a:gd name="connsiteX30" fmla="*/ 164306 w 2786063"/>
              <a:gd name="connsiteY30" fmla="*/ 69056 h 478631"/>
              <a:gd name="connsiteX31" fmla="*/ 204788 w 2786063"/>
              <a:gd name="connsiteY31" fmla="*/ 16669 h 478631"/>
              <a:gd name="connsiteX32" fmla="*/ 242888 w 2786063"/>
              <a:gd name="connsiteY32" fmla="*/ 0 h 478631"/>
              <a:gd name="connsiteX33" fmla="*/ 283369 w 2786063"/>
              <a:gd name="connsiteY33" fmla="*/ 9525 h 478631"/>
              <a:gd name="connsiteX34" fmla="*/ 347663 w 2786063"/>
              <a:gd name="connsiteY34" fmla="*/ 40481 h 478631"/>
              <a:gd name="connsiteX35" fmla="*/ 483394 w 2786063"/>
              <a:gd name="connsiteY35" fmla="*/ 69056 h 478631"/>
              <a:gd name="connsiteX36" fmla="*/ 588169 w 2786063"/>
              <a:gd name="connsiteY36" fmla="*/ 76200 h 478631"/>
              <a:gd name="connsiteX37" fmla="*/ 966788 w 2786063"/>
              <a:gd name="connsiteY37" fmla="*/ 76200 h 478631"/>
              <a:gd name="connsiteX38" fmla="*/ 1619250 w 2786063"/>
              <a:gd name="connsiteY38" fmla="*/ 73819 h 478631"/>
              <a:gd name="connsiteX39" fmla="*/ 1981200 w 2786063"/>
              <a:gd name="connsiteY39" fmla="*/ 76200 h 478631"/>
              <a:gd name="connsiteX40" fmla="*/ 2100263 w 2786063"/>
              <a:gd name="connsiteY40" fmla="*/ 73819 h 478631"/>
              <a:gd name="connsiteX41" fmla="*/ 2176463 w 2786063"/>
              <a:gd name="connsiteY41" fmla="*/ 64294 h 478631"/>
              <a:gd name="connsiteX42" fmla="*/ 2252663 w 2786063"/>
              <a:gd name="connsiteY42" fmla="*/ 59531 h 47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786063" h="478631">
                <a:moveTo>
                  <a:pt x="2252663" y="59531"/>
                </a:moveTo>
                <a:lnTo>
                  <a:pt x="2366963" y="80962"/>
                </a:lnTo>
                <a:lnTo>
                  <a:pt x="2536031" y="130969"/>
                </a:lnTo>
                <a:lnTo>
                  <a:pt x="2700338" y="209550"/>
                </a:lnTo>
                <a:lnTo>
                  <a:pt x="2764631" y="259556"/>
                </a:lnTo>
                <a:lnTo>
                  <a:pt x="2786063" y="292894"/>
                </a:lnTo>
                <a:lnTo>
                  <a:pt x="2786063" y="307181"/>
                </a:lnTo>
                <a:lnTo>
                  <a:pt x="2769394" y="338137"/>
                </a:lnTo>
                <a:lnTo>
                  <a:pt x="2759869" y="340519"/>
                </a:lnTo>
                <a:lnTo>
                  <a:pt x="2721769" y="366712"/>
                </a:lnTo>
                <a:lnTo>
                  <a:pt x="2252663" y="400050"/>
                </a:lnTo>
                <a:lnTo>
                  <a:pt x="2228850" y="361950"/>
                </a:lnTo>
                <a:lnTo>
                  <a:pt x="2185988" y="352425"/>
                </a:lnTo>
                <a:lnTo>
                  <a:pt x="2085975" y="340519"/>
                </a:lnTo>
                <a:lnTo>
                  <a:pt x="1874044" y="326231"/>
                </a:lnTo>
                <a:lnTo>
                  <a:pt x="1595438" y="323850"/>
                </a:lnTo>
                <a:lnTo>
                  <a:pt x="983456" y="323850"/>
                </a:lnTo>
                <a:lnTo>
                  <a:pt x="526256" y="323850"/>
                </a:lnTo>
                <a:lnTo>
                  <a:pt x="373856" y="330994"/>
                </a:lnTo>
                <a:lnTo>
                  <a:pt x="264319" y="338137"/>
                </a:lnTo>
                <a:lnTo>
                  <a:pt x="230981" y="342900"/>
                </a:lnTo>
                <a:lnTo>
                  <a:pt x="150019" y="409575"/>
                </a:lnTo>
                <a:lnTo>
                  <a:pt x="100013" y="452437"/>
                </a:lnTo>
                <a:lnTo>
                  <a:pt x="76200" y="471487"/>
                </a:lnTo>
                <a:lnTo>
                  <a:pt x="57150" y="478631"/>
                </a:lnTo>
                <a:lnTo>
                  <a:pt x="30956" y="478631"/>
                </a:lnTo>
                <a:lnTo>
                  <a:pt x="7144" y="466725"/>
                </a:lnTo>
                <a:lnTo>
                  <a:pt x="0" y="440531"/>
                </a:lnTo>
                <a:lnTo>
                  <a:pt x="28575" y="359569"/>
                </a:lnTo>
                <a:lnTo>
                  <a:pt x="102394" y="183356"/>
                </a:lnTo>
                <a:lnTo>
                  <a:pt x="164306" y="69056"/>
                </a:lnTo>
                <a:lnTo>
                  <a:pt x="204788" y="16669"/>
                </a:lnTo>
                <a:lnTo>
                  <a:pt x="242888" y="0"/>
                </a:lnTo>
                <a:lnTo>
                  <a:pt x="283369" y="9525"/>
                </a:lnTo>
                <a:lnTo>
                  <a:pt x="347663" y="40481"/>
                </a:lnTo>
                <a:lnTo>
                  <a:pt x="483394" y="69056"/>
                </a:lnTo>
                <a:lnTo>
                  <a:pt x="588169" y="76200"/>
                </a:lnTo>
                <a:lnTo>
                  <a:pt x="966788" y="76200"/>
                </a:lnTo>
                <a:lnTo>
                  <a:pt x="1619250" y="73819"/>
                </a:lnTo>
                <a:lnTo>
                  <a:pt x="1981200" y="76200"/>
                </a:lnTo>
                <a:lnTo>
                  <a:pt x="2100263" y="73819"/>
                </a:lnTo>
                <a:lnTo>
                  <a:pt x="2176463" y="64294"/>
                </a:lnTo>
                <a:lnTo>
                  <a:pt x="2252663" y="5953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56564C6C-2942-47E8-8BEE-E55C3062FA7D}"/>
              </a:ext>
            </a:extLst>
          </p:cNvPr>
          <p:cNvSpPr/>
          <p:nvPr/>
        </p:nvSpPr>
        <p:spPr>
          <a:xfrm>
            <a:off x="5972175" y="5543550"/>
            <a:ext cx="668338" cy="573088"/>
          </a:xfrm>
          <a:custGeom>
            <a:avLst/>
            <a:gdLst>
              <a:gd name="connsiteX0" fmla="*/ 221456 w 669131"/>
              <a:gd name="connsiteY0" fmla="*/ 47625 h 573881"/>
              <a:gd name="connsiteX1" fmla="*/ 378619 w 669131"/>
              <a:gd name="connsiteY1" fmla="*/ 80963 h 573881"/>
              <a:gd name="connsiteX2" fmla="*/ 481013 w 669131"/>
              <a:gd name="connsiteY2" fmla="*/ 100013 h 573881"/>
              <a:gd name="connsiteX3" fmla="*/ 528638 w 669131"/>
              <a:gd name="connsiteY3" fmla="*/ 102394 h 573881"/>
              <a:gd name="connsiteX4" fmla="*/ 564356 w 669131"/>
              <a:gd name="connsiteY4" fmla="*/ 90488 h 573881"/>
              <a:gd name="connsiteX5" fmla="*/ 631031 w 669131"/>
              <a:gd name="connsiteY5" fmla="*/ 42863 h 573881"/>
              <a:gd name="connsiteX6" fmla="*/ 669131 w 669131"/>
              <a:gd name="connsiteY6" fmla="*/ 571500 h 573881"/>
              <a:gd name="connsiteX7" fmla="*/ 659606 w 669131"/>
              <a:gd name="connsiteY7" fmla="*/ 573881 h 573881"/>
              <a:gd name="connsiteX8" fmla="*/ 592931 w 669131"/>
              <a:gd name="connsiteY8" fmla="*/ 476250 h 573881"/>
              <a:gd name="connsiteX9" fmla="*/ 511969 w 669131"/>
              <a:gd name="connsiteY9" fmla="*/ 378619 h 573881"/>
              <a:gd name="connsiteX10" fmla="*/ 454819 w 669131"/>
              <a:gd name="connsiteY10" fmla="*/ 321469 h 573881"/>
              <a:gd name="connsiteX11" fmla="*/ 378619 w 669131"/>
              <a:gd name="connsiteY11" fmla="*/ 266700 h 573881"/>
              <a:gd name="connsiteX12" fmla="*/ 209550 w 669131"/>
              <a:gd name="connsiteY12" fmla="*/ 169069 h 573881"/>
              <a:gd name="connsiteX13" fmla="*/ 66675 w 669131"/>
              <a:gd name="connsiteY13" fmla="*/ 100013 h 573881"/>
              <a:gd name="connsiteX14" fmla="*/ 9525 w 669131"/>
              <a:gd name="connsiteY14" fmla="*/ 61913 h 573881"/>
              <a:gd name="connsiteX15" fmla="*/ 0 w 669131"/>
              <a:gd name="connsiteY15" fmla="*/ 40481 h 573881"/>
              <a:gd name="connsiteX16" fmla="*/ 4763 w 669131"/>
              <a:gd name="connsiteY16" fmla="*/ 11906 h 573881"/>
              <a:gd name="connsiteX17" fmla="*/ 35719 w 669131"/>
              <a:gd name="connsiteY17" fmla="*/ 0 h 573881"/>
              <a:gd name="connsiteX18" fmla="*/ 119063 w 669131"/>
              <a:gd name="connsiteY18" fmla="*/ 19050 h 573881"/>
              <a:gd name="connsiteX19" fmla="*/ 221456 w 669131"/>
              <a:gd name="connsiteY19" fmla="*/ 47625 h 57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9131" h="573881">
                <a:moveTo>
                  <a:pt x="221456" y="47625"/>
                </a:moveTo>
                <a:lnTo>
                  <a:pt x="378619" y="80963"/>
                </a:lnTo>
                <a:lnTo>
                  <a:pt x="481013" y="100013"/>
                </a:lnTo>
                <a:lnTo>
                  <a:pt x="528638" y="102394"/>
                </a:lnTo>
                <a:lnTo>
                  <a:pt x="564356" y="90488"/>
                </a:lnTo>
                <a:lnTo>
                  <a:pt x="631031" y="42863"/>
                </a:lnTo>
                <a:lnTo>
                  <a:pt x="669131" y="571500"/>
                </a:lnTo>
                <a:lnTo>
                  <a:pt x="659606" y="573881"/>
                </a:lnTo>
                <a:lnTo>
                  <a:pt x="592931" y="476250"/>
                </a:lnTo>
                <a:lnTo>
                  <a:pt x="511969" y="378619"/>
                </a:lnTo>
                <a:lnTo>
                  <a:pt x="454819" y="321469"/>
                </a:lnTo>
                <a:lnTo>
                  <a:pt x="378619" y="266700"/>
                </a:lnTo>
                <a:lnTo>
                  <a:pt x="209550" y="169069"/>
                </a:lnTo>
                <a:lnTo>
                  <a:pt x="66675" y="100013"/>
                </a:lnTo>
                <a:lnTo>
                  <a:pt x="9525" y="61913"/>
                </a:lnTo>
                <a:lnTo>
                  <a:pt x="0" y="40481"/>
                </a:lnTo>
                <a:lnTo>
                  <a:pt x="4763" y="11906"/>
                </a:lnTo>
                <a:lnTo>
                  <a:pt x="35719" y="0"/>
                </a:lnTo>
                <a:lnTo>
                  <a:pt x="119063" y="19050"/>
                </a:lnTo>
                <a:lnTo>
                  <a:pt x="221456" y="476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AF65DDA-B271-47BC-B9EA-E43BAA030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056" y="1416050"/>
            <a:ext cx="4413887" cy="472480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E74BCA7-48AD-4DD6-8862-4245945E6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3339" y="1416050"/>
            <a:ext cx="4413887" cy="4724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8" grpId="0" animBg="1"/>
      <p:bldP spid="9" grpId="0" animBg="1"/>
      <p:bldP spid="15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テキスト ボックス 5">
            <a:extLst>
              <a:ext uri="{FF2B5EF4-FFF2-40B4-BE49-F238E27FC236}">
                <a16:creationId xmlns:a16="http://schemas.microsoft.com/office/drawing/2014/main" id="{8BCB115E-9BA0-47D5-B7FB-1AC6262D6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59" y="1329076"/>
            <a:ext cx="8740775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1800" dirty="0">
              <a:solidFill>
                <a:schemeClr val="tx1">
                  <a:lumMod val="50000"/>
                  <a:lumOff val="50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いくつ　あつめられるかな　　　　　　　　　友 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風のゆうびんやさん　　　　　　　　　　　　風 紙 行 元 読 言 声 丸 話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としょかんへ　行こう　　　　　　　　　　　方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かん字の　書き方　　　　　　　　　　　　　点 線 画 数 門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たんぽぽ　　　　　　　　　　　　　　　　　多 少 毛 当 合 時 間 活 科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こんなことをしているよ　　　　　　　　　　組 考 家 思 心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外国の小学校について聞こう　　　　　　　　外 国 聞 教 分 算 語 刀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名前を見てちょうだい　　　　　　　　　　　前 頭 色 牛 何 体 同 会 場 回 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かんさつしたことを書こう　　　　　　　　　高 黄 形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かたかなで書くことば　　　　　　　　　　　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ことばで絵をつたえよう　　　　　　　　　　絵 角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サツマイモのそだて方　　　　　　　　　　　作 切 夏 長 広 光 秋 図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言いつたえられているお話を知ろう　　　　　知 南 朝 北 今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はんたいのいみのことば　　　　　　　　　　後 強 弱 遠 近 売 買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うれしくなることばをあつめよう　　　　　　答 帰 楽 毎 半 晴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ニャーゴ　　　　　　　　　　　　　　　　　顔 食 歩 走 来 止 弟 妹 里 週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にたいみのことば　　　　　　　　　　　　　夜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絵を見てお話を作ろう　　　　　　　　　　　馬 鳥 魚 野 原 谷 岩 池 海</a:t>
            </a:r>
            <a:endParaRPr lang="ja-JP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123" name="テキスト ボックス 9">
            <a:extLst>
              <a:ext uri="{FF2B5EF4-FFF2-40B4-BE49-F238E27FC236}">
                <a16:creationId xmlns:a16="http://schemas.microsoft.com/office/drawing/2014/main" id="{92DD9C24-7F09-463A-9AD8-69BF5D958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793" y="276259"/>
            <a:ext cx="8856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東京書籍 </a:t>
            </a:r>
            <a:r>
              <a:rPr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年生の漢字一覧（</a:t>
            </a:r>
            <a:r>
              <a:rPr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1/2</a:t>
            </a: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F13D036-6D90-4493-B195-8A1CC4521202}"/>
              </a:ext>
            </a:extLst>
          </p:cNvPr>
          <p:cNvSpPr/>
          <p:nvPr/>
        </p:nvSpPr>
        <p:spPr>
          <a:xfrm>
            <a:off x="510693" y="1067235"/>
            <a:ext cx="863600" cy="3603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上巻</a:t>
            </a:r>
          </a:p>
        </p:txBody>
      </p:sp>
    </p:spTree>
    <p:extLst>
      <p:ext uri="{BB962C8B-B14F-4D97-AF65-F5344CB8AC3E}">
        <p14:creationId xmlns:p14="http://schemas.microsoft.com/office/powerpoint/2010/main" val="608817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0237861-D9BD-4952-874B-0443BCEF5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056" y="1066595"/>
            <a:ext cx="4413887" cy="47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34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4B6CF226-1C44-4C4C-A616-66C002306EEB}"/>
              </a:ext>
            </a:extLst>
          </p:cNvPr>
          <p:cNvSpPr/>
          <p:nvPr/>
        </p:nvSpPr>
        <p:spPr>
          <a:xfrm>
            <a:off x="4678363" y="1423988"/>
            <a:ext cx="514350" cy="900112"/>
          </a:xfrm>
          <a:custGeom>
            <a:avLst/>
            <a:gdLst>
              <a:gd name="connsiteX0" fmla="*/ 204788 w 514350"/>
              <a:gd name="connsiteY0" fmla="*/ 583406 h 900112"/>
              <a:gd name="connsiteX1" fmla="*/ 204788 w 514350"/>
              <a:gd name="connsiteY1" fmla="*/ 447675 h 900112"/>
              <a:gd name="connsiteX2" fmla="*/ 202407 w 514350"/>
              <a:gd name="connsiteY2" fmla="*/ 352425 h 900112"/>
              <a:gd name="connsiteX3" fmla="*/ 195263 w 514350"/>
              <a:gd name="connsiteY3" fmla="*/ 285750 h 900112"/>
              <a:gd name="connsiteX4" fmla="*/ 176213 w 514350"/>
              <a:gd name="connsiteY4" fmla="*/ 233362 h 900112"/>
              <a:gd name="connsiteX5" fmla="*/ 150019 w 514350"/>
              <a:gd name="connsiteY5" fmla="*/ 183356 h 900112"/>
              <a:gd name="connsiteX6" fmla="*/ 119063 w 514350"/>
              <a:gd name="connsiteY6" fmla="*/ 140493 h 900112"/>
              <a:gd name="connsiteX7" fmla="*/ 90488 w 514350"/>
              <a:gd name="connsiteY7" fmla="*/ 107156 h 900112"/>
              <a:gd name="connsiteX8" fmla="*/ 54769 w 514350"/>
              <a:gd name="connsiteY8" fmla="*/ 80962 h 900112"/>
              <a:gd name="connsiteX9" fmla="*/ 23813 w 514350"/>
              <a:gd name="connsiteY9" fmla="*/ 54768 h 900112"/>
              <a:gd name="connsiteX10" fmla="*/ 0 w 514350"/>
              <a:gd name="connsiteY10" fmla="*/ 33337 h 900112"/>
              <a:gd name="connsiteX11" fmla="*/ 0 w 514350"/>
              <a:gd name="connsiteY11" fmla="*/ 11906 h 900112"/>
              <a:gd name="connsiteX12" fmla="*/ 19050 w 514350"/>
              <a:gd name="connsiteY12" fmla="*/ 0 h 900112"/>
              <a:gd name="connsiteX13" fmla="*/ 76200 w 514350"/>
              <a:gd name="connsiteY13" fmla="*/ 4762 h 900112"/>
              <a:gd name="connsiteX14" fmla="*/ 197644 w 514350"/>
              <a:gd name="connsiteY14" fmla="*/ 40481 h 900112"/>
              <a:gd name="connsiteX15" fmla="*/ 283369 w 514350"/>
              <a:gd name="connsiteY15" fmla="*/ 69056 h 900112"/>
              <a:gd name="connsiteX16" fmla="*/ 388144 w 514350"/>
              <a:gd name="connsiteY16" fmla="*/ 116681 h 900112"/>
              <a:gd name="connsiteX17" fmla="*/ 452438 w 514350"/>
              <a:gd name="connsiteY17" fmla="*/ 152400 h 900112"/>
              <a:gd name="connsiteX18" fmla="*/ 483394 w 514350"/>
              <a:gd name="connsiteY18" fmla="*/ 178593 h 900112"/>
              <a:gd name="connsiteX19" fmla="*/ 497682 w 514350"/>
              <a:gd name="connsiteY19" fmla="*/ 202406 h 900112"/>
              <a:gd name="connsiteX20" fmla="*/ 511969 w 514350"/>
              <a:gd name="connsiteY20" fmla="*/ 233362 h 900112"/>
              <a:gd name="connsiteX21" fmla="*/ 514350 w 514350"/>
              <a:gd name="connsiteY21" fmla="*/ 254793 h 900112"/>
              <a:gd name="connsiteX22" fmla="*/ 509588 w 514350"/>
              <a:gd name="connsiteY22" fmla="*/ 273843 h 900112"/>
              <a:gd name="connsiteX23" fmla="*/ 485775 w 514350"/>
              <a:gd name="connsiteY23" fmla="*/ 302418 h 900112"/>
              <a:gd name="connsiteX24" fmla="*/ 471488 w 514350"/>
              <a:gd name="connsiteY24" fmla="*/ 342900 h 900112"/>
              <a:gd name="connsiteX25" fmla="*/ 452438 w 514350"/>
              <a:gd name="connsiteY25" fmla="*/ 442912 h 900112"/>
              <a:gd name="connsiteX26" fmla="*/ 447675 w 514350"/>
              <a:gd name="connsiteY26" fmla="*/ 569118 h 900112"/>
              <a:gd name="connsiteX27" fmla="*/ 452438 w 514350"/>
              <a:gd name="connsiteY27" fmla="*/ 766762 h 900112"/>
              <a:gd name="connsiteX28" fmla="*/ 447675 w 514350"/>
              <a:gd name="connsiteY28" fmla="*/ 788193 h 900112"/>
              <a:gd name="connsiteX29" fmla="*/ 333375 w 514350"/>
              <a:gd name="connsiteY29" fmla="*/ 900112 h 900112"/>
              <a:gd name="connsiteX30" fmla="*/ 204788 w 514350"/>
              <a:gd name="connsiteY30" fmla="*/ 819150 h 900112"/>
              <a:gd name="connsiteX31" fmla="*/ 207169 w 514350"/>
              <a:gd name="connsiteY31" fmla="*/ 752475 h 900112"/>
              <a:gd name="connsiteX32" fmla="*/ 204788 w 514350"/>
              <a:gd name="connsiteY32" fmla="*/ 583406 h 90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14350" h="900112">
                <a:moveTo>
                  <a:pt x="204788" y="583406"/>
                </a:moveTo>
                <a:cubicBezTo>
                  <a:pt x="204391" y="532606"/>
                  <a:pt x="204788" y="492919"/>
                  <a:pt x="204788" y="447675"/>
                </a:cubicBezTo>
                <a:cubicBezTo>
                  <a:pt x="203994" y="415925"/>
                  <a:pt x="203201" y="384175"/>
                  <a:pt x="202407" y="352425"/>
                </a:cubicBezTo>
                <a:lnTo>
                  <a:pt x="195263" y="285750"/>
                </a:lnTo>
                <a:lnTo>
                  <a:pt x="176213" y="233362"/>
                </a:lnTo>
                <a:lnTo>
                  <a:pt x="150019" y="183356"/>
                </a:lnTo>
                <a:lnTo>
                  <a:pt x="119063" y="140493"/>
                </a:lnTo>
                <a:lnTo>
                  <a:pt x="90488" y="107156"/>
                </a:lnTo>
                <a:lnTo>
                  <a:pt x="54769" y="80962"/>
                </a:lnTo>
                <a:lnTo>
                  <a:pt x="23813" y="54768"/>
                </a:lnTo>
                <a:lnTo>
                  <a:pt x="0" y="33337"/>
                </a:lnTo>
                <a:lnTo>
                  <a:pt x="0" y="11906"/>
                </a:lnTo>
                <a:lnTo>
                  <a:pt x="19050" y="0"/>
                </a:lnTo>
                <a:lnTo>
                  <a:pt x="76200" y="4762"/>
                </a:lnTo>
                <a:lnTo>
                  <a:pt x="197644" y="40481"/>
                </a:lnTo>
                <a:lnTo>
                  <a:pt x="283369" y="69056"/>
                </a:lnTo>
                <a:lnTo>
                  <a:pt x="388144" y="116681"/>
                </a:lnTo>
                <a:lnTo>
                  <a:pt x="452438" y="152400"/>
                </a:lnTo>
                <a:lnTo>
                  <a:pt x="483394" y="178593"/>
                </a:lnTo>
                <a:lnTo>
                  <a:pt x="497682" y="202406"/>
                </a:lnTo>
                <a:lnTo>
                  <a:pt x="511969" y="233362"/>
                </a:lnTo>
                <a:lnTo>
                  <a:pt x="514350" y="254793"/>
                </a:lnTo>
                <a:lnTo>
                  <a:pt x="509588" y="273843"/>
                </a:lnTo>
                <a:lnTo>
                  <a:pt x="485775" y="302418"/>
                </a:lnTo>
                <a:lnTo>
                  <a:pt x="471488" y="342900"/>
                </a:lnTo>
                <a:lnTo>
                  <a:pt x="452438" y="442912"/>
                </a:lnTo>
                <a:lnTo>
                  <a:pt x="447675" y="569118"/>
                </a:lnTo>
                <a:lnTo>
                  <a:pt x="452438" y="766762"/>
                </a:lnTo>
                <a:lnTo>
                  <a:pt x="447675" y="788193"/>
                </a:lnTo>
                <a:lnTo>
                  <a:pt x="333375" y="900112"/>
                </a:lnTo>
                <a:lnTo>
                  <a:pt x="204788" y="819150"/>
                </a:lnTo>
                <a:cubicBezTo>
                  <a:pt x="205582" y="796925"/>
                  <a:pt x="206375" y="774700"/>
                  <a:pt x="207169" y="752475"/>
                </a:cubicBezTo>
                <a:cubicBezTo>
                  <a:pt x="206375" y="708025"/>
                  <a:pt x="205185" y="634206"/>
                  <a:pt x="204788" y="58340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DAD81451-2287-438D-A3A6-8008B14932DE}"/>
              </a:ext>
            </a:extLst>
          </p:cNvPr>
          <p:cNvSpPr/>
          <p:nvPr/>
        </p:nvSpPr>
        <p:spPr>
          <a:xfrm>
            <a:off x="3808414" y="3678239"/>
            <a:ext cx="2130425" cy="555625"/>
          </a:xfrm>
          <a:custGeom>
            <a:avLst/>
            <a:gdLst>
              <a:gd name="connsiteX0" fmla="*/ 1040606 w 2131219"/>
              <a:gd name="connsiteY0" fmla="*/ 209550 h 554832"/>
              <a:gd name="connsiteX1" fmla="*/ 564356 w 2131219"/>
              <a:gd name="connsiteY1" fmla="*/ 321469 h 554832"/>
              <a:gd name="connsiteX2" fmla="*/ 438150 w 2131219"/>
              <a:gd name="connsiteY2" fmla="*/ 354807 h 554832"/>
              <a:gd name="connsiteX3" fmla="*/ 400050 w 2131219"/>
              <a:gd name="connsiteY3" fmla="*/ 359569 h 554832"/>
              <a:gd name="connsiteX4" fmla="*/ 304800 w 2131219"/>
              <a:gd name="connsiteY4" fmla="*/ 352425 h 554832"/>
              <a:gd name="connsiteX5" fmla="*/ 221456 w 2131219"/>
              <a:gd name="connsiteY5" fmla="*/ 340519 h 554832"/>
              <a:gd name="connsiteX6" fmla="*/ 140494 w 2131219"/>
              <a:gd name="connsiteY6" fmla="*/ 321469 h 554832"/>
              <a:gd name="connsiteX7" fmla="*/ 88106 w 2131219"/>
              <a:gd name="connsiteY7" fmla="*/ 297657 h 554832"/>
              <a:gd name="connsiteX8" fmla="*/ 61912 w 2131219"/>
              <a:gd name="connsiteY8" fmla="*/ 276225 h 554832"/>
              <a:gd name="connsiteX9" fmla="*/ 38100 w 2131219"/>
              <a:gd name="connsiteY9" fmla="*/ 266700 h 554832"/>
              <a:gd name="connsiteX10" fmla="*/ 7144 w 2131219"/>
              <a:gd name="connsiteY10" fmla="*/ 271463 h 554832"/>
              <a:gd name="connsiteX11" fmla="*/ 0 w 2131219"/>
              <a:gd name="connsiteY11" fmla="*/ 288132 h 554832"/>
              <a:gd name="connsiteX12" fmla="*/ 7144 w 2131219"/>
              <a:gd name="connsiteY12" fmla="*/ 307182 h 554832"/>
              <a:gd name="connsiteX13" fmla="*/ 28575 w 2131219"/>
              <a:gd name="connsiteY13" fmla="*/ 338138 h 554832"/>
              <a:gd name="connsiteX14" fmla="*/ 73819 w 2131219"/>
              <a:gd name="connsiteY14" fmla="*/ 390525 h 554832"/>
              <a:gd name="connsiteX15" fmla="*/ 138112 w 2131219"/>
              <a:gd name="connsiteY15" fmla="*/ 454819 h 554832"/>
              <a:gd name="connsiteX16" fmla="*/ 202406 w 2131219"/>
              <a:gd name="connsiteY16" fmla="*/ 504825 h 554832"/>
              <a:gd name="connsiteX17" fmla="*/ 245269 w 2131219"/>
              <a:gd name="connsiteY17" fmla="*/ 533400 h 554832"/>
              <a:gd name="connsiteX18" fmla="*/ 285750 w 2131219"/>
              <a:gd name="connsiteY18" fmla="*/ 550069 h 554832"/>
              <a:gd name="connsiteX19" fmla="*/ 330994 w 2131219"/>
              <a:gd name="connsiteY19" fmla="*/ 554832 h 554832"/>
              <a:gd name="connsiteX20" fmla="*/ 376237 w 2131219"/>
              <a:gd name="connsiteY20" fmla="*/ 547688 h 554832"/>
              <a:gd name="connsiteX21" fmla="*/ 569119 w 2131219"/>
              <a:gd name="connsiteY21" fmla="*/ 504825 h 554832"/>
              <a:gd name="connsiteX22" fmla="*/ 885825 w 2131219"/>
              <a:gd name="connsiteY22" fmla="*/ 433388 h 554832"/>
              <a:gd name="connsiteX23" fmla="*/ 966787 w 2131219"/>
              <a:gd name="connsiteY23" fmla="*/ 414338 h 554832"/>
              <a:gd name="connsiteX24" fmla="*/ 1316831 w 2131219"/>
              <a:gd name="connsiteY24" fmla="*/ 330994 h 554832"/>
              <a:gd name="connsiteX25" fmla="*/ 1585912 w 2131219"/>
              <a:gd name="connsiteY25" fmla="*/ 292894 h 554832"/>
              <a:gd name="connsiteX26" fmla="*/ 1783556 w 2131219"/>
              <a:gd name="connsiteY26" fmla="*/ 273844 h 554832"/>
              <a:gd name="connsiteX27" fmla="*/ 1964531 w 2131219"/>
              <a:gd name="connsiteY27" fmla="*/ 264319 h 554832"/>
              <a:gd name="connsiteX28" fmla="*/ 2062162 w 2131219"/>
              <a:gd name="connsiteY28" fmla="*/ 264319 h 554832"/>
              <a:gd name="connsiteX29" fmla="*/ 2090737 w 2131219"/>
              <a:gd name="connsiteY29" fmla="*/ 254794 h 554832"/>
              <a:gd name="connsiteX30" fmla="*/ 2112169 w 2131219"/>
              <a:gd name="connsiteY30" fmla="*/ 238125 h 554832"/>
              <a:gd name="connsiteX31" fmla="*/ 2124075 w 2131219"/>
              <a:gd name="connsiteY31" fmla="*/ 216694 h 554832"/>
              <a:gd name="connsiteX32" fmla="*/ 2131219 w 2131219"/>
              <a:gd name="connsiteY32" fmla="*/ 190500 h 554832"/>
              <a:gd name="connsiteX33" fmla="*/ 2126456 w 2131219"/>
              <a:gd name="connsiteY33" fmla="*/ 159544 h 554832"/>
              <a:gd name="connsiteX34" fmla="*/ 2116931 w 2131219"/>
              <a:gd name="connsiteY34" fmla="*/ 138113 h 554832"/>
              <a:gd name="connsiteX35" fmla="*/ 2088356 w 2131219"/>
              <a:gd name="connsiteY35" fmla="*/ 109538 h 554832"/>
              <a:gd name="connsiteX36" fmla="*/ 2038350 w 2131219"/>
              <a:gd name="connsiteY36" fmla="*/ 73819 h 554832"/>
              <a:gd name="connsiteX37" fmla="*/ 1981200 w 2131219"/>
              <a:gd name="connsiteY37" fmla="*/ 45244 h 554832"/>
              <a:gd name="connsiteX38" fmla="*/ 1912144 w 2131219"/>
              <a:gd name="connsiteY38" fmla="*/ 19050 h 554832"/>
              <a:gd name="connsiteX39" fmla="*/ 1840706 w 2131219"/>
              <a:gd name="connsiteY39" fmla="*/ 0 h 554832"/>
              <a:gd name="connsiteX40" fmla="*/ 1809750 w 2131219"/>
              <a:gd name="connsiteY40" fmla="*/ 0 h 554832"/>
              <a:gd name="connsiteX41" fmla="*/ 1785937 w 2131219"/>
              <a:gd name="connsiteY41" fmla="*/ 14288 h 554832"/>
              <a:gd name="connsiteX42" fmla="*/ 1685925 w 2131219"/>
              <a:gd name="connsiteY42" fmla="*/ 71438 h 554832"/>
              <a:gd name="connsiteX43" fmla="*/ 1652587 w 2131219"/>
              <a:gd name="connsiteY43" fmla="*/ 88107 h 554832"/>
              <a:gd name="connsiteX44" fmla="*/ 1528762 w 2131219"/>
              <a:gd name="connsiteY44" fmla="*/ 114300 h 554832"/>
              <a:gd name="connsiteX45" fmla="*/ 1321594 w 2131219"/>
              <a:gd name="connsiteY45" fmla="*/ 157163 h 554832"/>
              <a:gd name="connsiteX46" fmla="*/ 1040606 w 2131219"/>
              <a:gd name="connsiteY46" fmla="*/ 209550 h 55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131219" h="554832">
                <a:moveTo>
                  <a:pt x="1040606" y="209550"/>
                </a:moveTo>
                <a:lnTo>
                  <a:pt x="564356" y="321469"/>
                </a:lnTo>
                <a:lnTo>
                  <a:pt x="438150" y="354807"/>
                </a:lnTo>
                <a:lnTo>
                  <a:pt x="400050" y="359569"/>
                </a:lnTo>
                <a:lnTo>
                  <a:pt x="304800" y="352425"/>
                </a:lnTo>
                <a:lnTo>
                  <a:pt x="221456" y="340519"/>
                </a:lnTo>
                <a:lnTo>
                  <a:pt x="140494" y="321469"/>
                </a:lnTo>
                <a:lnTo>
                  <a:pt x="88106" y="297657"/>
                </a:lnTo>
                <a:lnTo>
                  <a:pt x="61912" y="276225"/>
                </a:lnTo>
                <a:lnTo>
                  <a:pt x="38100" y="266700"/>
                </a:lnTo>
                <a:lnTo>
                  <a:pt x="7144" y="271463"/>
                </a:lnTo>
                <a:lnTo>
                  <a:pt x="0" y="288132"/>
                </a:lnTo>
                <a:lnTo>
                  <a:pt x="7144" y="307182"/>
                </a:lnTo>
                <a:lnTo>
                  <a:pt x="28575" y="338138"/>
                </a:lnTo>
                <a:lnTo>
                  <a:pt x="73819" y="390525"/>
                </a:lnTo>
                <a:lnTo>
                  <a:pt x="138112" y="454819"/>
                </a:lnTo>
                <a:lnTo>
                  <a:pt x="202406" y="504825"/>
                </a:lnTo>
                <a:lnTo>
                  <a:pt x="245269" y="533400"/>
                </a:lnTo>
                <a:lnTo>
                  <a:pt x="285750" y="550069"/>
                </a:lnTo>
                <a:lnTo>
                  <a:pt x="330994" y="554832"/>
                </a:lnTo>
                <a:lnTo>
                  <a:pt x="376237" y="547688"/>
                </a:lnTo>
                <a:lnTo>
                  <a:pt x="569119" y="504825"/>
                </a:lnTo>
                <a:lnTo>
                  <a:pt x="885825" y="433388"/>
                </a:lnTo>
                <a:lnTo>
                  <a:pt x="966787" y="414338"/>
                </a:lnTo>
                <a:lnTo>
                  <a:pt x="1316831" y="330994"/>
                </a:lnTo>
                <a:lnTo>
                  <a:pt x="1585912" y="292894"/>
                </a:lnTo>
                <a:lnTo>
                  <a:pt x="1783556" y="273844"/>
                </a:lnTo>
                <a:lnTo>
                  <a:pt x="1964531" y="264319"/>
                </a:lnTo>
                <a:lnTo>
                  <a:pt x="2062162" y="264319"/>
                </a:lnTo>
                <a:lnTo>
                  <a:pt x="2090737" y="254794"/>
                </a:lnTo>
                <a:lnTo>
                  <a:pt x="2112169" y="238125"/>
                </a:lnTo>
                <a:lnTo>
                  <a:pt x="2124075" y="216694"/>
                </a:lnTo>
                <a:lnTo>
                  <a:pt x="2131219" y="190500"/>
                </a:lnTo>
                <a:lnTo>
                  <a:pt x="2126456" y="159544"/>
                </a:lnTo>
                <a:lnTo>
                  <a:pt x="2116931" y="138113"/>
                </a:lnTo>
                <a:lnTo>
                  <a:pt x="2088356" y="109538"/>
                </a:lnTo>
                <a:lnTo>
                  <a:pt x="2038350" y="73819"/>
                </a:lnTo>
                <a:lnTo>
                  <a:pt x="1981200" y="45244"/>
                </a:lnTo>
                <a:lnTo>
                  <a:pt x="1912144" y="19050"/>
                </a:lnTo>
                <a:lnTo>
                  <a:pt x="1840706" y="0"/>
                </a:lnTo>
                <a:lnTo>
                  <a:pt x="1809750" y="0"/>
                </a:lnTo>
                <a:lnTo>
                  <a:pt x="1785937" y="14288"/>
                </a:lnTo>
                <a:lnTo>
                  <a:pt x="1685925" y="71438"/>
                </a:lnTo>
                <a:lnTo>
                  <a:pt x="1652587" y="88107"/>
                </a:lnTo>
                <a:lnTo>
                  <a:pt x="1528762" y="114300"/>
                </a:lnTo>
                <a:lnTo>
                  <a:pt x="1321594" y="157163"/>
                </a:lnTo>
                <a:lnTo>
                  <a:pt x="1040606" y="20955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9BBC35D2-8F9C-44E5-AAE9-6BD0336E2A64}"/>
              </a:ext>
            </a:extLst>
          </p:cNvPr>
          <p:cNvSpPr/>
          <p:nvPr/>
        </p:nvSpPr>
        <p:spPr>
          <a:xfrm>
            <a:off x="6042025" y="1801813"/>
            <a:ext cx="420688" cy="2532062"/>
          </a:xfrm>
          <a:custGeom>
            <a:avLst/>
            <a:gdLst>
              <a:gd name="connsiteX0" fmla="*/ 180160 w 421507"/>
              <a:gd name="connsiteY0" fmla="*/ 764833 h 2532446"/>
              <a:gd name="connsiteX1" fmla="*/ 180160 w 421507"/>
              <a:gd name="connsiteY1" fmla="*/ 520086 h 2532446"/>
              <a:gd name="connsiteX2" fmla="*/ 180160 w 421507"/>
              <a:gd name="connsiteY2" fmla="*/ 401112 h 2532446"/>
              <a:gd name="connsiteX3" fmla="*/ 176761 w 421507"/>
              <a:gd name="connsiteY3" fmla="*/ 319530 h 2532446"/>
              <a:gd name="connsiteX4" fmla="*/ 159765 w 421507"/>
              <a:gd name="connsiteY4" fmla="*/ 261743 h 2532446"/>
              <a:gd name="connsiteX5" fmla="*/ 132571 w 421507"/>
              <a:gd name="connsiteY5" fmla="*/ 203955 h 2532446"/>
              <a:gd name="connsiteX6" fmla="*/ 95179 w 421507"/>
              <a:gd name="connsiteY6" fmla="*/ 146168 h 2532446"/>
              <a:gd name="connsiteX7" fmla="*/ 61186 w 421507"/>
              <a:gd name="connsiteY7" fmla="*/ 105377 h 2532446"/>
              <a:gd name="connsiteX8" fmla="*/ 10197 w 421507"/>
              <a:gd name="connsiteY8" fmla="*/ 54388 h 2532446"/>
              <a:gd name="connsiteX9" fmla="*/ 0 w 421507"/>
              <a:gd name="connsiteY9" fmla="*/ 30593 h 2532446"/>
              <a:gd name="connsiteX10" fmla="*/ 0 w 421507"/>
              <a:gd name="connsiteY10" fmla="*/ 10198 h 2532446"/>
              <a:gd name="connsiteX11" fmla="*/ 37391 w 421507"/>
              <a:gd name="connsiteY11" fmla="*/ 0 h 2532446"/>
              <a:gd name="connsiteX12" fmla="*/ 135970 w 421507"/>
              <a:gd name="connsiteY12" fmla="*/ 10198 h 2532446"/>
              <a:gd name="connsiteX13" fmla="*/ 197157 w 421507"/>
              <a:gd name="connsiteY13" fmla="*/ 23795 h 2532446"/>
              <a:gd name="connsiteX14" fmla="*/ 251545 w 421507"/>
              <a:gd name="connsiteY14" fmla="*/ 40791 h 2532446"/>
              <a:gd name="connsiteX15" fmla="*/ 299134 w 421507"/>
              <a:gd name="connsiteY15" fmla="*/ 57787 h 2532446"/>
              <a:gd name="connsiteX16" fmla="*/ 336526 w 421507"/>
              <a:gd name="connsiteY16" fmla="*/ 71384 h 2532446"/>
              <a:gd name="connsiteX17" fmla="*/ 401112 w 421507"/>
              <a:gd name="connsiteY17" fmla="*/ 105377 h 2532446"/>
              <a:gd name="connsiteX18" fmla="*/ 421507 w 421507"/>
              <a:gd name="connsiteY18" fmla="*/ 163164 h 2532446"/>
              <a:gd name="connsiteX19" fmla="*/ 407910 w 421507"/>
              <a:gd name="connsiteY19" fmla="*/ 231149 h 2532446"/>
              <a:gd name="connsiteX20" fmla="*/ 404511 w 421507"/>
              <a:gd name="connsiteY20" fmla="*/ 1431087 h 2532446"/>
              <a:gd name="connsiteX21" fmla="*/ 404511 w 421507"/>
              <a:gd name="connsiteY21" fmla="*/ 1482076 h 2532446"/>
              <a:gd name="connsiteX22" fmla="*/ 380716 w 421507"/>
              <a:gd name="connsiteY22" fmla="*/ 1607848 h 2532446"/>
              <a:gd name="connsiteX23" fmla="*/ 387515 w 421507"/>
              <a:gd name="connsiteY23" fmla="*/ 2212916 h 2532446"/>
              <a:gd name="connsiteX24" fmla="*/ 397713 w 421507"/>
              <a:gd name="connsiteY24" fmla="*/ 2280901 h 2532446"/>
              <a:gd name="connsiteX25" fmla="*/ 384116 w 421507"/>
              <a:gd name="connsiteY25" fmla="*/ 2342088 h 2532446"/>
              <a:gd name="connsiteX26" fmla="*/ 356922 w 421507"/>
              <a:gd name="connsiteY26" fmla="*/ 2410073 h 2532446"/>
              <a:gd name="connsiteX27" fmla="*/ 312731 w 421507"/>
              <a:gd name="connsiteY27" fmla="*/ 2491655 h 2532446"/>
              <a:gd name="connsiteX28" fmla="*/ 261742 w 421507"/>
              <a:gd name="connsiteY28" fmla="*/ 2532446 h 2532446"/>
              <a:gd name="connsiteX29" fmla="*/ 237948 w 421507"/>
              <a:gd name="connsiteY29" fmla="*/ 2529047 h 2532446"/>
              <a:gd name="connsiteX30" fmla="*/ 207354 w 421507"/>
              <a:gd name="connsiteY30" fmla="*/ 2501853 h 2532446"/>
              <a:gd name="connsiteX31" fmla="*/ 169962 w 421507"/>
              <a:gd name="connsiteY31" fmla="*/ 2440666 h 2532446"/>
              <a:gd name="connsiteX32" fmla="*/ 152966 w 421507"/>
              <a:gd name="connsiteY32" fmla="*/ 2376080 h 2532446"/>
              <a:gd name="connsiteX33" fmla="*/ 139369 w 421507"/>
              <a:gd name="connsiteY33" fmla="*/ 2260506 h 2532446"/>
              <a:gd name="connsiteX34" fmla="*/ 135970 w 421507"/>
              <a:gd name="connsiteY34" fmla="*/ 2124535 h 2532446"/>
              <a:gd name="connsiteX35" fmla="*/ 142768 w 421507"/>
              <a:gd name="connsiteY35" fmla="*/ 1988565 h 2532446"/>
              <a:gd name="connsiteX36" fmla="*/ 169962 w 421507"/>
              <a:gd name="connsiteY36" fmla="*/ 1611248 h 2532446"/>
              <a:gd name="connsiteX37" fmla="*/ 180160 w 421507"/>
              <a:gd name="connsiteY37" fmla="*/ 1193139 h 2532446"/>
              <a:gd name="connsiteX38" fmla="*/ 180160 w 421507"/>
              <a:gd name="connsiteY38" fmla="*/ 764833 h 253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21507" h="2532446">
                <a:moveTo>
                  <a:pt x="180160" y="764833"/>
                </a:moveTo>
                <a:lnTo>
                  <a:pt x="180160" y="520086"/>
                </a:lnTo>
                <a:lnTo>
                  <a:pt x="180160" y="401112"/>
                </a:lnTo>
                <a:lnTo>
                  <a:pt x="176761" y="319530"/>
                </a:lnTo>
                <a:lnTo>
                  <a:pt x="159765" y="261743"/>
                </a:lnTo>
                <a:lnTo>
                  <a:pt x="132571" y="203955"/>
                </a:lnTo>
                <a:lnTo>
                  <a:pt x="95179" y="146168"/>
                </a:lnTo>
                <a:lnTo>
                  <a:pt x="61186" y="105377"/>
                </a:lnTo>
                <a:lnTo>
                  <a:pt x="10197" y="54388"/>
                </a:lnTo>
                <a:lnTo>
                  <a:pt x="0" y="30593"/>
                </a:lnTo>
                <a:lnTo>
                  <a:pt x="0" y="10198"/>
                </a:lnTo>
                <a:lnTo>
                  <a:pt x="37391" y="0"/>
                </a:lnTo>
                <a:lnTo>
                  <a:pt x="135970" y="10198"/>
                </a:lnTo>
                <a:lnTo>
                  <a:pt x="197157" y="23795"/>
                </a:lnTo>
                <a:lnTo>
                  <a:pt x="251545" y="40791"/>
                </a:lnTo>
                <a:lnTo>
                  <a:pt x="299134" y="57787"/>
                </a:lnTo>
                <a:lnTo>
                  <a:pt x="336526" y="71384"/>
                </a:lnTo>
                <a:lnTo>
                  <a:pt x="401112" y="105377"/>
                </a:lnTo>
                <a:lnTo>
                  <a:pt x="421507" y="163164"/>
                </a:lnTo>
                <a:lnTo>
                  <a:pt x="407910" y="231149"/>
                </a:lnTo>
                <a:lnTo>
                  <a:pt x="404511" y="1431087"/>
                </a:lnTo>
                <a:lnTo>
                  <a:pt x="404511" y="1482076"/>
                </a:lnTo>
                <a:lnTo>
                  <a:pt x="380716" y="1607848"/>
                </a:lnTo>
                <a:cubicBezTo>
                  <a:pt x="382982" y="1809537"/>
                  <a:pt x="385249" y="2011227"/>
                  <a:pt x="387515" y="2212916"/>
                </a:cubicBezTo>
                <a:lnTo>
                  <a:pt x="397713" y="2280901"/>
                </a:lnTo>
                <a:lnTo>
                  <a:pt x="384116" y="2342088"/>
                </a:lnTo>
                <a:lnTo>
                  <a:pt x="356922" y="2410073"/>
                </a:lnTo>
                <a:lnTo>
                  <a:pt x="312731" y="2491655"/>
                </a:lnTo>
                <a:lnTo>
                  <a:pt x="261742" y="2532446"/>
                </a:lnTo>
                <a:lnTo>
                  <a:pt x="237948" y="2529047"/>
                </a:lnTo>
                <a:lnTo>
                  <a:pt x="207354" y="2501853"/>
                </a:lnTo>
                <a:lnTo>
                  <a:pt x="169962" y="2440666"/>
                </a:lnTo>
                <a:lnTo>
                  <a:pt x="152966" y="2376080"/>
                </a:lnTo>
                <a:lnTo>
                  <a:pt x="139369" y="2260506"/>
                </a:lnTo>
                <a:lnTo>
                  <a:pt x="135970" y="2124535"/>
                </a:lnTo>
                <a:lnTo>
                  <a:pt x="142768" y="1988565"/>
                </a:lnTo>
                <a:lnTo>
                  <a:pt x="169962" y="1611248"/>
                </a:lnTo>
                <a:lnTo>
                  <a:pt x="180160" y="1193139"/>
                </a:lnTo>
                <a:lnTo>
                  <a:pt x="180160" y="76483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D7F3E290-4557-4CA4-8528-7C045A3BE622}"/>
              </a:ext>
            </a:extLst>
          </p:cNvPr>
          <p:cNvSpPr/>
          <p:nvPr/>
        </p:nvSpPr>
        <p:spPr>
          <a:xfrm>
            <a:off x="3963988" y="2039939"/>
            <a:ext cx="1924050" cy="428625"/>
          </a:xfrm>
          <a:custGeom>
            <a:avLst/>
            <a:gdLst>
              <a:gd name="connsiteX0" fmla="*/ 602457 w 1924050"/>
              <a:gd name="connsiteY0" fmla="*/ 211932 h 428625"/>
              <a:gd name="connsiteX1" fmla="*/ 766763 w 1924050"/>
              <a:gd name="connsiteY1" fmla="*/ 197644 h 428625"/>
              <a:gd name="connsiteX2" fmla="*/ 954882 w 1924050"/>
              <a:gd name="connsiteY2" fmla="*/ 180975 h 428625"/>
              <a:gd name="connsiteX3" fmla="*/ 1164432 w 1924050"/>
              <a:gd name="connsiteY3" fmla="*/ 142875 h 428625"/>
              <a:gd name="connsiteX4" fmla="*/ 1276350 w 1924050"/>
              <a:gd name="connsiteY4" fmla="*/ 123825 h 428625"/>
              <a:gd name="connsiteX5" fmla="*/ 1402557 w 1924050"/>
              <a:gd name="connsiteY5" fmla="*/ 95250 h 428625"/>
              <a:gd name="connsiteX6" fmla="*/ 1524000 w 1924050"/>
              <a:gd name="connsiteY6" fmla="*/ 61913 h 428625"/>
              <a:gd name="connsiteX7" fmla="*/ 1569244 w 1924050"/>
              <a:gd name="connsiteY7" fmla="*/ 50007 h 428625"/>
              <a:gd name="connsiteX8" fmla="*/ 1593057 w 1924050"/>
              <a:gd name="connsiteY8" fmla="*/ 35719 h 428625"/>
              <a:gd name="connsiteX9" fmla="*/ 1628775 w 1924050"/>
              <a:gd name="connsiteY9" fmla="*/ 14288 h 428625"/>
              <a:gd name="connsiteX10" fmla="*/ 1666875 w 1924050"/>
              <a:gd name="connsiteY10" fmla="*/ 2382 h 428625"/>
              <a:gd name="connsiteX11" fmla="*/ 1709738 w 1924050"/>
              <a:gd name="connsiteY11" fmla="*/ 0 h 428625"/>
              <a:gd name="connsiteX12" fmla="*/ 1795463 w 1924050"/>
              <a:gd name="connsiteY12" fmla="*/ 23813 h 428625"/>
              <a:gd name="connsiteX13" fmla="*/ 1857375 w 1924050"/>
              <a:gd name="connsiteY13" fmla="*/ 45244 h 428625"/>
              <a:gd name="connsiteX14" fmla="*/ 1888332 w 1924050"/>
              <a:gd name="connsiteY14" fmla="*/ 64294 h 428625"/>
              <a:gd name="connsiteX15" fmla="*/ 1907382 w 1924050"/>
              <a:gd name="connsiteY15" fmla="*/ 80963 h 428625"/>
              <a:gd name="connsiteX16" fmla="*/ 1921669 w 1924050"/>
              <a:gd name="connsiteY16" fmla="*/ 104775 h 428625"/>
              <a:gd name="connsiteX17" fmla="*/ 1924050 w 1924050"/>
              <a:gd name="connsiteY17" fmla="*/ 123825 h 428625"/>
              <a:gd name="connsiteX18" fmla="*/ 1921669 w 1924050"/>
              <a:gd name="connsiteY18" fmla="*/ 142875 h 428625"/>
              <a:gd name="connsiteX19" fmla="*/ 1909763 w 1924050"/>
              <a:gd name="connsiteY19" fmla="*/ 161925 h 428625"/>
              <a:gd name="connsiteX20" fmla="*/ 1864519 w 1924050"/>
              <a:gd name="connsiteY20" fmla="*/ 185738 h 428625"/>
              <a:gd name="connsiteX21" fmla="*/ 1781175 w 1924050"/>
              <a:gd name="connsiteY21" fmla="*/ 216694 h 428625"/>
              <a:gd name="connsiteX22" fmla="*/ 1652588 w 1924050"/>
              <a:gd name="connsiteY22" fmla="*/ 247650 h 428625"/>
              <a:gd name="connsiteX23" fmla="*/ 1435894 w 1924050"/>
              <a:gd name="connsiteY23" fmla="*/ 285750 h 428625"/>
              <a:gd name="connsiteX24" fmla="*/ 1362075 w 1924050"/>
              <a:gd name="connsiteY24" fmla="*/ 302419 h 428625"/>
              <a:gd name="connsiteX25" fmla="*/ 1195388 w 1924050"/>
              <a:gd name="connsiteY25" fmla="*/ 333375 h 428625"/>
              <a:gd name="connsiteX26" fmla="*/ 950119 w 1924050"/>
              <a:gd name="connsiteY26" fmla="*/ 371475 h 428625"/>
              <a:gd name="connsiteX27" fmla="*/ 690563 w 1924050"/>
              <a:gd name="connsiteY27" fmla="*/ 404813 h 428625"/>
              <a:gd name="connsiteX28" fmla="*/ 445294 w 1924050"/>
              <a:gd name="connsiteY28" fmla="*/ 426244 h 428625"/>
              <a:gd name="connsiteX29" fmla="*/ 385763 w 1924050"/>
              <a:gd name="connsiteY29" fmla="*/ 428625 h 428625"/>
              <a:gd name="connsiteX30" fmla="*/ 288132 w 1924050"/>
              <a:gd name="connsiteY30" fmla="*/ 411957 h 428625"/>
              <a:gd name="connsiteX31" fmla="*/ 245269 w 1924050"/>
              <a:gd name="connsiteY31" fmla="*/ 397669 h 428625"/>
              <a:gd name="connsiteX32" fmla="*/ 185738 w 1924050"/>
              <a:gd name="connsiteY32" fmla="*/ 361950 h 428625"/>
              <a:gd name="connsiteX33" fmla="*/ 123825 w 1924050"/>
              <a:gd name="connsiteY33" fmla="*/ 304800 h 428625"/>
              <a:gd name="connsiteX34" fmla="*/ 78582 w 1924050"/>
              <a:gd name="connsiteY34" fmla="*/ 252413 h 428625"/>
              <a:gd name="connsiteX35" fmla="*/ 38100 w 1924050"/>
              <a:gd name="connsiteY35" fmla="*/ 197644 h 428625"/>
              <a:gd name="connsiteX36" fmla="*/ 9525 w 1924050"/>
              <a:gd name="connsiteY36" fmla="*/ 150019 h 428625"/>
              <a:gd name="connsiteX37" fmla="*/ 0 w 1924050"/>
              <a:gd name="connsiteY37" fmla="*/ 123825 h 428625"/>
              <a:gd name="connsiteX38" fmla="*/ 2382 w 1924050"/>
              <a:gd name="connsiteY38" fmla="*/ 97632 h 428625"/>
              <a:gd name="connsiteX39" fmla="*/ 16669 w 1924050"/>
              <a:gd name="connsiteY39" fmla="*/ 88107 h 428625"/>
              <a:gd name="connsiteX40" fmla="*/ 38100 w 1924050"/>
              <a:gd name="connsiteY40" fmla="*/ 92869 h 428625"/>
              <a:gd name="connsiteX41" fmla="*/ 64294 w 1924050"/>
              <a:gd name="connsiteY41" fmla="*/ 111919 h 428625"/>
              <a:gd name="connsiteX42" fmla="*/ 107157 w 1924050"/>
              <a:gd name="connsiteY42" fmla="*/ 150019 h 428625"/>
              <a:gd name="connsiteX43" fmla="*/ 142875 w 1924050"/>
              <a:gd name="connsiteY43" fmla="*/ 176213 h 428625"/>
              <a:gd name="connsiteX44" fmla="*/ 185738 w 1924050"/>
              <a:gd name="connsiteY44" fmla="*/ 200025 h 428625"/>
              <a:gd name="connsiteX45" fmla="*/ 242888 w 1924050"/>
              <a:gd name="connsiteY45" fmla="*/ 219075 h 428625"/>
              <a:gd name="connsiteX46" fmla="*/ 297657 w 1924050"/>
              <a:gd name="connsiteY46" fmla="*/ 230982 h 428625"/>
              <a:gd name="connsiteX47" fmla="*/ 357188 w 1924050"/>
              <a:gd name="connsiteY47" fmla="*/ 233363 h 428625"/>
              <a:gd name="connsiteX48" fmla="*/ 509588 w 1924050"/>
              <a:gd name="connsiteY48" fmla="*/ 221457 h 428625"/>
              <a:gd name="connsiteX49" fmla="*/ 602457 w 1924050"/>
              <a:gd name="connsiteY49" fmla="*/ 211932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924050" h="428625">
                <a:moveTo>
                  <a:pt x="602457" y="211932"/>
                </a:moveTo>
                <a:lnTo>
                  <a:pt x="766763" y="197644"/>
                </a:lnTo>
                <a:lnTo>
                  <a:pt x="954882" y="180975"/>
                </a:lnTo>
                <a:lnTo>
                  <a:pt x="1164432" y="142875"/>
                </a:lnTo>
                <a:lnTo>
                  <a:pt x="1276350" y="123825"/>
                </a:lnTo>
                <a:lnTo>
                  <a:pt x="1402557" y="95250"/>
                </a:lnTo>
                <a:lnTo>
                  <a:pt x="1524000" y="61913"/>
                </a:lnTo>
                <a:lnTo>
                  <a:pt x="1569244" y="50007"/>
                </a:lnTo>
                <a:lnTo>
                  <a:pt x="1593057" y="35719"/>
                </a:lnTo>
                <a:lnTo>
                  <a:pt x="1628775" y="14288"/>
                </a:lnTo>
                <a:lnTo>
                  <a:pt x="1666875" y="2382"/>
                </a:lnTo>
                <a:lnTo>
                  <a:pt x="1709738" y="0"/>
                </a:lnTo>
                <a:lnTo>
                  <a:pt x="1795463" y="23813"/>
                </a:lnTo>
                <a:lnTo>
                  <a:pt x="1857375" y="45244"/>
                </a:lnTo>
                <a:lnTo>
                  <a:pt x="1888332" y="64294"/>
                </a:lnTo>
                <a:lnTo>
                  <a:pt x="1907382" y="80963"/>
                </a:lnTo>
                <a:lnTo>
                  <a:pt x="1921669" y="104775"/>
                </a:lnTo>
                <a:lnTo>
                  <a:pt x="1924050" y="123825"/>
                </a:lnTo>
                <a:lnTo>
                  <a:pt x="1921669" y="142875"/>
                </a:lnTo>
                <a:lnTo>
                  <a:pt x="1909763" y="161925"/>
                </a:lnTo>
                <a:lnTo>
                  <a:pt x="1864519" y="185738"/>
                </a:lnTo>
                <a:lnTo>
                  <a:pt x="1781175" y="216694"/>
                </a:lnTo>
                <a:lnTo>
                  <a:pt x="1652588" y="247650"/>
                </a:lnTo>
                <a:lnTo>
                  <a:pt x="1435894" y="285750"/>
                </a:lnTo>
                <a:lnTo>
                  <a:pt x="1362075" y="302419"/>
                </a:lnTo>
                <a:lnTo>
                  <a:pt x="1195388" y="333375"/>
                </a:lnTo>
                <a:lnTo>
                  <a:pt x="950119" y="371475"/>
                </a:lnTo>
                <a:lnTo>
                  <a:pt x="690563" y="404813"/>
                </a:lnTo>
                <a:lnTo>
                  <a:pt x="445294" y="426244"/>
                </a:lnTo>
                <a:lnTo>
                  <a:pt x="385763" y="428625"/>
                </a:lnTo>
                <a:lnTo>
                  <a:pt x="288132" y="411957"/>
                </a:lnTo>
                <a:lnTo>
                  <a:pt x="245269" y="397669"/>
                </a:lnTo>
                <a:lnTo>
                  <a:pt x="185738" y="361950"/>
                </a:lnTo>
                <a:lnTo>
                  <a:pt x="123825" y="304800"/>
                </a:lnTo>
                <a:lnTo>
                  <a:pt x="78582" y="252413"/>
                </a:lnTo>
                <a:lnTo>
                  <a:pt x="38100" y="197644"/>
                </a:lnTo>
                <a:lnTo>
                  <a:pt x="9525" y="150019"/>
                </a:lnTo>
                <a:lnTo>
                  <a:pt x="0" y="123825"/>
                </a:lnTo>
                <a:lnTo>
                  <a:pt x="2382" y="97632"/>
                </a:lnTo>
                <a:lnTo>
                  <a:pt x="16669" y="88107"/>
                </a:lnTo>
                <a:lnTo>
                  <a:pt x="38100" y="92869"/>
                </a:lnTo>
                <a:lnTo>
                  <a:pt x="64294" y="111919"/>
                </a:lnTo>
                <a:lnTo>
                  <a:pt x="107157" y="150019"/>
                </a:lnTo>
                <a:lnTo>
                  <a:pt x="142875" y="176213"/>
                </a:lnTo>
                <a:lnTo>
                  <a:pt x="185738" y="200025"/>
                </a:lnTo>
                <a:lnTo>
                  <a:pt x="242888" y="219075"/>
                </a:lnTo>
                <a:lnTo>
                  <a:pt x="297657" y="230982"/>
                </a:lnTo>
                <a:lnTo>
                  <a:pt x="357188" y="233363"/>
                </a:lnTo>
                <a:lnTo>
                  <a:pt x="509588" y="221457"/>
                </a:lnTo>
                <a:lnTo>
                  <a:pt x="602457" y="21193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6AAE15C2-BBD1-4984-A621-3D556D8232F6}"/>
              </a:ext>
            </a:extLst>
          </p:cNvPr>
          <p:cNvSpPr/>
          <p:nvPr/>
        </p:nvSpPr>
        <p:spPr>
          <a:xfrm>
            <a:off x="4249738" y="2427289"/>
            <a:ext cx="457200" cy="841375"/>
          </a:xfrm>
          <a:custGeom>
            <a:avLst/>
            <a:gdLst>
              <a:gd name="connsiteX0" fmla="*/ 114300 w 457200"/>
              <a:gd name="connsiteY0" fmla="*/ 242887 h 842962"/>
              <a:gd name="connsiteX1" fmla="*/ 78582 w 457200"/>
              <a:gd name="connsiteY1" fmla="*/ 142875 h 842962"/>
              <a:gd name="connsiteX2" fmla="*/ 47625 w 457200"/>
              <a:gd name="connsiteY2" fmla="*/ 76200 h 842962"/>
              <a:gd name="connsiteX3" fmla="*/ 23813 w 457200"/>
              <a:gd name="connsiteY3" fmla="*/ 28575 h 842962"/>
              <a:gd name="connsiteX4" fmla="*/ 0 w 457200"/>
              <a:gd name="connsiteY4" fmla="*/ 0 h 842962"/>
              <a:gd name="connsiteX5" fmla="*/ 119063 w 457200"/>
              <a:gd name="connsiteY5" fmla="*/ 38100 h 842962"/>
              <a:gd name="connsiteX6" fmla="*/ 150019 w 457200"/>
              <a:gd name="connsiteY6" fmla="*/ 73819 h 842962"/>
              <a:gd name="connsiteX7" fmla="*/ 192882 w 457200"/>
              <a:gd name="connsiteY7" fmla="*/ 121444 h 842962"/>
              <a:gd name="connsiteX8" fmla="*/ 230982 w 457200"/>
              <a:gd name="connsiteY8" fmla="*/ 164306 h 842962"/>
              <a:gd name="connsiteX9" fmla="*/ 273844 w 457200"/>
              <a:gd name="connsiteY9" fmla="*/ 214312 h 842962"/>
              <a:gd name="connsiteX10" fmla="*/ 333375 w 457200"/>
              <a:gd name="connsiteY10" fmla="*/ 288131 h 842962"/>
              <a:gd name="connsiteX11" fmla="*/ 361950 w 457200"/>
              <a:gd name="connsiteY11" fmla="*/ 328612 h 842962"/>
              <a:gd name="connsiteX12" fmla="*/ 381000 w 457200"/>
              <a:gd name="connsiteY12" fmla="*/ 361950 h 842962"/>
              <a:gd name="connsiteX13" fmla="*/ 402432 w 457200"/>
              <a:gd name="connsiteY13" fmla="*/ 414337 h 842962"/>
              <a:gd name="connsiteX14" fmla="*/ 426244 w 457200"/>
              <a:gd name="connsiteY14" fmla="*/ 507206 h 842962"/>
              <a:gd name="connsiteX15" fmla="*/ 450057 w 457200"/>
              <a:gd name="connsiteY15" fmla="*/ 640556 h 842962"/>
              <a:gd name="connsiteX16" fmla="*/ 457200 w 457200"/>
              <a:gd name="connsiteY16" fmla="*/ 733425 h 842962"/>
              <a:gd name="connsiteX17" fmla="*/ 409575 w 457200"/>
              <a:gd name="connsiteY17" fmla="*/ 842962 h 842962"/>
              <a:gd name="connsiteX18" fmla="*/ 309563 w 457200"/>
              <a:gd name="connsiteY18" fmla="*/ 776287 h 842962"/>
              <a:gd name="connsiteX19" fmla="*/ 290513 w 457200"/>
              <a:gd name="connsiteY19" fmla="*/ 740569 h 842962"/>
              <a:gd name="connsiteX20" fmla="*/ 254794 w 457200"/>
              <a:gd name="connsiteY20" fmla="*/ 642937 h 842962"/>
              <a:gd name="connsiteX21" fmla="*/ 216694 w 457200"/>
              <a:gd name="connsiteY21" fmla="*/ 545306 h 842962"/>
              <a:gd name="connsiteX22" fmla="*/ 161925 w 457200"/>
              <a:gd name="connsiteY22" fmla="*/ 373856 h 842962"/>
              <a:gd name="connsiteX23" fmla="*/ 114300 w 457200"/>
              <a:gd name="connsiteY23" fmla="*/ 242887 h 84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7200" h="842962">
                <a:moveTo>
                  <a:pt x="114300" y="242887"/>
                </a:moveTo>
                <a:lnTo>
                  <a:pt x="78582" y="142875"/>
                </a:lnTo>
                <a:lnTo>
                  <a:pt x="47625" y="76200"/>
                </a:lnTo>
                <a:lnTo>
                  <a:pt x="23813" y="28575"/>
                </a:lnTo>
                <a:lnTo>
                  <a:pt x="0" y="0"/>
                </a:lnTo>
                <a:lnTo>
                  <a:pt x="119063" y="38100"/>
                </a:lnTo>
                <a:lnTo>
                  <a:pt x="150019" y="73819"/>
                </a:lnTo>
                <a:lnTo>
                  <a:pt x="192882" y="121444"/>
                </a:lnTo>
                <a:lnTo>
                  <a:pt x="230982" y="164306"/>
                </a:lnTo>
                <a:lnTo>
                  <a:pt x="273844" y="214312"/>
                </a:lnTo>
                <a:lnTo>
                  <a:pt x="333375" y="288131"/>
                </a:lnTo>
                <a:lnTo>
                  <a:pt x="361950" y="328612"/>
                </a:lnTo>
                <a:lnTo>
                  <a:pt x="381000" y="361950"/>
                </a:lnTo>
                <a:lnTo>
                  <a:pt x="402432" y="414337"/>
                </a:lnTo>
                <a:lnTo>
                  <a:pt x="426244" y="507206"/>
                </a:lnTo>
                <a:lnTo>
                  <a:pt x="450057" y="640556"/>
                </a:lnTo>
                <a:lnTo>
                  <a:pt x="457200" y="733425"/>
                </a:lnTo>
                <a:lnTo>
                  <a:pt x="409575" y="842962"/>
                </a:lnTo>
                <a:lnTo>
                  <a:pt x="309563" y="776287"/>
                </a:lnTo>
                <a:lnTo>
                  <a:pt x="290513" y="740569"/>
                </a:lnTo>
                <a:lnTo>
                  <a:pt x="254794" y="642937"/>
                </a:lnTo>
                <a:lnTo>
                  <a:pt x="216694" y="545306"/>
                </a:lnTo>
                <a:lnTo>
                  <a:pt x="161925" y="373856"/>
                </a:lnTo>
                <a:lnTo>
                  <a:pt x="114300" y="2428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CEC8258A-6455-4791-8269-91194CA6BAFA}"/>
              </a:ext>
            </a:extLst>
          </p:cNvPr>
          <p:cNvSpPr/>
          <p:nvPr/>
        </p:nvSpPr>
        <p:spPr>
          <a:xfrm>
            <a:off x="5154613" y="2322514"/>
            <a:ext cx="520700" cy="879475"/>
          </a:xfrm>
          <a:custGeom>
            <a:avLst/>
            <a:gdLst>
              <a:gd name="connsiteX0" fmla="*/ 92869 w 519113"/>
              <a:gd name="connsiteY0" fmla="*/ 557212 h 881062"/>
              <a:gd name="connsiteX1" fmla="*/ 126207 w 519113"/>
              <a:gd name="connsiteY1" fmla="*/ 459581 h 881062"/>
              <a:gd name="connsiteX2" fmla="*/ 157163 w 519113"/>
              <a:gd name="connsiteY2" fmla="*/ 347662 h 881062"/>
              <a:gd name="connsiteX3" fmla="*/ 173832 w 519113"/>
              <a:gd name="connsiteY3" fmla="*/ 266700 h 881062"/>
              <a:gd name="connsiteX4" fmla="*/ 178594 w 519113"/>
              <a:gd name="connsiteY4" fmla="*/ 211931 h 881062"/>
              <a:gd name="connsiteX5" fmla="*/ 180975 w 519113"/>
              <a:gd name="connsiteY5" fmla="*/ 159544 h 881062"/>
              <a:gd name="connsiteX6" fmla="*/ 169069 w 519113"/>
              <a:gd name="connsiteY6" fmla="*/ 116681 h 881062"/>
              <a:gd name="connsiteX7" fmla="*/ 135732 w 519113"/>
              <a:gd name="connsiteY7" fmla="*/ 64294 h 881062"/>
              <a:gd name="connsiteX8" fmla="*/ 71438 w 519113"/>
              <a:gd name="connsiteY8" fmla="*/ 0 h 881062"/>
              <a:gd name="connsiteX9" fmla="*/ 190500 w 519113"/>
              <a:gd name="connsiteY9" fmla="*/ 9525 h 881062"/>
              <a:gd name="connsiteX10" fmla="*/ 233363 w 519113"/>
              <a:gd name="connsiteY10" fmla="*/ 47625 h 881062"/>
              <a:gd name="connsiteX11" fmla="*/ 269082 w 519113"/>
              <a:gd name="connsiteY11" fmla="*/ 76200 h 881062"/>
              <a:gd name="connsiteX12" fmla="*/ 316707 w 519113"/>
              <a:gd name="connsiteY12" fmla="*/ 104775 h 881062"/>
              <a:gd name="connsiteX13" fmla="*/ 354807 w 519113"/>
              <a:gd name="connsiteY13" fmla="*/ 126206 h 881062"/>
              <a:gd name="connsiteX14" fmla="*/ 390525 w 519113"/>
              <a:gd name="connsiteY14" fmla="*/ 138112 h 881062"/>
              <a:gd name="connsiteX15" fmla="*/ 414338 w 519113"/>
              <a:gd name="connsiteY15" fmla="*/ 145256 h 881062"/>
              <a:gd name="connsiteX16" fmla="*/ 442913 w 519113"/>
              <a:gd name="connsiteY16" fmla="*/ 164306 h 881062"/>
              <a:gd name="connsiteX17" fmla="*/ 485775 w 519113"/>
              <a:gd name="connsiteY17" fmla="*/ 200025 h 881062"/>
              <a:gd name="connsiteX18" fmla="*/ 504825 w 519113"/>
              <a:gd name="connsiteY18" fmla="*/ 221456 h 881062"/>
              <a:gd name="connsiteX19" fmla="*/ 519113 w 519113"/>
              <a:gd name="connsiteY19" fmla="*/ 247650 h 881062"/>
              <a:gd name="connsiteX20" fmla="*/ 516732 w 519113"/>
              <a:gd name="connsiteY20" fmla="*/ 264319 h 881062"/>
              <a:gd name="connsiteX21" fmla="*/ 471488 w 519113"/>
              <a:gd name="connsiteY21" fmla="*/ 290512 h 881062"/>
              <a:gd name="connsiteX22" fmla="*/ 435769 w 519113"/>
              <a:gd name="connsiteY22" fmla="*/ 319087 h 881062"/>
              <a:gd name="connsiteX23" fmla="*/ 407194 w 519113"/>
              <a:gd name="connsiteY23" fmla="*/ 357187 h 881062"/>
              <a:gd name="connsiteX24" fmla="*/ 338138 w 519113"/>
              <a:gd name="connsiteY24" fmla="*/ 452437 h 881062"/>
              <a:gd name="connsiteX25" fmla="*/ 250032 w 519113"/>
              <a:gd name="connsiteY25" fmla="*/ 576262 h 881062"/>
              <a:gd name="connsiteX26" fmla="*/ 183357 w 519113"/>
              <a:gd name="connsiteY26" fmla="*/ 681037 h 881062"/>
              <a:gd name="connsiteX27" fmla="*/ 133350 w 519113"/>
              <a:gd name="connsiteY27" fmla="*/ 757237 h 881062"/>
              <a:gd name="connsiteX28" fmla="*/ 0 w 519113"/>
              <a:gd name="connsiteY28" fmla="*/ 881062 h 881062"/>
              <a:gd name="connsiteX29" fmla="*/ 21432 w 519113"/>
              <a:gd name="connsiteY29" fmla="*/ 757237 h 881062"/>
              <a:gd name="connsiteX30" fmla="*/ 40482 w 519113"/>
              <a:gd name="connsiteY30" fmla="*/ 697706 h 881062"/>
              <a:gd name="connsiteX31" fmla="*/ 92869 w 519113"/>
              <a:gd name="connsiteY31" fmla="*/ 557212 h 88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19113" h="881062">
                <a:moveTo>
                  <a:pt x="92869" y="557212"/>
                </a:moveTo>
                <a:lnTo>
                  <a:pt x="126207" y="459581"/>
                </a:lnTo>
                <a:lnTo>
                  <a:pt x="157163" y="347662"/>
                </a:lnTo>
                <a:lnTo>
                  <a:pt x="173832" y="266700"/>
                </a:lnTo>
                <a:lnTo>
                  <a:pt x="178594" y="211931"/>
                </a:lnTo>
                <a:lnTo>
                  <a:pt x="180975" y="159544"/>
                </a:lnTo>
                <a:lnTo>
                  <a:pt x="169069" y="116681"/>
                </a:lnTo>
                <a:lnTo>
                  <a:pt x="135732" y="64294"/>
                </a:lnTo>
                <a:lnTo>
                  <a:pt x="71438" y="0"/>
                </a:lnTo>
                <a:lnTo>
                  <a:pt x="190500" y="9525"/>
                </a:lnTo>
                <a:lnTo>
                  <a:pt x="233363" y="47625"/>
                </a:lnTo>
                <a:lnTo>
                  <a:pt x="269082" y="76200"/>
                </a:lnTo>
                <a:lnTo>
                  <a:pt x="316707" y="104775"/>
                </a:lnTo>
                <a:lnTo>
                  <a:pt x="354807" y="126206"/>
                </a:lnTo>
                <a:lnTo>
                  <a:pt x="390525" y="138112"/>
                </a:lnTo>
                <a:lnTo>
                  <a:pt x="414338" y="145256"/>
                </a:lnTo>
                <a:lnTo>
                  <a:pt x="442913" y="164306"/>
                </a:lnTo>
                <a:lnTo>
                  <a:pt x="485775" y="200025"/>
                </a:lnTo>
                <a:lnTo>
                  <a:pt x="504825" y="221456"/>
                </a:lnTo>
                <a:lnTo>
                  <a:pt x="519113" y="247650"/>
                </a:lnTo>
                <a:lnTo>
                  <a:pt x="516732" y="264319"/>
                </a:lnTo>
                <a:lnTo>
                  <a:pt x="471488" y="290512"/>
                </a:lnTo>
                <a:lnTo>
                  <a:pt x="435769" y="319087"/>
                </a:lnTo>
                <a:lnTo>
                  <a:pt x="407194" y="357187"/>
                </a:lnTo>
                <a:lnTo>
                  <a:pt x="338138" y="452437"/>
                </a:lnTo>
                <a:lnTo>
                  <a:pt x="250032" y="576262"/>
                </a:lnTo>
                <a:lnTo>
                  <a:pt x="183357" y="681037"/>
                </a:lnTo>
                <a:lnTo>
                  <a:pt x="133350" y="757237"/>
                </a:lnTo>
                <a:lnTo>
                  <a:pt x="0" y="881062"/>
                </a:lnTo>
                <a:lnTo>
                  <a:pt x="21432" y="757237"/>
                </a:lnTo>
                <a:lnTo>
                  <a:pt x="40482" y="697706"/>
                </a:lnTo>
                <a:lnTo>
                  <a:pt x="92869" y="5572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F05CE904-7C5D-4FD3-9343-F0CC32ACB4F4}"/>
              </a:ext>
            </a:extLst>
          </p:cNvPr>
          <p:cNvSpPr/>
          <p:nvPr/>
        </p:nvSpPr>
        <p:spPr>
          <a:xfrm>
            <a:off x="3646488" y="2938463"/>
            <a:ext cx="2406650" cy="603250"/>
          </a:xfrm>
          <a:custGeom>
            <a:avLst/>
            <a:gdLst>
              <a:gd name="connsiteX0" fmla="*/ 576262 w 2407444"/>
              <a:gd name="connsiteY0" fmla="*/ 309562 h 602456"/>
              <a:gd name="connsiteX1" fmla="*/ 397669 w 2407444"/>
              <a:gd name="connsiteY1" fmla="*/ 342900 h 602456"/>
              <a:gd name="connsiteX2" fmla="*/ 323850 w 2407444"/>
              <a:gd name="connsiteY2" fmla="*/ 357187 h 602456"/>
              <a:gd name="connsiteX3" fmla="*/ 271462 w 2407444"/>
              <a:gd name="connsiteY3" fmla="*/ 352425 h 602456"/>
              <a:gd name="connsiteX4" fmla="*/ 190500 w 2407444"/>
              <a:gd name="connsiteY4" fmla="*/ 342900 h 602456"/>
              <a:gd name="connsiteX5" fmla="*/ 111919 w 2407444"/>
              <a:gd name="connsiteY5" fmla="*/ 316706 h 602456"/>
              <a:gd name="connsiteX6" fmla="*/ 61912 w 2407444"/>
              <a:gd name="connsiteY6" fmla="*/ 295275 h 602456"/>
              <a:gd name="connsiteX7" fmla="*/ 23812 w 2407444"/>
              <a:gd name="connsiteY7" fmla="*/ 278606 h 602456"/>
              <a:gd name="connsiteX8" fmla="*/ 7144 w 2407444"/>
              <a:gd name="connsiteY8" fmla="*/ 280987 h 602456"/>
              <a:gd name="connsiteX9" fmla="*/ 0 w 2407444"/>
              <a:gd name="connsiteY9" fmla="*/ 300037 h 602456"/>
              <a:gd name="connsiteX10" fmla="*/ 9525 w 2407444"/>
              <a:gd name="connsiteY10" fmla="*/ 330993 h 602456"/>
              <a:gd name="connsiteX11" fmla="*/ 23812 w 2407444"/>
              <a:gd name="connsiteY11" fmla="*/ 350043 h 602456"/>
              <a:gd name="connsiteX12" fmla="*/ 88106 w 2407444"/>
              <a:gd name="connsiteY12" fmla="*/ 409575 h 602456"/>
              <a:gd name="connsiteX13" fmla="*/ 164306 w 2407444"/>
              <a:gd name="connsiteY13" fmla="*/ 473868 h 602456"/>
              <a:gd name="connsiteX14" fmla="*/ 242887 w 2407444"/>
              <a:gd name="connsiteY14" fmla="*/ 523875 h 602456"/>
              <a:gd name="connsiteX15" fmla="*/ 330994 w 2407444"/>
              <a:gd name="connsiteY15" fmla="*/ 573881 h 602456"/>
              <a:gd name="connsiteX16" fmla="*/ 397669 w 2407444"/>
              <a:gd name="connsiteY16" fmla="*/ 602456 h 602456"/>
              <a:gd name="connsiteX17" fmla="*/ 414337 w 2407444"/>
              <a:gd name="connsiteY17" fmla="*/ 602456 h 602456"/>
              <a:gd name="connsiteX18" fmla="*/ 464344 w 2407444"/>
              <a:gd name="connsiteY18" fmla="*/ 581025 h 602456"/>
              <a:gd name="connsiteX19" fmla="*/ 538162 w 2407444"/>
              <a:gd name="connsiteY19" fmla="*/ 545306 h 602456"/>
              <a:gd name="connsiteX20" fmla="*/ 661987 w 2407444"/>
              <a:gd name="connsiteY20" fmla="*/ 502443 h 602456"/>
              <a:gd name="connsiteX21" fmla="*/ 840581 w 2407444"/>
              <a:gd name="connsiteY21" fmla="*/ 459581 h 602456"/>
              <a:gd name="connsiteX22" fmla="*/ 1002506 w 2407444"/>
              <a:gd name="connsiteY22" fmla="*/ 421481 h 602456"/>
              <a:gd name="connsiteX23" fmla="*/ 1109662 w 2407444"/>
              <a:gd name="connsiteY23" fmla="*/ 392906 h 602456"/>
              <a:gd name="connsiteX24" fmla="*/ 1359694 w 2407444"/>
              <a:gd name="connsiteY24" fmla="*/ 345281 h 602456"/>
              <a:gd name="connsiteX25" fmla="*/ 1595437 w 2407444"/>
              <a:gd name="connsiteY25" fmla="*/ 314325 h 602456"/>
              <a:gd name="connsiteX26" fmla="*/ 1850231 w 2407444"/>
              <a:gd name="connsiteY26" fmla="*/ 280987 h 602456"/>
              <a:gd name="connsiteX27" fmla="*/ 2024062 w 2407444"/>
              <a:gd name="connsiteY27" fmla="*/ 266700 h 602456"/>
              <a:gd name="connsiteX28" fmla="*/ 2193131 w 2407444"/>
              <a:gd name="connsiteY28" fmla="*/ 254793 h 602456"/>
              <a:gd name="connsiteX29" fmla="*/ 2331244 w 2407444"/>
              <a:gd name="connsiteY29" fmla="*/ 242887 h 602456"/>
              <a:gd name="connsiteX30" fmla="*/ 2359819 w 2407444"/>
              <a:gd name="connsiteY30" fmla="*/ 230981 h 602456"/>
              <a:gd name="connsiteX31" fmla="*/ 2388394 w 2407444"/>
              <a:gd name="connsiteY31" fmla="*/ 211931 h 602456"/>
              <a:gd name="connsiteX32" fmla="*/ 2405062 w 2407444"/>
              <a:gd name="connsiteY32" fmla="*/ 185737 h 602456"/>
              <a:gd name="connsiteX33" fmla="*/ 2407444 w 2407444"/>
              <a:gd name="connsiteY33" fmla="*/ 154781 h 602456"/>
              <a:gd name="connsiteX34" fmla="*/ 2400300 w 2407444"/>
              <a:gd name="connsiteY34" fmla="*/ 121443 h 602456"/>
              <a:gd name="connsiteX35" fmla="*/ 2383631 w 2407444"/>
              <a:gd name="connsiteY35" fmla="*/ 97631 h 602456"/>
              <a:gd name="connsiteX36" fmla="*/ 2359819 w 2407444"/>
              <a:gd name="connsiteY36" fmla="*/ 80962 h 602456"/>
              <a:gd name="connsiteX37" fmla="*/ 2324100 w 2407444"/>
              <a:gd name="connsiteY37" fmla="*/ 69056 h 602456"/>
              <a:gd name="connsiteX38" fmla="*/ 2307431 w 2407444"/>
              <a:gd name="connsiteY38" fmla="*/ 64293 h 602456"/>
              <a:gd name="connsiteX39" fmla="*/ 2202656 w 2407444"/>
              <a:gd name="connsiteY39" fmla="*/ 30956 h 602456"/>
              <a:gd name="connsiteX40" fmla="*/ 2109787 w 2407444"/>
              <a:gd name="connsiteY40" fmla="*/ 11906 h 602456"/>
              <a:gd name="connsiteX41" fmla="*/ 2043112 w 2407444"/>
              <a:gd name="connsiteY41" fmla="*/ 0 h 602456"/>
              <a:gd name="connsiteX42" fmla="*/ 2019300 w 2407444"/>
              <a:gd name="connsiteY42" fmla="*/ 4762 h 602456"/>
              <a:gd name="connsiteX43" fmla="*/ 1983581 w 2407444"/>
              <a:gd name="connsiteY43" fmla="*/ 35718 h 602456"/>
              <a:gd name="connsiteX44" fmla="*/ 1952625 w 2407444"/>
              <a:gd name="connsiteY44" fmla="*/ 69056 h 602456"/>
              <a:gd name="connsiteX45" fmla="*/ 1862137 w 2407444"/>
              <a:gd name="connsiteY45" fmla="*/ 85725 h 602456"/>
              <a:gd name="connsiteX46" fmla="*/ 1643062 w 2407444"/>
              <a:gd name="connsiteY46" fmla="*/ 114300 h 602456"/>
              <a:gd name="connsiteX47" fmla="*/ 1462087 w 2407444"/>
              <a:gd name="connsiteY47" fmla="*/ 152400 h 602456"/>
              <a:gd name="connsiteX48" fmla="*/ 1285875 w 2407444"/>
              <a:gd name="connsiteY48" fmla="*/ 183356 h 602456"/>
              <a:gd name="connsiteX49" fmla="*/ 1143000 w 2407444"/>
              <a:gd name="connsiteY49" fmla="*/ 202406 h 602456"/>
              <a:gd name="connsiteX50" fmla="*/ 995362 w 2407444"/>
              <a:gd name="connsiteY50" fmla="*/ 209550 h 602456"/>
              <a:gd name="connsiteX51" fmla="*/ 900112 w 2407444"/>
              <a:gd name="connsiteY51" fmla="*/ 245268 h 602456"/>
              <a:gd name="connsiteX52" fmla="*/ 576262 w 2407444"/>
              <a:gd name="connsiteY52" fmla="*/ 309562 h 60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407444" h="602456">
                <a:moveTo>
                  <a:pt x="576262" y="309562"/>
                </a:moveTo>
                <a:lnTo>
                  <a:pt x="397669" y="342900"/>
                </a:lnTo>
                <a:lnTo>
                  <a:pt x="323850" y="357187"/>
                </a:lnTo>
                <a:lnTo>
                  <a:pt x="271462" y="352425"/>
                </a:lnTo>
                <a:lnTo>
                  <a:pt x="190500" y="342900"/>
                </a:lnTo>
                <a:lnTo>
                  <a:pt x="111919" y="316706"/>
                </a:lnTo>
                <a:lnTo>
                  <a:pt x="61912" y="295275"/>
                </a:lnTo>
                <a:lnTo>
                  <a:pt x="23812" y="278606"/>
                </a:lnTo>
                <a:lnTo>
                  <a:pt x="7144" y="280987"/>
                </a:lnTo>
                <a:lnTo>
                  <a:pt x="0" y="300037"/>
                </a:lnTo>
                <a:lnTo>
                  <a:pt x="9525" y="330993"/>
                </a:lnTo>
                <a:lnTo>
                  <a:pt x="23812" y="350043"/>
                </a:lnTo>
                <a:lnTo>
                  <a:pt x="88106" y="409575"/>
                </a:lnTo>
                <a:lnTo>
                  <a:pt x="164306" y="473868"/>
                </a:lnTo>
                <a:lnTo>
                  <a:pt x="242887" y="523875"/>
                </a:lnTo>
                <a:lnTo>
                  <a:pt x="330994" y="573881"/>
                </a:lnTo>
                <a:lnTo>
                  <a:pt x="397669" y="602456"/>
                </a:lnTo>
                <a:lnTo>
                  <a:pt x="414337" y="602456"/>
                </a:lnTo>
                <a:lnTo>
                  <a:pt x="464344" y="581025"/>
                </a:lnTo>
                <a:lnTo>
                  <a:pt x="538162" y="545306"/>
                </a:lnTo>
                <a:lnTo>
                  <a:pt x="661987" y="502443"/>
                </a:lnTo>
                <a:lnTo>
                  <a:pt x="840581" y="459581"/>
                </a:lnTo>
                <a:lnTo>
                  <a:pt x="1002506" y="421481"/>
                </a:lnTo>
                <a:lnTo>
                  <a:pt x="1109662" y="392906"/>
                </a:lnTo>
                <a:lnTo>
                  <a:pt x="1359694" y="345281"/>
                </a:lnTo>
                <a:lnTo>
                  <a:pt x="1595437" y="314325"/>
                </a:lnTo>
                <a:lnTo>
                  <a:pt x="1850231" y="280987"/>
                </a:lnTo>
                <a:lnTo>
                  <a:pt x="2024062" y="266700"/>
                </a:lnTo>
                <a:lnTo>
                  <a:pt x="2193131" y="254793"/>
                </a:lnTo>
                <a:lnTo>
                  <a:pt x="2331244" y="242887"/>
                </a:lnTo>
                <a:lnTo>
                  <a:pt x="2359819" y="230981"/>
                </a:lnTo>
                <a:lnTo>
                  <a:pt x="2388394" y="211931"/>
                </a:lnTo>
                <a:lnTo>
                  <a:pt x="2405062" y="185737"/>
                </a:lnTo>
                <a:lnTo>
                  <a:pt x="2407444" y="154781"/>
                </a:lnTo>
                <a:lnTo>
                  <a:pt x="2400300" y="121443"/>
                </a:lnTo>
                <a:lnTo>
                  <a:pt x="2383631" y="97631"/>
                </a:lnTo>
                <a:lnTo>
                  <a:pt x="2359819" y="80962"/>
                </a:lnTo>
                <a:lnTo>
                  <a:pt x="2324100" y="69056"/>
                </a:lnTo>
                <a:lnTo>
                  <a:pt x="2307431" y="64293"/>
                </a:lnTo>
                <a:lnTo>
                  <a:pt x="2202656" y="30956"/>
                </a:lnTo>
                <a:lnTo>
                  <a:pt x="2109787" y="11906"/>
                </a:lnTo>
                <a:lnTo>
                  <a:pt x="2043112" y="0"/>
                </a:lnTo>
                <a:lnTo>
                  <a:pt x="2019300" y="4762"/>
                </a:lnTo>
                <a:lnTo>
                  <a:pt x="1983581" y="35718"/>
                </a:lnTo>
                <a:lnTo>
                  <a:pt x="1952625" y="69056"/>
                </a:lnTo>
                <a:lnTo>
                  <a:pt x="1862137" y="85725"/>
                </a:lnTo>
                <a:lnTo>
                  <a:pt x="1643062" y="114300"/>
                </a:lnTo>
                <a:lnTo>
                  <a:pt x="1462087" y="152400"/>
                </a:lnTo>
                <a:lnTo>
                  <a:pt x="1285875" y="183356"/>
                </a:lnTo>
                <a:lnTo>
                  <a:pt x="1143000" y="202406"/>
                </a:lnTo>
                <a:lnTo>
                  <a:pt x="995362" y="209550"/>
                </a:lnTo>
                <a:lnTo>
                  <a:pt x="900112" y="245268"/>
                </a:lnTo>
                <a:lnTo>
                  <a:pt x="576262" y="3095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E0D49256-6E03-4A78-8A39-DC0771C6A194}"/>
              </a:ext>
            </a:extLst>
          </p:cNvPr>
          <p:cNvSpPr/>
          <p:nvPr/>
        </p:nvSpPr>
        <p:spPr>
          <a:xfrm>
            <a:off x="4708526" y="3236913"/>
            <a:ext cx="466725" cy="2711450"/>
          </a:xfrm>
          <a:custGeom>
            <a:avLst/>
            <a:gdLst>
              <a:gd name="connsiteX0" fmla="*/ 395416 w 466026"/>
              <a:gd name="connsiteY0" fmla="*/ 1348652 h 2711426"/>
              <a:gd name="connsiteX1" fmla="*/ 398947 w 466026"/>
              <a:gd name="connsiteY1" fmla="*/ 1122700 h 2711426"/>
              <a:gd name="connsiteX2" fmla="*/ 398947 w 466026"/>
              <a:gd name="connsiteY2" fmla="*/ 1027376 h 2711426"/>
              <a:gd name="connsiteX3" fmla="*/ 402477 w 466026"/>
              <a:gd name="connsiteY3" fmla="*/ 995602 h 2711426"/>
              <a:gd name="connsiteX4" fmla="*/ 420130 w 466026"/>
              <a:gd name="connsiteY4" fmla="*/ 917931 h 2711426"/>
              <a:gd name="connsiteX5" fmla="*/ 420130 w 466026"/>
              <a:gd name="connsiteY5" fmla="*/ 769650 h 2711426"/>
              <a:gd name="connsiteX6" fmla="*/ 444843 w 466026"/>
              <a:gd name="connsiteY6" fmla="*/ 593125 h 2711426"/>
              <a:gd name="connsiteX7" fmla="*/ 444843 w 466026"/>
              <a:gd name="connsiteY7" fmla="*/ 497801 h 2711426"/>
              <a:gd name="connsiteX8" fmla="*/ 444843 w 466026"/>
              <a:gd name="connsiteY8" fmla="*/ 388355 h 2711426"/>
              <a:gd name="connsiteX9" fmla="*/ 448374 w 466026"/>
              <a:gd name="connsiteY9" fmla="*/ 345989 h 2711426"/>
              <a:gd name="connsiteX10" fmla="*/ 462496 w 466026"/>
              <a:gd name="connsiteY10" fmla="*/ 278910 h 2711426"/>
              <a:gd name="connsiteX11" fmla="*/ 466026 w 466026"/>
              <a:gd name="connsiteY11" fmla="*/ 240074 h 2711426"/>
              <a:gd name="connsiteX12" fmla="*/ 441313 w 466026"/>
              <a:gd name="connsiteY12" fmla="*/ 204769 h 2711426"/>
              <a:gd name="connsiteX13" fmla="*/ 388355 w 466026"/>
              <a:gd name="connsiteY13" fmla="*/ 151812 h 2711426"/>
              <a:gd name="connsiteX14" fmla="*/ 321276 w 466026"/>
              <a:gd name="connsiteY14" fmla="*/ 109446 h 2711426"/>
              <a:gd name="connsiteX15" fmla="*/ 261257 w 466026"/>
              <a:gd name="connsiteY15" fmla="*/ 67080 h 2711426"/>
              <a:gd name="connsiteX16" fmla="*/ 0 w 466026"/>
              <a:gd name="connsiteY16" fmla="*/ 0 h 2711426"/>
              <a:gd name="connsiteX17" fmla="*/ 14122 w 466026"/>
              <a:gd name="connsiteY17" fmla="*/ 91793 h 2711426"/>
              <a:gd name="connsiteX18" fmla="*/ 45896 w 466026"/>
              <a:gd name="connsiteY18" fmla="*/ 112976 h 2711426"/>
              <a:gd name="connsiteX19" fmla="*/ 81201 w 466026"/>
              <a:gd name="connsiteY19" fmla="*/ 134159 h 2711426"/>
              <a:gd name="connsiteX20" fmla="*/ 123568 w 466026"/>
              <a:gd name="connsiteY20" fmla="*/ 169464 h 2711426"/>
              <a:gd name="connsiteX21" fmla="*/ 148281 w 466026"/>
              <a:gd name="connsiteY21" fmla="*/ 201239 h 2711426"/>
              <a:gd name="connsiteX22" fmla="*/ 169464 w 466026"/>
              <a:gd name="connsiteY22" fmla="*/ 236544 h 2711426"/>
              <a:gd name="connsiteX23" fmla="*/ 180056 w 466026"/>
              <a:gd name="connsiteY23" fmla="*/ 278910 h 2711426"/>
              <a:gd name="connsiteX24" fmla="*/ 187117 w 466026"/>
              <a:gd name="connsiteY24" fmla="*/ 338928 h 2711426"/>
              <a:gd name="connsiteX25" fmla="*/ 197708 w 466026"/>
              <a:gd name="connsiteY25" fmla="*/ 466027 h 2711426"/>
              <a:gd name="connsiteX26" fmla="*/ 197708 w 466026"/>
              <a:gd name="connsiteY26" fmla="*/ 663735 h 2711426"/>
              <a:gd name="connsiteX27" fmla="*/ 165934 w 466026"/>
              <a:gd name="connsiteY27" fmla="*/ 1274511 h 2711426"/>
              <a:gd name="connsiteX28" fmla="*/ 148281 w 466026"/>
              <a:gd name="connsiteY28" fmla="*/ 1772312 h 2711426"/>
              <a:gd name="connsiteX29" fmla="*/ 137690 w 466026"/>
              <a:gd name="connsiteY29" fmla="*/ 2054752 h 2711426"/>
              <a:gd name="connsiteX30" fmla="*/ 130629 w 466026"/>
              <a:gd name="connsiteY30" fmla="*/ 2248930 h 2711426"/>
              <a:gd name="connsiteX31" fmla="*/ 130629 w 466026"/>
              <a:gd name="connsiteY31" fmla="*/ 2361906 h 2711426"/>
              <a:gd name="connsiteX32" fmla="*/ 137690 w 466026"/>
              <a:gd name="connsiteY32" fmla="*/ 2432516 h 2711426"/>
              <a:gd name="connsiteX33" fmla="*/ 158873 w 466026"/>
              <a:gd name="connsiteY33" fmla="*/ 2559614 h 2711426"/>
              <a:gd name="connsiteX34" fmla="*/ 194178 w 466026"/>
              <a:gd name="connsiteY34" fmla="*/ 2679651 h 2711426"/>
              <a:gd name="connsiteX35" fmla="*/ 211830 w 466026"/>
              <a:gd name="connsiteY35" fmla="*/ 2704365 h 2711426"/>
              <a:gd name="connsiteX36" fmla="*/ 243605 w 466026"/>
              <a:gd name="connsiteY36" fmla="*/ 2711426 h 2711426"/>
              <a:gd name="connsiteX37" fmla="*/ 271849 w 466026"/>
              <a:gd name="connsiteY37" fmla="*/ 2707895 h 2711426"/>
              <a:gd name="connsiteX38" fmla="*/ 307154 w 466026"/>
              <a:gd name="connsiteY38" fmla="*/ 2697304 h 2711426"/>
              <a:gd name="connsiteX39" fmla="*/ 335398 w 466026"/>
              <a:gd name="connsiteY39" fmla="*/ 2672590 h 2711426"/>
              <a:gd name="connsiteX40" fmla="*/ 353050 w 466026"/>
              <a:gd name="connsiteY40" fmla="*/ 2640816 h 2711426"/>
              <a:gd name="connsiteX41" fmla="*/ 367172 w 466026"/>
              <a:gd name="connsiteY41" fmla="*/ 2591389 h 2711426"/>
              <a:gd name="connsiteX42" fmla="*/ 374233 w 466026"/>
              <a:gd name="connsiteY42" fmla="*/ 2538431 h 2711426"/>
              <a:gd name="connsiteX43" fmla="*/ 377764 w 466026"/>
              <a:gd name="connsiteY43" fmla="*/ 2390150 h 2711426"/>
              <a:gd name="connsiteX44" fmla="*/ 395416 w 466026"/>
              <a:gd name="connsiteY44" fmla="*/ 1348652 h 271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66026" h="2711426">
                <a:moveTo>
                  <a:pt x="395416" y="1348652"/>
                </a:moveTo>
                <a:lnTo>
                  <a:pt x="398947" y="1122700"/>
                </a:lnTo>
                <a:lnTo>
                  <a:pt x="398947" y="1027376"/>
                </a:lnTo>
                <a:lnTo>
                  <a:pt x="402477" y="995602"/>
                </a:lnTo>
                <a:lnTo>
                  <a:pt x="420130" y="917931"/>
                </a:lnTo>
                <a:lnTo>
                  <a:pt x="420130" y="769650"/>
                </a:lnTo>
                <a:lnTo>
                  <a:pt x="444843" y="593125"/>
                </a:lnTo>
                <a:lnTo>
                  <a:pt x="444843" y="497801"/>
                </a:lnTo>
                <a:lnTo>
                  <a:pt x="444843" y="388355"/>
                </a:lnTo>
                <a:lnTo>
                  <a:pt x="448374" y="345989"/>
                </a:lnTo>
                <a:lnTo>
                  <a:pt x="462496" y="278910"/>
                </a:lnTo>
                <a:lnTo>
                  <a:pt x="466026" y="240074"/>
                </a:lnTo>
                <a:lnTo>
                  <a:pt x="441313" y="204769"/>
                </a:lnTo>
                <a:lnTo>
                  <a:pt x="388355" y="151812"/>
                </a:lnTo>
                <a:lnTo>
                  <a:pt x="321276" y="109446"/>
                </a:lnTo>
                <a:lnTo>
                  <a:pt x="261257" y="67080"/>
                </a:lnTo>
                <a:lnTo>
                  <a:pt x="0" y="0"/>
                </a:lnTo>
                <a:lnTo>
                  <a:pt x="14122" y="91793"/>
                </a:lnTo>
                <a:lnTo>
                  <a:pt x="45896" y="112976"/>
                </a:lnTo>
                <a:lnTo>
                  <a:pt x="81201" y="134159"/>
                </a:lnTo>
                <a:lnTo>
                  <a:pt x="123568" y="169464"/>
                </a:lnTo>
                <a:lnTo>
                  <a:pt x="148281" y="201239"/>
                </a:lnTo>
                <a:lnTo>
                  <a:pt x="169464" y="236544"/>
                </a:lnTo>
                <a:lnTo>
                  <a:pt x="180056" y="278910"/>
                </a:lnTo>
                <a:lnTo>
                  <a:pt x="187117" y="338928"/>
                </a:lnTo>
                <a:lnTo>
                  <a:pt x="197708" y="466027"/>
                </a:lnTo>
                <a:lnTo>
                  <a:pt x="197708" y="663735"/>
                </a:lnTo>
                <a:lnTo>
                  <a:pt x="165934" y="1274511"/>
                </a:lnTo>
                <a:lnTo>
                  <a:pt x="148281" y="1772312"/>
                </a:lnTo>
                <a:lnTo>
                  <a:pt x="137690" y="2054752"/>
                </a:lnTo>
                <a:lnTo>
                  <a:pt x="130629" y="2248930"/>
                </a:lnTo>
                <a:lnTo>
                  <a:pt x="130629" y="2361906"/>
                </a:lnTo>
                <a:lnTo>
                  <a:pt x="137690" y="2432516"/>
                </a:lnTo>
                <a:lnTo>
                  <a:pt x="158873" y="2559614"/>
                </a:lnTo>
                <a:lnTo>
                  <a:pt x="194178" y="2679651"/>
                </a:lnTo>
                <a:lnTo>
                  <a:pt x="211830" y="2704365"/>
                </a:lnTo>
                <a:lnTo>
                  <a:pt x="243605" y="2711426"/>
                </a:lnTo>
                <a:lnTo>
                  <a:pt x="271849" y="2707895"/>
                </a:lnTo>
                <a:lnTo>
                  <a:pt x="307154" y="2697304"/>
                </a:lnTo>
                <a:lnTo>
                  <a:pt x="335398" y="2672590"/>
                </a:lnTo>
                <a:lnTo>
                  <a:pt x="353050" y="2640816"/>
                </a:lnTo>
                <a:lnTo>
                  <a:pt x="367172" y="2591389"/>
                </a:lnTo>
                <a:lnTo>
                  <a:pt x="374233" y="2538431"/>
                </a:lnTo>
                <a:lnTo>
                  <a:pt x="377764" y="2390150"/>
                </a:lnTo>
                <a:lnTo>
                  <a:pt x="395416" y="134865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917315EF-EB3B-4648-92F5-0BED997743E0}"/>
              </a:ext>
            </a:extLst>
          </p:cNvPr>
          <p:cNvSpPr/>
          <p:nvPr/>
        </p:nvSpPr>
        <p:spPr>
          <a:xfrm>
            <a:off x="3605214" y="4043364"/>
            <a:ext cx="1304925" cy="1425575"/>
          </a:xfrm>
          <a:custGeom>
            <a:avLst/>
            <a:gdLst>
              <a:gd name="connsiteX0" fmla="*/ 895350 w 1304925"/>
              <a:gd name="connsiteY0" fmla="*/ 414337 h 1426368"/>
              <a:gd name="connsiteX1" fmla="*/ 1045368 w 1304925"/>
              <a:gd name="connsiteY1" fmla="*/ 207168 h 1426368"/>
              <a:gd name="connsiteX2" fmla="*/ 1166812 w 1304925"/>
              <a:gd name="connsiteY2" fmla="*/ 21431 h 1426368"/>
              <a:gd name="connsiteX3" fmla="*/ 1304925 w 1304925"/>
              <a:gd name="connsiteY3" fmla="*/ 0 h 1426368"/>
              <a:gd name="connsiteX4" fmla="*/ 1288256 w 1304925"/>
              <a:gd name="connsiteY4" fmla="*/ 292893 h 1426368"/>
              <a:gd name="connsiteX5" fmla="*/ 1195387 w 1304925"/>
              <a:gd name="connsiteY5" fmla="*/ 400050 h 1426368"/>
              <a:gd name="connsiteX6" fmla="*/ 1002506 w 1304925"/>
              <a:gd name="connsiteY6" fmla="*/ 623887 h 1426368"/>
              <a:gd name="connsiteX7" fmla="*/ 814387 w 1304925"/>
              <a:gd name="connsiteY7" fmla="*/ 814387 h 1426368"/>
              <a:gd name="connsiteX8" fmla="*/ 552450 w 1304925"/>
              <a:gd name="connsiteY8" fmla="*/ 1050131 h 1426368"/>
              <a:gd name="connsiteX9" fmla="*/ 319087 w 1304925"/>
              <a:gd name="connsiteY9" fmla="*/ 1233487 h 1426368"/>
              <a:gd name="connsiteX10" fmla="*/ 126206 w 1304925"/>
              <a:gd name="connsiteY10" fmla="*/ 1366837 h 1426368"/>
              <a:gd name="connsiteX11" fmla="*/ 23812 w 1304925"/>
              <a:gd name="connsiteY11" fmla="*/ 1426368 h 1426368"/>
              <a:gd name="connsiteX12" fmla="*/ 11906 w 1304925"/>
              <a:gd name="connsiteY12" fmla="*/ 1426368 h 1426368"/>
              <a:gd name="connsiteX13" fmla="*/ 0 w 1304925"/>
              <a:gd name="connsiteY13" fmla="*/ 1407318 h 1426368"/>
              <a:gd name="connsiteX14" fmla="*/ 2381 w 1304925"/>
              <a:gd name="connsiteY14" fmla="*/ 1383506 h 1426368"/>
              <a:gd name="connsiteX15" fmla="*/ 19050 w 1304925"/>
              <a:gd name="connsiteY15" fmla="*/ 1359693 h 1426368"/>
              <a:gd name="connsiteX16" fmla="*/ 211931 w 1304925"/>
              <a:gd name="connsiteY16" fmla="*/ 1193006 h 1426368"/>
              <a:gd name="connsiteX17" fmla="*/ 383381 w 1304925"/>
              <a:gd name="connsiteY17" fmla="*/ 1031081 h 1426368"/>
              <a:gd name="connsiteX18" fmla="*/ 571500 w 1304925"/>
              <a:gd name="connsiteY18" fmla="*/ 823912 h 1426368"/>
              <a:gd name="connsiteX19" fmla="*/ 707231 w 1304925"/>
              <a:gd name="connsiteY19" fmla="*/ 664368 h 1426368"/>
              <a:gd name="connsiteX20" fmla="*/ 895350 w 1304925"/>
              <a:gd name="connsiteY20" fmla="*/ 414337 h 1426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04925" h="1426368">
                <a:moveTo>
                  <a:pt x="895350" y="414337"/>
                </a:moveTo>
                <a:lnTo>
                  <a:pt x="1045368" y="207168"/>
                </a:lnTo>
                <a:lnTo>
                  <a:pt x="1166812" y="21431"/>
                </a:lnTo>
                <a:lnTo>
                  <a:pt x="1304925" y="0"/>
                </a:lnTo>
                <a:lnTo>
                  <a:pt x="1288256" y="292893"/>
                </a:lnTo>
                <a:lnTo>
                  <a:pt x="1195387" y="400050"/>
                </a:lnTo>
                <a:lnTo>
                  <a:pt x="1002506" y="623887"/>
                </a:lnTo>
                <a:lnTo>
                  <a:pt x="814387" y="814387"/>
                </a:lnTo>
                <a:lnTo>
                  <a:pt x="552450" y="1050131"/>
                </a:lnTo>
                <a:lnTo>
                  <a:pt x="319087" y="1233487"/>
                </a:lnTo>
                <a:lnTo>
                  <a:pt x="126206" y="1366837"/>
                </a:lnTo>
                <a:lnTo>
                  <a:pt x="23812" y="1426368"/>
                </a:lnTo>
                <a:lnTo>
                  <a:pt x="11906" y="1426368"/>
                </a:lnTo>
                <a:lnTo>
                  <a:pt x="0" y="1407318"/>
                </a:lnTo>
                <a:lnTo>
                  <a:pt x="2381" y="1383506"/>
                </a:lnTo>
                <a:lnTo>
                  <a:pt x="19050" y="1359693"/>
                </a:lnTo>
                <a:lnTo>
                  <a:pt x="211931" y="1193006"/>
                </a:lnTo>
                <a:lnTo>
                  <a:pt x="383381" y="1031081"/>
                </a:lnTo>
                <a:lnTo>
                  <a:pt x="571500" y="823912"/>
                </a:lnTo>
                <a:lnTo>
                  <a:pt x="707231" y="664368"/>
                </a:lnTo>
                <a:lnTo>
                  <a:pt x="895350" y="41433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99272F2A-3098-4DE0-96B2-BC8C6A63D743}"/>
              </a:ext>
            </a:extLst>
          </p:cNvPr>
          <p:cNvSpPr/>
          <p:nvPr/>
        </p:nvSpPr>
        <p:spPr>
          <a:xfrm>
            <a:off x="5048250" y="4162426"/>
            <a:ext cx="706438" cy="669925"/>
          </a:xfrm>
          <a:custGeom>
            <a:avLst/>
            <a:gdLst>
              <a:gd name="connsiteX0" fmla="*/ 259556 w 707231"/>
              <a:gd name="connsiteY0" fmla="*/ 78581 h 669219"/>
              <a:gd name="connsiteX1" fmla="*/ 66675 w 707231"/>
              <a:gd name="connsiteY1" fmla="*/ 0 h 669219"/>
              <a:gd name="connsiteX2" fmla="*/ 0 w 707231"/>
              <a:gd name="connsiteY2" fmla="*/ 4763 h 669219"/>
              <a:gd name="connsiteX3" fmla="*/ 57150 w 707231"/>
              <a:gd name="connsiteY3" fmla="*/ 92869 h 669219"/>
              <a:gd name="connsiteX4" fmla="*/ 97631 w 707231"/>
              <a:gd name="connsiteY4" fmla="*/ 114300 h 669219"/>
              <a:gd name="connsiteX5" fmla="*/ 150019 w 707231"/>
              <a:gd name="connsiteY5" fmla="*/ 150019 h 669219"/>
              <a:gd name="connsiteX6" fmla="*/ 192881 w 707231"/>
              <a:gd name="connsiteY6" fmla="*/ 188119 h 669219"/>
              <a:gd name="connsiteX7" fmla="*/ 240506 w 707231"/>
              <a:gd name="connsiteY7" fmla="*/ 240506 h 669219"/>
              <a:gd name="connsiteX8" fmla="*/ 314325 w 707231"/>
              <a:gd name="connsiteY8" fmla="*/ 342900 h 669219"/>
              <a:gd name="connsiteX9" fmla="*/ 385763 w 707231"/>
              <a:gd name="connsiteY9" fmla="*/ 442913 h 669219"/>
              <a:gd name="connsiteX10" fmla="*/ 440531 w 707231"/>
              <a:gd name="connsiteY10" fmla="*/ 521494 h 669219"/>
              <a:gd name="connsiteX11" fmla="*/ 492919 w 707231"/>
              <a:gd name="connsiteY11" fmla="*/ 592931 h 669219"/>
              <a:gd name="connsiteX12" fmla="*/ 533400 w 707231"/>
              <a:gd name="connsiteY12" fmla="*/ 635794 h 669219"/>
              <a:gd name="connsiteX13" fmla="*/ 559594 w 707231"/>
              <a:gd name="connsiteY13" fmla="*/ 650081 h 669219"/>
              <a:gd name="connsiteX14" fmla="*/ 592931 w 707231"/>
              <a:gd name="connsiteY14" fmla="*/ 664369 h 669219"/>
              <a:gd name="connsiteX15" fmla="*/ 638175 w 707231"/>
              <a:gd name="connsiteY15" fmla="*/ 669131 h 669219"/>
              <a:gd name="connsiteX16" fmla="*/ 664369 w 707231"/>
              <a:gd name="connsiteY16" fmla="*/ 654844 h 669219"/>
              <a:gd name="connsiteX17" fmla="*/ 678656 w 707231"/>
              <a:gd name="connsiteY17" fmla="*/ 635794 h 669219"/>
              <a:gd name="connsiteX18" fmla="*/ 688181 w 707231"/>
              <a:gd name="connsiteY18" fmla="*/ 611981 h 669219"/>
              <a:gd name="connsiteX19" fmla="*/ 702469 w 707231"/>
              <a:gd name="connsiteY19" fmla="*/ 573881 h 669219"/>
              <a:gd name="connsiteX20" fmla="*/ 707231 w 707231"/>
              <a:gd name="connsiteY20" fmla="*/ 540544 h 669219"/>
              <a:gd name="connsiteX21" fmla="*/ 707231 w 707231"/>
              <a:gd name="connsiteY21" fmla="*/ 481013 h 669219"/>
              <a:gd name="connsiteX22" fmla="*/ 697706 w 707231"/>
              <a:gd name="connsiteY22" fmla="*/ 407194 h 669219"/>
              <a:gd name="connsiteX23" fmla="*/ 681038 w 707231"/>
              <a:gd name="connsiteY23" fmla="*/ 350044 h 669219"/>
              <a:gd name="connsiteX24" fmla="*/ 657225 w 707231"/>
              <a:gd name="connsiteY24" fmla="*/ 304800 h 669219"/>
              <a:gd name="connsiteX25" fmla="*/ 628650 w 707231"/>
              <a:gd name="connsiteY25" fmla="*/ 278606 h 669219"/>
              <a:gd name="connsiteX26" fmla="*/ 576263 w 707231"/>
              <a:gd name="connsiteY26" fmla="*/ 242888 h 669219"/>
              <a:gd name="connsiteX27" fmla="*/ 492919 w 707231"/>
              <a:gd name="connsiteY27" fmla="*/ 188119 h 669219"/>
              <a:gd name="connsiteX28" fmla="*/ 314325 w 707231"/>
              <a:gd name="connsiteY28" fmla="*/ 102394 h 669219"/>
              <a:gd name="connsiteX29" fmla="*/ 259556 w 707231"/>
              <a:gd name="connsiteY29" fmla="*/ 78581 h 669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07231" h="669219">
                <a:moveTo>
                  <a:pt x="259556" y="78581"/>
                </a:moveTo>
                <a:lnTo>
                  <a:pt x="66675" y="0"/>
                </a:lnTo>
                <a:cubicBezTo>
                  <a:pt x="44454" y="1646"/>
                  <a:pt x="22282" y="4763"/>
                  <a:pt x="0" y="4763"/>
                </a:cubicBezTo>
                <a:lnTo>
                  <a:pt x="57150" y="92869"/>
                </a:lnTo>
                <a:lnTo>
                  <a:pt x="97631" y="114300"/>
                </a:lnTo>
                <a:lnTo>
                  <a:pt x="150019" y="150019"/>
                </a:lnTo>
                <a:lnTo>
                  <a:pt x="192881" y="188119"/>
                </a:lnTo>
                <a:lnTo>
                  <a:pt x="240506" y="240506"/>
                </a:lnTo>
                <a:lnTo>
                  <a:pt x="314325" y="342900"/>
                </a:lnTo>
                <a:lnTo>
                  <a:pt x="385763" y="442913"/>
                </a:lnTo>
                <a:lnTo>
                  <a:pt x="440531" y="521494"/>
                </a:lnTo>
                <a:lnTo>
                  <a:pt x="492919" y="592931"/>
                </a:lnTo>
                <a:lnTo>
                  <a:pt x="533400" y="635794"/>
                </a:lnTo>
                <a:lnTo>
                  <a:pt x="559594" y="650081"/>
                </a:lnTo>
                <a:lnTo>
                  <a:pt x="592931" y="664369"/>
                </a:lnTo>
                <a:cubicBezTo>
                  <a:pt x="636583" y="669219"/>
                  <a:pt x="621418" y="669131"/>
                  <a:pt x="638175" y="669131"/>
                </a:cubicBezTo>
                <a:lnTo>
                  <a:pt x="664369" y="654844"/>
                </a:lnTo>
                <a:lnTo>
                  <a:pt x="678656" y="635794"/>
                </a:lnTo>
                <a:lnTo>
                  <a:pt x="688181" y="611981"/>
                </a:lnTo>
                <a:lnTo>
                  <a:pt x="702469" y="573881"/>
                </a:lnTo>
                <a:lnTo>
                  <a:pt x="707231" y="540544"/>
                </a:lnTo>
                <a:lnTo>
                  <a:pt x="707231" y="481013"/>
                </a:lnTo>
                <a:lnTo>
                  <a:pt x="697706" y="407194"/>
                </a:lnTo>
                <a:lnTo>
                  <a:pt x="681038" y="350044"/>
                </a:lnTo>
                <a:lnTo>
                  <a:pt x="657225" y="304800"/>
                </a:lnTo>
                <a:lnTo>
                  <a:pt x="628650" y="278606"/>
                </a:lnTo>
                <a:lnTo>
                  <a:pt x="576263" y="242888"/>
                </a:lnTo>
                <a:lnTo>
                  <a:pt x="492919" y="188119"/>
                </a:lnTo>
                <a:lnTo>
                  <a:pt x="314325" y="102394"/>
                </a:lnTo>
                <a:lnTo>
                  <a:pt x="259556" y="78581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C21F2BA9-D9F1-44B0-ACE0-791DFC072C9F}"/>
              </a:ext>
            </a:extLst>
          </p:cNvPr>
          <p:cNvSpPr/>
          <p:nvPr/>
        </p:nvSpPr>
        <p:spPr>
          <a:xfrm>
            <a:off x="6202363" y="1654175"/>
            <a:ext cx="1752600" cy="2579688"/>
          </a:xfrm>
          <a:custGeom>
            <a:avLst/>
            <a:gdLst>
              <a:gd name="connsiteX0" fmla="*/ 680866 w 1753148"/>
              <a:gd name="connsiteY0" fmla="*/ 131568 h 2578740"/>
              <a:gd name="connsiteX1" fmla="*/ 450621 w 1753148"/>
              <a:gd name="connsiteY1" fmla="*/ 167750 h 2578740"/>
              <a:gd name="connsiteX2" fmla="*/ 226955 w 1753148"/>
              <a:gd name="connsiteY2" fmla="*/ 203931 h 2578740"/>
              <a:gd name="connsiteX3" fmla="*/ 138147 w 1753148"/>
              <a:gd name="connsiteY3" fmla="*/ 213799 h 2578740"/>
              <a:gd name="connsiteX4" fmla="*/ 0 w 1753148"/>
              <a:gd name="connsiteY4" fmla="*/ 259847 h 2578740"/>
              <a:gd name="connsiteX5" fmla="*/ 240112 w 1753148"/>
              <a:gd name="connsiteY5" fmla="*/ 371681 h 2578740"/>
              <a:gd name="connsiteX6" fmla="*/ 319053 w 1753148"/>
              <a:gd name="connsiteY6" fmla="*/ 355234 h 2578740"/>
              <a:gd name="connsiteX7" fmla="*/ 457200 w 1753148"/>
              <a:gd name="connsiteY7" fmla="*/ 325632 h 2578740"/>
              <a:gd name="connsiteX8" fmla="*/ 621660 w 1753148"/>
              <a:gd name="connsiteY8" fmla="*/ 296029 h 2578740"/>
              <a:gd name="connsiteX9" fmla="*/ 865062 w 1753148"/>
              <a:gd name="connsiteY9" fmla="*/ 259847 h 2578740"/>
              <a:gd name="connsiteX10" fmla="*/ 986762 w 1753148"/>
              <a:gd name="connsiteY10" fmla="*/ 243401 h 2578740"/>
              <a:gd name="connsiteX11" fmla="*/ 1157801 w 1753148"/>
              <a:gd name="connsiteY11" fmla="*/ 223666 h 2578740"/>
              <a:gd name="connsiteX12" fmla="*/ 1276213 w 1753148"/>
              <a:gd name="connsiteY12" fmla="*/ 213799 h 2578740"/>
              <a:gd name="connsiteX13" fmla="*/ 1315683 w 1753148"/>
              <a:gd name="connsiteY13" fmla="*/ 217088 h 2578740"/>
              <a:gd name="connsiteX14" fmla="*/ 1345286 w 1753148"/>
              <a:gd name="connsiteY14" fmla="*/ 226955 h 2578740"/>
              <a:gd name="connsiteX15" fmla="*/ 1368311 w 1753148"/>
              <a:gd name="connsiteY15" fmla="*/ 236823 h 2578740"/>
              <a:gd name="connsiteX16" fmla="*/ 1378178 w 1753148"/>
              <a:gd name="connsiteY16" fmla="*/ 256558 h 2578740"/>
              <a:gd name="connsiteX17" fmla="*/ 1384757 w 1753148"/>
              <a:gd name="connsiteY17" fmla="*/ 299318 h 2578740"/>
              <a:gd name="connsiteX18" fmla="*/ 1384757 w 1753148"/>
              <a:gd name="connsiteY18" fmla="*/ 769675 h 2578740"/>
              <a:gd name="connsiteX19" fmla="*/ 1378178 w 1753148"/>
              <a:gd name="connsiteY19" fmla="*/ 795988 h 2578740"/>
              <a:gd name="connsiteX20" fmla="*/ 1361732 w 1753148"/>
              <a:gd name="connsiteY20" fmla="*/ 930846 h 2578740"/>
              <a:gd name="connsiteX21" fmla="*/ 1361732 w 1753148"/>
              <a:gd name="connsiteY21" fmla="*/ 1470276 h 2578740"/>
              <a:gd name="connsiteX22" fmla="*/ 1361732 w 1753148"/>
              <a:gd name="connsiteY22" fmla="*/ 1513036 h 2578740"/>
              <a:gd name="connsiteX23" fmla="*/ 1361732 w 1753148"/>
              <a:gd name="connsiteY23" fmla="*/ 1726834 h 2578740"/>
              <a:gd name="connsiteX24" fmla="*/ 1355154 w 1753148"/>
              <a:gd name="connsiteY24" fmla="*/ 2006417 h 2578740"/>
              <a:gd name="connsiteX25" fmla="*/ 1335419 w 1753148"/>
              <a:gd name="connsiteY25" fmla="*/ 2246529 h 2578740"/>
              <a:gd name="connsiteX26" fmla="*/ 1318973 w 1753148"/>
              <a:gd name="connsiteY26" fmla="*/ 2325470 h 2578740"/>
              <a:gd name="connsiteX27" fmla="*/ 1332129 w 1753148"/>
              <a:gd name="connsiteY27" fmla="*/ 2437304 h 2578740"/>
              <a:gd name="connsiteX28" fmla="*/ 1345286 w 1753148"/>
              <a:gd name="connsiteY28" fmla="*/ 2489931 h 2578740"/>
              <a:gd name="connsiteX29" fmla="*/ 1365021 w 1753148"/>
              <a:gd name="connsiteY29" fmla="*/ 2529401 h 2578740"/>
              <a:gd name="connsiteX30" fmla="*/ 1381468 w 1753148"/>
              <a:gd name="connsiteY30" fmla="*/ 2555715 h 2578740"/>
              <a:gd name="connsiteX31" fmla="*/ 1411070 w 1753148"/>
              <a:gd name="connsiteY31" fmla="*/ 2575450 h 2578740"/>
              <a:gd name="connsiteX32" fmla="*/ 1453830 w 1753148"/>
              <a:gd name="connsiteY32" fmla="*/ 2578740 h 2578740"/>
              <a:gd name="connsiteX33" fmla="*/ 1493301 w 1753148"/>
              <a:gd name="connsiteY33" fmla="*/ 2562293 h 2578740"/>
              <a:gd name="connsiteX34" fmla="*/ 1522903 w 1753148"/>
              <a:gd name="connsiteY34" fmla="*/ 2539269 h 2578740"/>
              <a:gd name="connsiteX35" fmla="*/ 1555796 w 1753148"/>
              <a:gd name="connsiteY35" fmla="*/ 2499799 h 2578740"/>
              <a:gd name="connsiteX36" fmla="*/ 1582109 w 1753148"/>
              <a:gd name="connsiteY36" fmla="*/ 2453750 h 2578740"/>
              <a:gd name="connsiteX37" fmla="*/ 1595266 w 1753148"/>
              <a:gd name="connsiteY37" fmla="*/ 2407701 h 2578740"/>
              <a:gd name="connsiteX38" fmla="*/ 1605134 w 1753148"/>
              <a:gd name="connsiteY38" fmla="*/ 2351784 h 2578740"/>
              <a:gd name="connsiteX39" fmla="*/ 1611712 w 1753148"/>
              <a:gd name="connsiteY39" fmla="*/ 2230083 h 2578740"/>
              <a:gd name="connsiteX40" fmla="*/ 1628158 w 1753148"/>
              <a:gd name="connsiteY40" fmla="*/ 1404492 h 2578740"/>
              <a:gd name="connsiteX41" fmla="*/ 1647893 w 1753148"/>
              <a:gd name="connsiteY41" fmla="*/ 661131 h 2578740"/>
              <a:gd name="connsiteX42" fmla="*/ 1651183 w 1753148"/>
              <a:gd name="connsiteY42" fmla="*/ 473646 h 2578740"/>
              <a:gd name="connsiteX43" fmla="*/ 1654472 w 1753148"/>
              <a:gd name="connsiteY43" fmla="*/ 453911 h 2578740"/>
              <a:gd name="connsiteX44" fmla="*/ 1677496 w 1753148"/>
              <a:gd name="connsiteY44" fmla="*/ 414440 h 2578740"/>
              <a:gd name="connsiteX45" fmla="*/ 1710388 w 1753148"/>
              <a:gd name="connsiteY45" fmla="*/ 378259 h 2578740"/>
              <a:gd name="connsiteX46" fmla="*/ 1733413 w 1753148"/>
              <a:gd name="connsiteY46" fmla="*/ 345367 h 2578740"/>
              <a:gd name="connsiteX47" fmla="*/ 1749859 w 1753148"/>
              <a:gd name="connsiteY47" fmla="*/ 309186 h 2578740"/>
              <a:gd name="connsiteX48" fmla="*/ 1753148 w 1753148"/>
              <a:gd name="connsiteY48" fmla="*/ 282872 h 2578740"/>
              <a:gd name="connsiteX49" fmla="*/ 1743280 w 1753148"/>
              <a:gd name="connsiteY49" fmla="*/ 240112 h 2578740"/>
              <a:gd name="connsiteX50" fmla="*/ 1720256 w 1753148"/>
              <a:gd name="connsiteY50" fmla="*/ 203931 h 2578740"/>
              <a:gd name="connsiteX51" fmla="*/ 1697232 w 1753148"/>
              <a:gd name="connsiteY51" fmla="*/ 177617 h 2578740"/>
              <a:gd name="connsiteX52" fmla="*/ 1644604 w 1753148"/>
              <a:gd name="connsiteY52" fmla="*/ 131568 h 2578740"/>
              <a:gd name="connsiteX53" fmla="*/ 1559085 w 1753148"/>
              <a:gd name="connsiteY53" fmla="*/ 78941 h 2578740"/>
              <a:gd name="connsiteX54" fmla="*/ 1466987 w 1753148"/>
              <a:gd name="connsiteY54" fmla="*/ 36181 h 2578740"/>
              <a:gd name="connsiteX55" fmla="*/ 1394624 w 1753148"/>
              <a:gd name="connsiteY55" fmla="*/ 9868 h 2578740"/>
              <a:gd name="connsiteX56" fmla="*/ 1351865 w 1753148"/>
              <a:gd name="connsiteY56" fmla="*/ 0 h 2578740"/>
              <a:gd name="connsiteX57" fmla="*/ 1312394 w 1753148"/>
              <a:gd name="connsiteY57" fmla="*/ 0 h 2578740"/>
              <a:gd name="connsiteX58" fmla="*/ 1243321 w 1753148"/>
              <a:gd name="connsiteY58" fmla="*/ 19735 h 2578740"/>
              <a:gd name="connsiteX59" fmla="*/ 1092017 w 1753148"/>
              <a:gd name="connsiteY59" fmla="*/ 55916 h 2578740"/>
              <a:gd name="connsiteX60" fmla="*/ 809145 w 1753148"/>
              <a:gd name="connsiteY60" fmla="*/ 111833 h 2578740"/>
              <a:gd name="connsiteX61" fmla="*/ 680866 w 1753148"/>
              <a:gd name="connsiteY61" fmla="*/ 131568 h 257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753148" h="2578740">
                <a:moveTo>
                  <a:pt x="680866" y="131568"/>
                </a:moveTo>
                <a:lnTo>
                  <a:pt x="450621" y="167750"/>
                </a:lnTo>
                <a:lnTo>
                  <a:pt x="226955" y="203931"/>
                </a:lnTo>
                <a:lnTo>
                  <a:pt x="138147" y="213799"/>
                </a:lnTo>
                <a:lnTo>
                  <a:pt x="0" y="259847"/>
                </a:lnTo>
                <a:lnTo>
                  <a:pt x="240112" y="371681"/>
                </a:lnTo>
                <a:lnTo>
                  <a:pt x="319053" y="355234"/>
                </a:lnTo>
                <a:lnTo>
                  <a:pt x="457200" y="325632"/>
                </a:lnTo>
                <a:lnTo>
                  <a:pt x="621660" y="296029"/>
                </a:lnTo>
                <a:lnTo>
                  <a:pt x="865062" y="259847"/>
                </a:lnTo>
                <a:lnTo>
                  <a:pt x="986762" y="243401"/>
                </a:lnTo>
                <a:lnTo>
                  <a:pt x="1157801" y="223666"/>
                </a:lnTo>
                <a:lnTo>
                  <a:pt x="1276213" y="213799"/>
                </a:lnTo>
                <a:lnTo>
                  <a:pt x="1315683" y="217088"/>
                </a:lnTo>
                <a:lnTo>
                  <a:pt x="1345286" y="226955"/>
                </a:lnTo>
                <a:lnTo>
                  <a:pt x="1368311" y="236823"/>
                </a:lnTo>
                <a:lnTo>
                  <a:pt x="1378178" y="256558"/>
                </a:lnTo>
                <a:lnTo>
                  <a:pt x="1384757" y="299318"/>
                </a:lnTo>
                <a:lnTo>
                  <a:pt x="1384757" y="769675"/>
                </a:lnTo>
                <a:lnTo>
                  <a:pt x="1378178" y="795988"/>
                </a:lnTo>
                <a:lnTo>
                  <a:pt x="1361732" y="930846"/>
                </a:lnTo>
                <a:lnTo>
                  <a:pt x="1361732" y="1470276"/>
                </a:lnTo>
                <a:lnTo>
                  <a:pt x="1361732" y="1513036"/>
                </a:lnTo>
                <a:lnTo>
                  <a:pt x="1361732" y="1726834"/>
                </a:lnTo>
                <a:lnTo>
                  <a:pt x="1355154" y="2006417"/>
                </a:lnTo>
                <a:lnTo>
                  <a:pt x="1335419" y="2246529"/>
                </a:lnTo>
                <a:lnTo>
                  <a:pt x="1318973" y="2325470"/>
                </a:lnTo>
                <a:lnTo>
                  <a:pt x="1332129" y="2437304"/>
                </a:lnTo>
                <a:lnTo>
                  <a:pt x="1345286" y="2489931"/>
                </a:lnTo>
                <a:lnTo>
                  <a:pt x="1365021" y="2529401"/>
                </a:lnTo>
                <a:lnTo>
                  <a:pt x="1381468" y="2555715"/>
                </a:lnTo>
                <a:lnTo>
                  <a:pt x="1411070" y="2575450"/>
                </a:lnTo>
                <a:lnTo>
                  <a:pt x="1453830" y="2578740"/>
                </a:lnTo>
                <a:lnTo>
                  <a:pt x="1493301" y="2562293"/>
                </a:lnTo>
                <a:lnTo>
                  <a:pt x="1522903" y="2539269"/>
                </a:lnTo>
                <a:lnTo>
                  <a:pt x="1555796" y="2499799"/>
                </a:lnTo>
                <a:lnTo>
                  <a:pt x="1582109" y="2453750"/>
                </a:lnTo>
                <a:lnTo>
                  <a:pt x="1595266" y="2407701"/>
                </a:lnTo>
                <a:lnTo>
                  <a:pt x="1605134" y="2351784"/>
                </a:lnTo>
                <a:lnTo>
                  <a:pt x="1611712" y="2230083"/>
                </a:lnTo>
                <a:lnTo>
                  <a:pt x="1628158" y="1404492"/>
                </a:lnTo>
                <a:lnTo>
                  <a:pt x="1647893" y="661131"/>
                </a:lnTo>
                <a:cubicBezTo>
                  <a:pt x="1648990" y="598636"/>
                  <a:pt x="1650086" y="536141"/>
                  <a:pt x="1651183" y="473646"/>
                </a:cubicBezTo>
                <a:lnTo>
                  <a:pt x="1654472" y="453911"/>
                </a:lnTo>
                <a:lnTo>
                  <a:pt x="1677496" y="414440"/>
                </a:lnTo>
                <a:lnTo>
                  <a:pt x="1710388" y="378259"/>
                </a:lnTo>
                <a:lnTo>
                  <a:pt x="1733413" y="345367"/>
                </a:lnTo>
                <a:lnTo>
                  <a:pt x="1749859" y="309186"/>
                </a:lnTo>
                <a:lnTo>
                  <a:pt x="1753148" y="282872"/>
                </a:lnTo>
                <a:lnTo>
                  <a:pt x="1743280" y="240112"/>
                </a:lnTo>
                <a:lnTo>
                  <a:pt x="1720256" y="203931"/>
                </a:lnTo>
                <a:lnTo>
                  <a:pt x="1697232" y="177617"/>
                </a:lnTo>
                <a:lnTo>
                  <a:pt x="1644604" y="131568"/>
                </a:lnTo>
                <a:lnTo>
                  <a:pt x="1559085" y="78941"/>
                </a:lnTo>
                <a:lnTo>
                  <a:pt x="1466987" y="36181"/>
                </a:lnTo>
                <a:lnTo>
                  <a:pt x="1394624" y="9868"/>
                </a:lnTo>
                <a:lnTo>
                  <a:pt x="1351865" y="0"/>
                </a:lnTo>
                <a:lnTo>
                  <a:pt x="1312394" y="0"/>
                </a:lnTo>
                <a:lnTo>
                  <a:pt x="1243321" y="19735"/>
                </a:lnTo>
                <a:lnTo>
                  <a:pt x="1092017" y="55916"/>
                </a:lnTo>
                <a:lnTo>
                  <a:pt x="809145" y="111833"/>
                </a:lnTo>
                <a:lnTo>
                  <a:pt x="680866" y="13156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F64B85FD-389A-464B-82ED-73A99E73610F}"/>
              </a:ext>
            </a:extLst>
          </p:cNvPr>
          <p:cNvSpPr/>
          <p:nvPr/>
        </p:nvSpPr>
        <p:spPr>
          <a:xfrm>
            <a:off x="6300789" y="2360613"/>
            <a:ext cx="1443037" cy="311150"/>
          </a:xfrm>
          <a:custGeom>
            <a:avLst/>
            <a:gdLst>
              <a:gd name="connsiteX0" fmla="*/ 266700 w 1443037"/>
              <a:gd name="connsiteY0" fmla="*/ 166687 h 311944"/>
              <a:gd name="connsiteX1" fmla="*/ 180975 w 1443037"/>
              <a:gd name="connsiteY1" fmla="*/ 173831 h 311944"/>
              <a:gd name="connsiteX2" fmla="*/ 83343 w 1443037"/>
              <a:gd name="connsiteY2" fmla="*/ 180975 h 311944"/>
              <a:gd name="connsiteX3" fmla="*/ 0 w 1443037"/>
              <a:gd name="connsiteY3" fmla="*/ 197644 h 311944"/>
              <a:gd name="connsiteX4" fmla="*/ 140493 w 1443037"/>
              <a:gd name="connsiteY4" fmla="*/ 309562 h 311944"/>
              <a:gd name="connsiteX5" fmla="*/ 242887 w 1443037"/>
              <a:gd name="connsiteY5" fmla="*/ 311944 h 311944"/>
              <a:gd name="connsiteX6" fmla="*/ 350043 w 1443037"/>
              <a:gd name="connsiteY6" fmla="*/ 311944 h 311944"/>
              <a:gd name="connsiteX7" fmla="*/ 559593 w 1443037"/>
              <a:gd name="connsiteY7" fmla="*/ 290512 h 311944"/>
              <a:gd name="connsiteX8" fmla="*/ 795337 w 1443037"/>
              <a:gd name="connsiteY8" fmla="*/ 264319 h 311944"/>
              <a:gd name="connsiteX9" fmla="*/ 1033462 w 1443037"/>
              <a:gd name="connsiteY9" fmla="*/ 223837 h 311944"/>
              <a:gd name="connsiteX10" fmla="*/ 1083468 w 1443037"/>
              <a:gd name="connsiteY10" fmla="*/ 219075 h 311944"/>
              <a:gd name="connsiteX11" fmla="*/ 1269206 w 1443037"/>
              <a:gd name="connsiteY11" fmla="*/ 226219 h 311944"/>
              <a:gd name="connsiteX12" fmla="*/ 1443037 w 1443037"/>
              <a:gd name="connsiteY12" fmla="*/ 190500 h 311944"/>
              <a:gd name="connsiteX13" fmla="*/ 1290637 w 1443037"/>
              <a:gd name="connsiteY13" fmla="*/ 71437 h 311944"/>
              <a:gd name="connsiteX14" fmla="*/ 1173956 w 1443037"/>
              <a:gd name="connsiteY14" fmla="*/ 28575 h 311944"/>
              <a:gd name="connsiteX15" fmla="*/ 1085850 w 1443037"/>
              <a:gd name="connsiteY15" fmla="*/ 0 h 311944"/>
              <a:gd name="connsiteX16" fmla="*/ 1059656 w 1443037"/>
              <a:gd name="connsiteY16" fmla="*/ 4762 h 311944"/>
              <a:gd name="connsiteX17" fmla="*/ 945356 w 1443037"/>
              <a:gd name="connsiteY17" fmla="*/ 45244 h 311944"/>
              <a:gd name="connsiteX18" fmla="*/ 776287 w 1443037"/>
              <a:gd name="connsiteY18" fmla="*/ 95250 h 311944"/>
              <a:gd name="connsiteX19" fmla="*/ 626268 w 1443037"/>
              <a:gd name="connsiteY19" fmla="*/ 126206 h 311944"/>
              <a:gd name="connsiteX20" fmla="*/ 416718 w 1443037"/>
              <a:gd name="connsiteY20" fmla="*/ 154781 h 311944"/>
              <a:gd name="connsiteX21" fmla="*/ 266700 w 1443037"/>
              <a:gd name="connsiteY21" fmla="*/ 166687 h 31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43037" h="311944">
                <a:moveTo>
                  <a:pt x="266700" y="166687"/>
                </a:moveTo>
                <a:lnTo>
                  <a:pt x="180975" y="173831"/>
                </a:lnTo>
                <a:lnTo>
                  <a:pt x="83343" y="180975"/>
                </a:lnTo>
                <a:lnTo>
                  <a:pt x="0" y="197644"/>
                </a:lnTo>
                <a:lnTo>
                  <a:pt x="140493" y="309562"/>
                </a:lnTo>
                <a:lnTo>
                  <a:pt x="242887" y="311944"/>
                </a:lnTo>
                <a:lnTo>
                  <a:pt x="350043" y="311944"/>
                </a:lnTo>
                <a:lnTo>
                  <a:pt x="559593" y="290512"/>
                </a:lnTo>
                <a:lnTo>
                  <a:pt x="795337" y="264319"/>
                </a:lnTo>
                <a:lnTo>
                  <a:pt x="1033462" y="223837"/>
                </a:lnTo>
                <a:lnTo>
                  <a:pt x="1083468" y="219075"/>
                </a:lnTo>
                <a:lnTo>
                  <a:pt x="1269206" y="226219"/>
                </a:lnTo>
                <a:lnTo>
                  <a:pt x="1443037" y="190500"/>
                </a:lnTo>
                <a:lnTo>
                  <a:pt x="1290637" y="71437"/>
                </a:lnTo>
                <a:lnTo>
                  <a:pt x="1173956" y="28575"/>
                </a:lnTo>
                <a:lnTo>
                  <a:pt x="1085850" y="0"/>
                </a:lnTo>
                <a:lnTo>
                  <a:pt x="1059656" y="4762"/>
                </a:lnTo>
                <a:lnTo>
                  <a:pt x="945356" y="45244"/>
                </a:lnTo>
                <a:lnTo>
                  <a:pt x="776287" y="95250"/>
                </a:lnTo>
                <a:lnTo>
                  <a:pt x="626268" y="126206"/>
                </a:lnTo>
                <a:lnTo>
                  <a:pt x="416718" y="154781"/>
                </a:lnTo>
                <a:lnTo>
                  <a:pt x="266700" y="16668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9BDDF8DB-8EAE-4AB9-B8C9-14701FE36DB0}"/>
              </a:ext>
            </a:extLst>
          </p:cNvPr>
          <p:cNvSpPr/>
          <p:nvPr/>
        </p:nvSpPr>
        <p:spPr>
          <a:xfrm>
            <a:off x="6276976" y="3097214"/>
            <a:ext cx="1482725" cy="312737"/>
          </a:xfrm>
          <a:custGeom>
            <a:avLst/>
            <a:gdLst>
              <a:gd name="connsiteX0" fmla="*/ 352425 w 1482725"/>
              <a:gd name="connsiteY0" fmla="*/ 154782 h 311944"/>
              <a:gd name="connsiteX1" fmla="*/ 211931 w 1482725"/>
              <a:gd name="connsiteY1" fmla="*/ 173832 h 311944"/>
              <a:gd name="connsiteX2" fmla="*/ 116681 w 1482725"/>
              <a:gd name="connsiteY2" fmla="*/ 183357 h 311944"/>
              <a:gd name="connsiteX3" fmla="*/ 0 w 1482725"/>
              <a:gd name="connsiteY3" fmla="*/ 195263 h 311944"/>
              <a:gd name="connsiteX4" fmla="*/ 145256 w 1482725"/>
              <a:gd name="connsiteY4" fmla="*/ 311944 h 311944"/>
              <a:gd name="connsiteX5" fmla="*/ 240506 w 1482725"/>
              <a:gd name="connsiteY5" fmla="*/ 300038 h 311944"/>
              <a:gd name="connsiteX6" fmla="*/ 447675 w 1482725"/>
              <a:gd name="connsiteY6" fmla="*/ 278607 h 311944"/>
              <a:gd name="connsiteX7" fmla="*/ 690563 w 1482725"/>
              <a:gd name="connsiteY7" fmla="*/ 250032 h 311944"/>
              <a:gd name="connsiteX8" fmla="*/ 900113 w 1482725"/>
              <a:gd name="connsiteY8" fmla="*/ 228600 h 311944"/>
              <a:gd name="connsiteX9" fmla="*/ 985838 w 1482725"/>
              <a:gd name="connsiteY9" fmla="*/ 219075 h 311944"/>
              <a:gd name="connsiteX10" fmla="*/ 1164431 w 1482725"/>
              <a:gd name="connsiteY10" fmla="*/ 223838 h 311944"/>
              <a:gd name="connsiteX11" fmla="*/ 1321594 w 1482725"/>
              <a:gd name="connsiteY11" fmla="*/ 221457 h 311944"/>
              <a:gd name="connsiteX12" fmla="*/ 1457325 w 1482725"/>
              <a:gd name="connsiteY12" fmla="*/ 183357 h 311944"/>
              <a:gd name="connsiteX13" fmla="*/ 1290638 w 1482725"/>
              <a:gd name="connsiteY13" fmla="*/ 45244 h 311944"/>
              <a:gd name="connsiteX14" fmla="*/ 1095375 w 1482725"/>
              <a:gd name="connsiteY14" fmla="*/ 7144 h 311944"/>
              <a:gd name="connsiteX15" fmla="*/ 1050131 w 1482725"/>
              <a:gd name="connsiteY15" fmla="*/ 0 h 311944"/>
              <a:gd name="connsiteX16" fmla="*/ 945356 w 1482725"/>
              <a:gd name="connsiteY16" fmla="*/ 35719 h 311944"/>
              <a:gd name="connsiteX17" fmla="*/ 683419 w 1482725"/>
              <a:gd name="connsiteY17" fmla="*/ 97632 h 311944"/>
              <a:gd name="connsiteX18" fmla="*/ 426244 w 1482725"/>
              <a:gd name="connsiteY18" fmla="*/ 142875 h 311944"/>
              <a:gd name="connsiteX19" fmla="*/ 352425 w 1482725"/>
              <a:gd name="connsiteY19" fmla="*/ 154782 h 31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82725" h="311944">
                <a:moveTo>
                  <a:pt x="352425" y="154782"/>
                </a:moveTo>
                <a:lnTo>
                  <a:pt x="211931" y="173832"/>
                </a:lnTo>
                <a:lnTo>
                  <a:pt x="116681" y="183357"/>
                </a:lnTo>
                <a:lnTo>
                  <a:pt x="0" y="195263"/>
                </a:lnTo>
                <a:lnTo>
                  <a:pt x="145256" y="311944"/>
                </a:lnTo>
                <a:lnTo>
                  <a:pt x="240506" y="300038"/>
                </a:lnTo>
                <a:lnTo>
                  <a:pt x="447675" y="278607"/>
                </a:lnTo>
                <a:lnTo>
                  <a:pt x="690563" y="250032"/>
                </a:lnTo>
                <a:lnTo>
                  <a:pt x="900113" y="228600"/>
                </a:lnTo>
                <a:lnTo>
                  <a:pt x="985838" y="219075"/>
                </a:lnTo>
                <a:lnTo>
                  <a:pt x="1164431" y="223838"/>
                </a:lnTo>
                <a:lnTo>
                  <a:pt x="1321594" y="221457"/>
                </a:lnTo>
                <a:cubicBezTo>
                  <a:pt x="1458093" y="185536"/>
                  <a:pt x="1482725" y="217488"/>
                  <a:pt x="1457325" y="183357"/>
                </a:cubicBezTo>
                <a:lnTo>
                  <a:pt x="1290638" y="45244"/>
                </a:lnTo>
                <a:lnTo>
                  <a:pt x="1095375" y="7144"/>
                </a:lnTo>
                <a:lnTo>
                  <a:pt x="1050131" y="0"/>
                </a:lnTo>
                <a:lnTo>
                  <a:pt x="945356" y="35719"/>
                </a:lnTo>
                <a:lnTo>
                  <a:pt x="683419" y="97632"/>
                </a:lnTo>
                <a:lnTo>
                  <a:pt x="426244" y="142875"/>
                </a:lnTo>
                <a:lnTo>
                  <a:pt x="352425" y="15478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743E6170-4955-48A0-8745-BFFB1CEE61C0}"/>
              </a:ext>
            </a:extLst>
          </p:cNvPr>
          <p:cNvSpPr/>
          <p:nvPr/>
        </p:nvSpPr>
        <p:spPr>
          <a:xfrm>
            <a:off x="6257926" y="3875089"/>
            <a:ext cx="1452563" cy="268287"/>
          </a:xfrm>
          <a:custGeom>
            <a:avLst/>
            <a:gdLst>
              <a:gd name="connsiteX0" fmla="*/ 400050 w 1452166"/>
              <a:gd name="connsiteY0" fmla="*/ 90487 h 269081"/>
              <a:gd name="connsiteX1" fmla="*/ 150019 w 1452166"/>
              <a:gd name="connsiteY1" fmla="*/ 116681 h 269081"/>
              <a:gd name="connsiteX2" fmla="*/ 0 w 1452166"/>
              <a:gd name="connsiteY2" fmla="*/ 166687 h 269081"/>
              <a:gd name="connsiteX3" fmla="*/ 161925 w 1452166"/>
              <a:gd name="connsiteY3" fmla="*/ 269081 h 269081"/>
              <a:gd name="connsiteX4" fmla="*/ 302419 w 1452166"/>
              <a:gd name="connsiteY4" fmla="*/ 252412 h 269081"/>
              <a:gd name="connsiteX5" fmla="*/ 511969 w 1452166"/>
              <a:gd name="connsiteY5" fmla="*/ 230981 h 269081"/>
              <a:gd name="connsiteX6" fmla="*/ 621506 w 1452166"/>
              <a:gd name="connsiteY6" fmla="*/ 219075 h 269081"/>
              <a:gd name="connsiteX7" fmla="*/ 788194 w 1452166"/>
              <a:gd name="connsiteY7" fmla="*/ 202406 h 269081"/>
              <a:gd name="connsiteX8" fmla="*/ 1019175 w 1452166"/>
              <a:gd name="connsiteY8" fmla="*/ 188119 h 269081"/>
              <a:gd name="connsiteX9" fmla="*/ 1181100 w 1452166"/>
              <a:gd name="connsiteY9" fmla="*/ 183356 h 269081"/>
              <a:gd name="connsiteX10" fmla="*/ 1219200 w 1452166"/>
              <a:gd name="connsiteY10" fmla="*/ 188119 h 269081"/>
              <a:gd name="connsiteX11" fmla="*/ 1269206 w 1452166"/>
              <a:gd name="connsiteY11" fmla="*/ 204787 h 269081"/>
              <a:gd name="connsiteX12" fmla="*/ 1312069 w 1452166"/>
              <a:gd name="connsiteY12" fmla="*/ 204787 h 269081"/>
              <a:gd name="connsiteX13" fmla="*/ 1438275 w 1452166"/>
              <a:gd name="connsiteY13" fmla="*/ 107156 h 269081"/>
              <a:gd name="connsiteX14" fmla="*/ 1285875 w 1452166"/>
              <a:gd name="connsiteY14" fmla="*/ 0 h 269081"/>
              <a:gd name="connsiteX15" fmla="*/ 1050131 w 1452166"/>
              <a:gd name="connsiteY15" fmla="*/ 23812 h 269081"/>
              <a:gd name="connsiteX16" fmla="*/ 642938 w 1452166"/>
              <a:gd name="connsiteY16" fmla="*/ 66675 h 269081"/>
              <a:gd name="connsiteX17" fmla="*/ 400050 w 1452166"/>
              <a:gd name="connsiteY17" fmla="*/ 90487 h 269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52166" h="269081">
                <a:moveTo>
                  <a:pt x="400050" y="90487"/>
                </a:moveTo>
                <a:lnTo>
                  <a:pt x="150019" y="116681"/>
                </a:lnTo>
                <a:lnTo>
                  <a:pt x="0" y="166687"/>
                </a:lnTo>
                <a:lnTo>
                  <a:pt x="161925" y="269081"/>
                </a:lnTo>
                <a:lnTo>
                  <a:pt x="302419" y="252412"/>
                </a:lnTo>
                <a:lnTo>
                  <a:pt x="511969" y="230981"/>
                </a:lnTo>
                <a:lnTo>
                  <a:pt x="621506" y="219075"/>
                </a:lnTo>
                <a:lnTo>
                  <a:pt x="788194" y="202406"/>
                </a:lnTo>
                <a:lnTo>
                  <a:pt x="1019175" y="188119"/>
                </a:lnTo>
                <a:lnTo>
                  <a:pt x="1181100" y="183356"/>
                </a:lnTo>
                <a:lnTo>
                  <a:pt x="1219200" y="188119"/>
                </a:lnTo>
                <a:lnTo>
                  <a:pt x="1269206" y="204787"/>
                </a:lnTo>
                <a:lnTo>
                  <a:pt x="1312069" y="204787"/>
                </a:lnTo>
                <a:cubicBezTo>
                  <a:pt x="1354522" y="172747"/>
                  <a:pt x="1452166" y="138509"/>
                  <a:pt x="1438275" y="107156"/>
                </a:cubicBezTo>
                <a:lnTo>
                  <a:pt x="1285875" y="0"/>
                </a:lnTo>
                <a:lnTo>
                  <a:pt x="1050131" y="23812"/>
                </a:lnTo>
                <a:lnTo>
                  <a:pt x="642938" y="66675"/>
                </a:lnTo>
                <a:lnTo>
                  <a:pt x="400050" y="9048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C29A0534-949F-4B53-9B98-AE9192F92816}"/>
              </a:ext>
            </a:extLst>
          </p:cNvPr>
          <p:cNvSpPr/>
          <p:nvPr/>
        </p:nvSpPr>
        <p:spPr>
          <a:xfrm>
            <a:off x="5319714" y="4186238"/>
            <a:ext cx="1457325" cy="1701800"/>
          </a:xfrm>
          <a:custGeom>
            <a:avLst/>
            <a:gdLst>
              <a:gd name="connsiteX0" fmla="*/ 1104900 w 1457325"/>
              <a:gd name="connsiteY0" fmla="*/ 764381 h 1702593"/>
              <a:gd name="connsiteX1" fmla="*/ 1176337 w 1457325"/>
              <a:gd name="connsiteY1" fmla="*/ 669131 h 1702593"/>
              <a:gd name="connsiteX2" fmla="*/ 1304925 w 1457325"/>
              <a:gd name="connsiteY2" fmla="*/ 461962 h 1702593"/>
              <a:gd name="connsiteX3" fmla="*/ 1347787 w 1457325"/>
              <a:gd name="connsiteY3" fmla="*/ 388143 h 1702593"/>
              <a:gd name="connsiteX4" fmla="*/ 1364456 w 1457325"/>
              <a:gd name="connsiteY4" fmla="*/ 371475 h 1702593"/>
              <a:gd name="connsiteX5" fmla="*/ 1423987 w 1457325"/>
              <a:gd name="connsiteY5" fmla="*/ 319087 h 1702593"/>
              <a:gd name="connsiteX6" fmla="*/ 1457325 w 1457325"/>
              <a:gd name="connsiteY6" fmla="*/ 271462 h 1702593"/>
              <a:gd name="connsiteX7" fmla="*/ 1457325 w 1457325"/>
              <a:gd name="connsiteY7" fmla="*/ 245268 h 1702593"/>
              <a:gd name="connsiteX8" fmla="*/ 1357312 w 1457325"/>
              <a:gd name="connsiteY8" fmla="*/ 180975 h 1702593"/>
              <a:gd name="connsiteX9" fmla="*/ 1169193 w 1457325"/>
              <a:gd name="connsiteY9" fmla="*/ 61912 h 1702593"/>
              <a:gd name="connsiteX10" fmla="*/ 1066800 w 1457325"/>
              <a:gd name="connsiteY10" fmla="*/ 0 h 1702593"/>
              <a:gd name="connsiteX11" fmla="*/ 942975 w 1457325"/>
              <a:gd name="connsiteY11" fmla="*/ 0 h 1702593"/>
              <a:gd name="connsiteX12" fmla="*/ 966787 w 1457325"/>
              <a:gd name="connsiteY12" fmla="*/ 142875 h 1702593"/>
              <a:gd name="connsiteX13" fmla="*/ 1021556 w 1457325"/>
              <a:gd name="connsiteY13" fmla="*/ 159543 h 1702593"/>
              <a:gd name="connsiteX14" fmla="*/ 1057275 w 1457325"/>
              <a:gd name="connsiteY14" fmla="*/ 166687 h 1702593"/>
              <a:gd name="connsiteX15" fmla="*/ 1076325 w 1457325"/>
              <a:gd name="connsiteY15" fmla="*/ 180975 h 1702593"/>
              <a:gd name="connsiteX16" fmla="*/ 1092993 w 1457325"/>
              <a:gd name="connsiteY16" fmla="*/ 207168 h 1702593"/>
              <a:gd name="connsiteX17" fmla="*/ 1102518 w 1457325"/>
              <a:gd name="connsiteY17" fmla="*/ 254793 h 1702593"/>
              <a:gd name="connsiteX18" fmla="*/ 1097756 w 1457325"/>
              <a:gd name="connsiteY18" fmla="*/ 302418 h 1702593"/>
              <a:gd name="connsiteX19" fmla="*/ 1057275 w 1457325"/>
              <a:gd name="connsiteY19" fmla="*/ 414337 h 1702593"/>
              <a:gd name="connsiteX20" fmla="*/ 1000125 w 1457325"/>
              <a:gd name="connsiteY20" fmla="*/ 528637 h 1702593"/>
              <a:gd name="connsiteX21" fmla="*/ 923925 w 1457325"/>
              <a:gd name="connsiteY21" fmla="*/ 659606 h 1702593"/>
              <a:gd name="connsiteX22" fmla="*/ 807243 w 1457325"/>
              <a:gd name="connsiteY22" fmla="*/ 842962 h 1702593"/>
              <a:gd name="connsiteX23" fmla="*/ 726281 w 1457325"/>
              <a:gd name="connsiteY23" fmla="*/ 957262 h 1702593"/>
              <a:gd name="connsiteX24" fmla="*/ 597693 w 1457325"/>
              <a:gd name="connsiteY24" fmla="*/ 1112043 h 1702593"/>
              <a:gd name="connsiteX25" fmla="*/ 464343 w 1457325"/>
              <a:gd name="connsiteY25" fmla="*/ 1254918 h 1702593"/>
              <a:gd name="connsiteX26" fmla="*/ 326231 w 1457325"/>
              <a:gd name="connsiteY26" fmla="*/ 1383506 h 1702593"/>
              <a:gd name="connsiteX27" fmla="*/ 173831 w 1457325"/>
              <a:gd name="connsiteY27" fmla="*/ 1519237 h 1702593"/>
              <a:gd name="connsiteX28" fmla="*/ 52387 w 1457325"/>
              <a:gd name="connsiteY28" fmla="*/ 1619250 h 1702593"/>
              <a:gd name="connsiteX29" fmla="*/ 14287 w 1457325"/>
              <a:gd name="connsiteY29" fmla="*/ 1654968 h 1702593"/>
              <a:gd name="connsiteX30" fmla="*/ 0 w 1457325"/>
              <a:gd name="connsiteY30" fmla="*/ 1676400 h 1702593"/>
              <a:gd name="connsiteX31" fmla="*/ 4762 w 1457325"/>
              <a:gd name="connsiteY31" fmla="*/ 1690687 h 1702593"/>
              <a:gd name="connsiteX32" fmla="*/ 23812 w 1457325"/>
              <a:gd name="connsiteY32" fmla="*/ 1702593 h 1702593"/>
              <a:gd name="connsiteX33" fmla="*/ 61912 w 1457325"/>
              <a:gd name="connsiteY33" fmla="*/ 1697831 h 1702593"/>
              <a:gd name="connsiteX34" fmla="*/ 166687 w 1457325"/>
              <a:gd name="connsiteY34" fmla="*/ 1633537 h 1702593"/>
              <a:gd name="connsiteX35" fmla="*/ 371475 w 1457325"/>
              <a:gd name="connsiteY35" fmla="*/ 1490662 h 1702593"/>
              <a:gd name="connsiteX36" fmla="*/ 581025 w 1457325"/>
              <a:gd name="connsiteY36" fmla="*/ 1333500 h 1702593"/>
              <a:gd name="connsiteX37" fmla="*/ 707231 w 1457325"/>
              <a:gd name="connsiteY37" fmla="*/ 1226343 h 1702593"/>
              <a:gd name="connsiteX38" fmla="*/ 833437 w 1457325"/>
              <a:gd name="connsiteY38" fmla="*/ 1097756 h 1702593"/>
              <a:gd name="connsiteX39" fmla="*/ 978693 w 1457325"/>
              <a:gd name="connsiteY39" fmla="*/ 933450 h 1702593"/>
              <a:gd name="connsiteX40" fmla="*/ 1104900 w 1457325"/>
              <a:gd name="connsiteY40" fmla="*/ 764381 h 170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457325" h="1702593">
                <a:moveTo>
                  <a:pt x="1104900" y="764381"/>
                </a:moveTo>
                <a:lnTo>
                  <a:pt x="1176337" y="669131"/>
                </a:lnTo>
                <a:lnTo>
                  <a:pt x="1304925" y="461962"/>
                </a:lnTo>
                <a:lnTo>
                  <a:pt x="1347787" y="388143"/>
                </a:lnTo>
                <a:lnTo>
                  <a:pt x="1364456" y="371475"/>
                </a:lnTo>
                <a:lnTo>
                  <a:pt x="1423987" y="319087"/>
                </a:lnTo>
                <a:lnTo>
                  <a:pt x="1457325" y="271462"/>
                </a:lnTo>
                <a:lnTo>
                  <a:pt x="1457325" y="245268"/>
                </a:lnTo>
                <a:lnTo>
                  <a:pt x="1357312" y="180975"/>
                </a:lnTo>
                <a:lnTo>
                  <a:pt x="1169193" y="61912"/>
                </a:lnTo>
                <a:lnTo>
                  <a:pt x="1066800" y="0"/>
                </a:lnTo>
                <a:lnTo>
                  <a:pt x="942975" y="0"/>
                </a:lnTo>
                <a:lnTo>
                  <a:pt x="966787" y="142875"/>
                </a:lnTo>
                <a:lnTo>
                  <a:pt x="1021556" y="159543"/>
                </a:lnTo>
                <a:lnTo>
                  <a:pt x="1057275" y="166687"/>
                </a:lnTo>
                <a:lnTo>
                  <a:pt x="1076325" y="180975"/>
                </a:lnTo>
                <a:lnTo>
                  <a:pt x="1092993" y="207168"/>
                </a:lnTo>
                <a:lnTo>
                  <a:pt x="1102518" y="254793"/>
                </a:lnTo>
                <a:lnTo>
                  <a:pt x="1097756" y="302418"/>
                </a:lnTo>
                <a:lnTo>
                  <a:pt x="1057275" y="414337"/>
                </a:lnTo>
                <a:lnTo>
                  <a:pt x="1000125" y="528637"/>
                </a:lnTo>
                <a:lnTo>
                  <a:pt x="923925" y="659606"/>
                </a:lnTo>
                <a:lnTo>
                  <a:pt x="807243" y="842962"/>
                </a:lnTo>
                <a:lnTo>
                  <a:pt x="726281" y="957262"/>
                </a:lnTo>
                <a:lnTo>
                  <a:pt x="597693" y="1112043"/>
                </a:lnTo>
                <a:lnTo>
                  <a:pt x="464343" y="1254918"/>
                </a:lnTo>
                <a:lnTo>
                  <a:pt x="326231" y="1383506"/>
                </a:lnTo>
                <a:lnTo>
                  <a:pt x="173831" y="1519237"/>
                </a:lnTo>
                <a:lnTo>
                  <a:pt x="52387" y="1619250"/>
                </a:lnTo>
                <a:lnTo>
                  <a:pt x="14287" y="1654968"/>
                </a:lnTo>
                <a:lnTo>
                  <a:pt x="0" y="1676400"/>
                </a:lnTo>
                <a:lnTo>
                  <a:pt x="4762" y="1690687"/>
                </a:lnTo>
                <a:lnTo>
                  <a:pt x="23812" y="1702593"/>
                </a:lnTo>
                <a:lnTo>
                  <a:pt x="61912" y="1697831"/>
                </a:lnTo>
                <a:lnTo>
                  <a:pt x="166687" y="1633537"/>
                </a:lnTo>
                <a:lnTo>
                  <a:pt x="371475" y="1490662"/>
                </a:lnTo>
                <a:lnTo>
                  <a:pt x="581025" y="1333500"/>
                </a:lnTo>
                <a:lnTo>
                  <a:pt x="707231" y="1226343"/>
                </a:lnTo>
                <a:lnTo>
                  <a:pt x="833437" y="1097756"/>
                </a:lnTo>
                <a:lnTo>
                  <a:pt x="978693" y="933450"/>
                </a:lnTo>
                <a:lnTo>
                  <a:pt x="1104900" y="76438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92E03351-7B5F-4144-AAB5-9F567A956D26}"/>
              </a:ext>
            </a:extLst>
          </p:cNvPr>
          <p:cNvSpPr/>
          <p:nvPr/>
        </p:nvSpPr>
        <p:spPr>
          <a:xfrm>
            <a:off x="6805613" y="4027488"/>
            <a:ext cx="1738312" cy="1746250"/>
          </a:xfrm>
          <a:custGeom>
            <a:avLst/>
            <a:gdLst>
              <a:gd name="connsiteX0" fmla="*/ 461962 w 1738312"/>
              <a:gd name="connsiteY0" fmla="*/ 692944 h 1747837"/>
              <a:gd name="connsiteX1" fmla="*/ 483393 w 1738312"/>
              <a:gd name="connsiteY1" fmla="*/ 483394 h 1747837"/>
              <a:gd name="connsiteX2" fmla="*/ 490537 w 1738312"/>
              <a:gd name="connsiteY2" fmla="*/ 433387 h 1747837"/>
              <a:gd name="connsiteX3" fmla="*/ 511968 w 1738312"/>
              <a:gd name="connsiteY3" fmla="*/ 421481 h 1747837"/>
              <a:gd name="connsiteX4" fmla="*/ 554831 w 1738312"/>
              <a:gd name="connsiteY4" fmla="*/ 400050 h 1747837"/>
              <a:gd name="connsiteX5" fmla="*/ 571500 w 1738312"/>
              <a:gd name="connsiteY5" fmla="*/ 376237 h 1747837"/>
              <a:gd name="connsiteX6" fmla="*/ 571500 w 1738312"/>
              <a:gd name="connsiteY6" fmla="*/ 357187 h 1747837"/>
              <a:gd name="connsiteX7" fmla="*/ 473868 w 1738312"/>
              <a:gd name="connsiteY7" fmla="*/ 252412 h 1747837"/>
              <a:gd name="connsiteX8" fmla="*/ 397668 w 1738312"/>
              <a:gd name="connsiteY8" fmla="*/ 185737 h 1747837"/>
              <a:gd name="connsiteX9" fmla="*/ 288131 w 1738312"/>
              <a:gd name="connsiteY9" fmla="*/ 97631 h 1747837"/>
              <a:gd name="connsiteX10" fmla="*/ 171450 w 1738312"/>
              <a:gd name="connsiteY10" fmla="*/ 19050 h 1747837"/>
              <a:gd name="connsiteX11" fmla="*/ 0 w 1738312"/>
              <a:gd name="connsiteY11" fmla="*/ 0 h 1747837"/>
              <a:gd name="connsiteX12" fmla="*/ 40481 w 1738312"/>
              <a:gd name="connsiteY12" fmla="*/ 64294 h 1747837"/>
              <a:gd name="connsiteX13" fmla="*/ 92868 w 1738312"/>
              <a:gd name="connsiteY13" fmla="*/ 88106 h 1747837"/>
              <a:gd name="connsiteX14" fmla="*/ 138112 w 1738312"/>
              <a:gd name="connsiteY14" fmla="*/ 109537 h 1747837"/>
              <a:gd name="connsiteX15" fmla="*/ 173831 w 1738312"/>
              <a:gd name="connsiteY15" fmla="*/ 135731 h 1747837"/>
              <a:gd name="connsiteX16" fmla="*/ 197643 w 1738312"/>
              <a:gd name="connsiteY16" fmla="*/ 161925 h 1747837"/>
              <a:gd name="connsiteX17" fmla="*/ 214312 w 1738312"/>
              <a:gd name="connsiteY17" fmla="*/ 200025 h 1747837"/>
              <a:gd name="connsiteX18" fmla="*/ 228600 w 1738312"/>
              <a:gd name="connsiteY18" fmla="*/ 252412 h 1747837"/>
              <a:gd name="connsiteX19" fmla="*/ 238125 w 1738312"/>
              <a:gd name="connsiteY19" fmla="*/ 304800 h 1747837"/>
              <a:gd name="connsiteX20" fmla="*/ 240506 w 1738312"/>
              <a:gd name="connsiteY20" fmla="*/ 354806 h 1747837"/>
              <a:gd name="connsiteX21" fmla="*/ 245268 w 1738312"/>
              <a:gd name="connsiteY21" fmla="*/ 521494 h 1747837"/>
              <a:gd name="connsiteX22" fmla="*/ 233362 w 1738312"/>
              <a:gd name="connsiteY22" fmla="*/ 928687 h 1747837"/>
              <a:gd name="connsiteX23" fmla="*/ 223837 w 1738312"/>
              <a:gd name="connsiteY23" fmla="*/ 1278731 h 1747837"/>
              <a:gd name="connsiteX24" fmla="*/ 223837 w 1738312"/>
              <a:gd name="connsiteY24" fmla="*/ 1383506 h 1747837"/>
              <a:gd name="connsiteX25" fmla="*/ 226218 w 1738312"/>
              <a:gd name="connsiteY25" fmla="*/ 1428750 h 1747837"/>
              <a:gd name="connsiteX26" fmla="*/ 230981 w 1738312"/>
              <a:gd name="connsiteY26" fmla="*/ 1459706 h 1747837"/>
              <a:gd name="connsiteX27" fmla="*/ 240506 w 1738312"/>
              <a:gd name="connsiteY27" fmla="*/ 1488281 h 1747837"/>
              <a:gd name="connsiteX28" fmla="*/ 254793 w 1738312"/>
              <a:gd name="connsiteY28" fmla="*/ 1519237 h 1747837"/>
              <a:gd name="connsiteX29" fmla="*/ 273843 w 1738312"/>
              <a:gd name="connsiteY29" fmla="*/ 1552575 h 1747837"/>
              <a:gd name="connsiteX30" fmla="*/ 297656 w 1738312"/>
              <a:gd name="connsiteY30" fmla="*/ 1578769 h 1747837"/>
              <a:gd name="connsiteX31" fmla="*/ 321468 w 1738312"/>
              <a:gd name="connsiteY31" fmla="*/ 1602581 h 1747837"/>
              <a:gd name="connsiteX32" fmla="*/ 340518 w 1738312"/>
              <a:gd name="connsiteY32" fmla="*/ 1616869 h 1747837"/>
              <a:gd name="connsiteX33" fmla="*/ 395287 w 1738312"/>
              <a:gd name="connsiteY33" fmla="*/ 1652587 h 1747837"/>
              <a:gd name="connsiteX34" fmla="*/ 440531 w 1738312"/>
              <a:gd name="connsiteY34" fmla="*/ 1671637 h 1747837"/>
              <a:gd name="connsiteX35" fmla="*/ 533400 w 1738312"/>
              <a:gd name="connsiteY35" fmla="*/ 1700212 h 1747837"/>
              <a:gd name="connsiteX36" fmla="*/ 619125 w 1738312"/>
              <a:gd name="connsiteY36" fmla="*/ 1716881 h 1747837"/>
              <a:gd name="connsiteX37" fmla="*/ 738187 w 1738312"/>
              <a:gd name="connsiteY37" fmla="*/ 1738312 h 1747837"/>
              <a:gd name="connsiteX38" fmla="*/ 964406 w 1738312"/>
              <a:gd name="connsiteY38" fmla="*/ 1747837 h 1747837"/>
              <a:gd name="connsiteX39" fmla="*/ 1257300 w 1738312"/>
              <a:gd name="connsiteY39" fmla="*/ 1747837 h 1747837"/>
              <a:gd name="connsiteX40" fmla="*/ 1464468 w 1738312"/>
              <a:gd name="connsiteY40" fmla="*/ 1747837 h 1747837"/>
              <a:gd name="connsiteX41" fmla="*/ 1550193 w 1738312"/>
              <a:gd name="connsiteY41" fmla="*/ 1735931 h 1747837"/>
              <a:gd name="connsiteX42" fmla="*/ 1628775 w 1738312"/>
              <a:gd name="connsiteY42" fmla="*/ 1716881 h 1747837"/>
              <a:gd name="connsiteX43" fmla="*/ 1676400 w 1738312"/>
              <a:gd name="connsiteY43" fmla="*/ 1693069 h 1747837"/>
              <a:gd name="connsiteX44" fmla="*/ 1709737 w 1738312"/>
              <a:gd name="connsiteY44" fmla="*/ 1666875 h 1747837"/>
              <a:gd name="connsiteX45" fmla="*/ 1728787 w 1738312"/>
              <a:gd name="connsiteY45" fmla="*/ 1635919 h 1747837"/>
              <a:gd name="connsiteX46" fmla="*/ 1738312 w 1738312"/>
              <a:gd name="connsiteY46" fmla="*/ 1604962 h 1747837"/>
              <a:gd name="connsiteX47" fmla="*/ 1738312 w 1738312"/>
              <a:gd name="connsiteY47" fmla="*/ 1574006 h 1747837"/>
              <a:gd name="connsiteX48" fmla="*/ 1714500 w 1738312"/>
              <a:gd name="connsiteY48" fmla="*/ 1538287 h 1747837"/>
              <a:gd name="connsiteX49" fmla="*/ 1662112 w 1738312"/>
              <a:gd name="connsiteY49" fmla="*/ 1493044 h 1747837"/>
              <a:gd name="connsiteX50" fmla="*/ 1528762 w 1738312"/>
              <a:gd name="connsiteY50" fmla="*/ 1457325 h 1747837"/>
              <a:gd name="connsiteX51" fmla="*/ 1371600 w 1738312"/>
              <a:gd name="connsiteY51" fmla="*/ 1493044 h 1747837"/>
              <a:gd name="connsiteX52" fmla="*/ 1338262 w 1738312"/>
              <a:gd name="connsiteY52" fmla="*/ 1504950 h 1747837"/>
              <a:gd name="connsiteX53" fmla="*/ 1264443 w 1738312"/>
              <a:gd name="connsiteY53" fmla="*/ 1519237 h 1747837"/>
              <a:gd name="connsiteX54" fmla="*/ 1090612 w 1738312"/>
              <a:gd name="connsiteY54" fmla="*/ 1526381 h 1747837"/>
              <a:gd name="connsiteX55" fmla="*/ 816768 w 1738312"/>
              <a:gd name="connsiteY55" fmla="*/ 1526381 h 1747837"/>
              <a:gd name="connsiteX56" fmla="*/ 654843 w 1738312"/>
              <a:gd name="connsiteY56" fmla="*/ 1521619 h 1747837"/>
              <a:gd name="connsiteX57" fmla="*/ 573881 w 1738312"/>
              <a:gd name="connsiteY57" fmla="*/ 1504950 h 1747837"/>
              <a:gd name="connsiteX58" fmla="*/ 502443 w 1738312"/>
              <a:gd name="connsiteY58" fmla="*/ 1476375 h 1747837"/>
              <a:gd name="connsiteX59" fmla="*/ 473868 w 1738312"/>
              <a:gd name="connsiteY59" fmla="*/ 1452562 h 1747837"/>
              <a:gd name="connsiteX60" fmla="*/ 447675 w 1738312"/>
              <a:gd name="connsiteY60" fmla="*/ 1409700 h 1747837"/>
              <a:gd name="connsiteX61" fmla="*/ 431006 w 1738312"/>
              <a:gd name="connsiteY61" fmla="*/ 1357312 h 1747837"/>
              <a:gd name="connsiteX62" fmla="*/ 421481 w 1738312"/>
              <a:gd name="connsiteY62" fmla="*/ 1297781 h 1747837"/>
              <a:gd name="connsiteX63" fmla="*/ 421481 w 1738312"/>
              <a:gd name="connsiteY63" fmla="*/ 1223962 h 1747837"/>
              <a:gd name="connsiteX64" fmla="*/ 419100 w 1738312"/>
              <a:gd name="connsiteY64" fmla="*/ 1083469 h 1747837"/>
              <a:gd name="connsiteX65" fmla="*/ 461962 w 1738312"/>
              <a:gd name="connsiteY65" fmla="*/ 692944 h 1747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738312" h="1747837">
                <a:moveTo>
                  <a:pt x="461962" y="692944"/>
                </a:moveTo>
                <a:lnTo>
                  <a:pt x="483393" y="483394"/>
                </a:lnTo>
                <a:lnTo>
                  <a:pt x="490537" y="433387"/>
                </a:lnTo>
                <a:lnTo>
                  <a:pt x="511968" y="421481"/>
                </a:lnTo>
                <a:cubicBezTo>
                  <a:pt x="553466" y="401953"/>
                  <a:pt x="541905" y="412976"/>
                  <a:pt x="554831" y="400050"/>
                </a:cubicBezTo>
                <a:lnTo>
                  <a:pt x="571500" y="376237"/>
                </a:lnTo>
                <a:lnTo>
                  <a:pt x="571500" y="357187"/>
                </a:lnTo>
                <a:lnTo>
                  <a:pt x="473868" y="252412"/>
                </a:lnTo>
                <a:lnTo>
                  <a:pt x="397668" y="185737"/>
                </a:lnTo>
                <a:lnTo>
                  <a:pt x="288131" y="97631"/>
                </a:lnTo>
                <a:lnTo>
                  <a:pt x="171450" y="19050"/>
                </a:lnTo>
                <a:lnTo>
                  <a:pt x="0" y="0"/>
                </a:lnTo>
                <a:lnTo>
                  <a:pt x="40481" y="64294"/>
                </a:lnTo>
                <a:lnTo>
                  <a:pt x="92868" y="88106"/>
                </a:lnTo>
                <a:lnTo>
                  <a:pt x="138112" y="109537"/>
                </a:lnTo>
                <a:lnTo>
                  <a:pt x="173831" y="135731"/>
                </a:lnTo>
                <a:lnTo>
                  <a:pt x="197643" y="161925"/>
                </a:lnTo>
                <a:lnTo>
                  <a:pt x="214312" y="200025"/>
                </a:lnTo>
                <a:lnTo>
                  <a:pt x="228600" y="252412"/>
                </a:lnTo>
                <a:lnTo>
                  <a:pt x="238125" y="304800"/>
                </a:lnTo>
                <a:lnTo>
                  <a:pt x="240506" y="354806"/>
                </a:lnTo>
                <a:lnTo>
                  <a:pt x="245268" y="521494"/>
                </a:lnTo>
                <a:lnTo>
                  <a:pt x="233362" y="928687"/>
                </a:lnTo>
                <a:lnTo>
                  <a:pt x="223837" y="1278731"/>
                </a:lnTo>
                <a:lnTo>
                  <a:pt x="223837" y="1383506"/>
                </a:lnTo>
                <a:lnTo>
                  <a:pt x="226218" y="1428750"/>
                </a:lnTo>
                <a:lnTo>
                  <a:pt x="230981" y="1459706"/>
                </a:lnTo>
                <a:lnTo>
                  <a:pt x="240506" y="1488281"/>
                </a:lnTo>
                <a:lnTo>
                  <a:pt x="254793" y="1519237"/>
                </a:lnTo>
                <a:lnTo>
                  <a:pt x="273843" y="1552575"/>
                </a:lnTo>
                <a:lnTo>
                  <a:pt x="297656" y="1578769"/>
                </a:lnTo>
                <a:lnTo>
                  <a:pt x="321468" y="1602581"/>
                </a:lnTo>
                <a:lnTo>
                  <a:pt x="340518" y="1616869"/>
                </a:lnTo>
                <a:lnTo>
                  <a:pt x="395287" y="1652587"/>
                </a:lnTo>
                <a:lnTo>
                  <a:pt x="440531" y="1671637"/>
                </a:lnTo>
                <a:lnTo>
                  <a:pt x="533400" y="1700212"/>
                </a:lnTo>
                <a:lnTo>
                  <a:pt x="619125" y="1716881"/>
                </a:lnTo>
                <a:lnTo>
                  <a:pt x="738187" y="1738312"/>
                </a:lnTo>
                <a:lnTo>
                  <a:pt x="964406" y="1747837"/>
                </a:lnTo>
                <a:lnTo>
                  <a:pt x="1257300" y="1747837"/>
                </a:lnTo>
                <a:lnTo>
                  <a:pt x="1464468" y="1747837"/>
                </a:lnTo>
                <a:lnTo>
                  <a:pt x="1550193" y="1735931"/>
                </a:lnTo>
                <a:lnTo>
                  <a:pt x="1628775" y="1716881"/>
                </a:lnTo>
                <a:lnTo>
                  <a:pt x="1676400" y="1693069"/>
                </a:lnTo>
                <a:lnTo>
                  <a:pt x="1709737" y="1666875"/>
                </a:lnTo>
                <a:lnTo>
                  <a:pt x="1728787" y="1635919"/>
                </a:lnTo>
                <a:lnTo>
                  <a:pt x="1738312" y="1604962"/>
                </a:lnTo>
                <a:lnTo>
                  <a:pt x="1738312" y="1574006"/>
                </a:lnTo>
                <a:lnTo>
                  <a:pt x="1714500" y="1538287"/>
                </a:lnTo>
                <a:lnTo>
                  <a:pt x="1662112" y="1493044"/>
                </a:lnTo>
                <a:lnTo>
                  <a:pt x="1528762" y="1457325"/>
                </a:lnTo>
                <a:lnTo>
                  <a:pt x="1371600" y="1493044"/>
                </a:lnTo>
                <a:lnTo>
                  <a:pt x="1338262" y="1504950"/>
                </a:lnTo>
                <a:lnTo>
                  <a:pt x="1264443" y="1519237"/>
                </a:lnTo>
                <a:lnTo>
                  <a:pt x="1090612" y="1526381"/>
                </a:lnTo>
                <a:lnTo>
                  <a:pt x="816768" y="1526381"/>
                </a:lnTo>
                <a:lnTo>
                  <a:pt x="654843" y="1521619"/>
                </a:lnTo>
                <a:lnTo>
                  <a:pt x="573881" y="1504950"/>
                </a:lnTo>
                <a:lnTo>
                  <a:pt x="502443" y="1476375"/>
                </a:lnTo>
                <a:lnTo>
                  <a:pt x="473868" y="1452562"/>
                </a:lnTo>
                <a:lnTo>
                  <a:pt x="447675" y="1409700"/>
                </a:lnTo>
                <a:lnTo>
                  <a:pt x="431006" y="1357312"/>
                </a:lnTo>
                <a:lnTo>
                  <a:pt x="421481" y="1297781"/>
                </a:lnTo>
                <a:lnTo>
                  <a:pt x="421481" y="1223962"/>
                </a:lnTo>
                <a:cubicBezTo>
                  <a:pt x="420687" y="1177131"/>
                  <a:pt x="419894" y="1130300"/>
                  <a:pt x="419100" y="1083469"/>
                </a:cubicBezTo>
                <a:lnTo>
                  <a:pt x="461962" y="69294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04E61AAE-E87F-4A91-A31D-B3B8BA8CB6E4}"/>
              </a:ext>
            </a:extLst>
          </p:cNvPr>
          <p:cNvSpPr/>
          <p:nvPr/>
        </p:nvSpPr>
        <p:spPr>
          <a:xfrm>
            <a:off x="8129589" y="4757738"/>
            <a:ext cx="376237" cy="800100"/>
          </a:xfrm>
          <a:custGeom>
            <a:avLst/>
            <a:gdLst>
              <a:gd name="connsiteX0" fmla="*/ 192881 w 376237"/>
              <a:gd name="connsiteY0" fmla="*/ 161925 h 800100"/>
              <a:gd name="connsiteX1" fmla="*/ 207168 w 376237"/>
              <a:gd name="connsiteY1" fmla="*/ 59531 h 800100"/>
              <a:gd name="connsiteX2" fmla="*/ 214312 w 376237"/>
              <a:gd name="connsiteY2" fmla="*/ 16668 h 800100"/>
              <a:gd name="connsiteX3" fmla="*/ 223837 w 376237"/>
              <a:gd name="connsiteY3" fmla="*/ 2381 h 800100"/>
              <a:gd name="connsiteX4" fmla="*/ 242887 w 376237"/>
              <a:gd name="connsiteY4" fmla="*/ 0 h 800100"/>
              <a:gd name="connsiteX5" fmla="*/ 254793 w 376237"/>
              <a:gd name="connsiteY5" fmla="*/ 7143 h 800100"/>
              <a:gd name="connsiteX6" fmla="*/ 259556 w 376237"/>
              <a:gd name="connsiteY6" fmla="*/ 33337 h 800100"/>
              <a:gd name="connsiteX7" fmla="*/ 280987 w 376237"/>
              <a:gd name="connsiteY7" fmla="*/ 650081 h 800100"/>
              <a:gd name="connsiteX8" fmla="*/ 283368 w 376237"/>
              <a:gd name="connsiteY8" fmla="*/ 666750 h 800100"/>
              <a:gd name="connsiteX9" fmla="*/ 307181 w 376237"/>
              <a:gd name="connsiteY9" fmla="*/ 702468 h 800100"/>
              <a:gd name="connsiteX10" fmla="*/ 376237 w 376237"/>
              <a:gd name="connsiteY10" fmla="*/ 800100 h 800100"/>
              <a:gd name="connsiteX11" fmla="*/ 0 w 376237"/>
              <a:gd name="connsiteY11" fmla="*/ 785812 h 800100"/>
              <a:gd name="connsiteX12" fmla="*/ 59531 w 376237"/>
              <a:gd name="connsiteY12" fmla="*/ 750093 h 800100"/>
              <a:gd name="connsiteX13" fmla="*/ 80962 w 376237"/>
              <a:gd name="connsiteY13" fmla="*/ 728662 h 800100"/>
              <a:gd name="connsiteX14" fmla="*/ 107156 w 376237"/>
              <a:gd name="connsiteY14" fmla="*/ 688181 h 800100"/>
              <a:gd name="connsiteX15" fmla="*/ 123825 w 376237"/>
              <a:gd name="connsiteY15" fmla="*/ 642937 h 800100"/>
              <a:gd name="connsiteX16" fmla="*/ 135731 w 376237"/>
              <a:gd name="connsiteY16" fmla="*/ 578643 h 800100"/>
              <a:gd name="connsiteX17" fmla="*/ 192881 w 376237"/>
              <a:gd name="connsiteY17" fmla="*/ 161925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76237" h="800100">
                <a:moveTo>
                  <a:pt x="192881" y="161925"/>
                </a:moveTo>
                <a:lnTo>
                  <a:pt x="207168" y="59531"/>
                </a:lnTo>
                <a:lnTo>
                  <a:pt x="214312" y="16668"/>
                </a:lnTo>
                <a:lnTo>
                  <a:pt x="223837" y="2381"/>
                </a:lnTo>
                <a:lnTo>
                  <a:pt x="242887" y="0"/>
                </a:lnTo>
                <a:lnTo>
                  <a:pt x="254793" y="7143"/>
                </a:lnTo>
                <a:lnTo>
                  <a:pt x="259556" y="33337"/>
                </a:lnTo>
                <a:lnTo>
                  <a:pt x="280987" y="650081"/>
                </a:lnTo>
                <a:lnTo>
                  <a:pt x="283368" y="666750"/>
                </a:lnTo>
                <a:lnTo>
                  <a:pt x="307181" y="702468"/>
                </a:lnTo>
                <a:lnTo>
                  <a:pt x="376237" y="800100"/>
                </a:lnTo>
                <a:lnTo>
                  <a:pt x="0" y="785812"/>
                </a:lnTo>
                <a:lnTo>
                  <a:pt x="59531" y="750093"/>
                </a:lnTo>
                <a:lnTo>
                  <a:pt x="80962" y="728662"/>
                </a:lnTo>
                <a:lnTo>
                  <a:pt x="107156" y="688181"/>
                </a:lnTo>
                <a:lnTo>
                  <a:pt x="123825" y="642937"/>
                </a:lnTo>
                <a:lnTo>
                  <a:pt x="135731" y="578643"/>
                </a:lnTo>
                <a:lnTo>
                  <a:pt x="192881" y="1619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B66E543-D57A-4747-BDD5-CAE0D1752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857" y="1364414"/>
            <a:ext cx="4944285" cy="452362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B96DE8F-2090-493D-8CFB-7676B07CF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6224" y="1411752"/>
            <a:ext cx="4950381" cy="4529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  <p:bldP spid="34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464983C-759C-4CA8-A69F-3CDA542E8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857" y="1167188"/>
            <a:ext cx="4944285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09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A8DFF8DA-9687-4DC9-8441-C94B4002DA66}"/>
              </a:ext>
            </a:extLst>
          </p:cNvPr>
          <p:cNvSpPr/>
          <p:nvPr/>
        </p:nvSpPr>
        <p:spPr>
          <a:xfrm>
            <a:off x="5241925" y="1531939"/>
            <a:ext cx="933450" cy="1144587"/>
          </a:xfrm>
          <a:custGeom>
            <a:avLst/>
            <a:gdLst>
              <a:gd name="connsiteX0" fmla="*/ 316707 w 933450"/>
              <a:gd name="connsiteY0" fmla="*/ 595312 h 1145381"/>
              <a:gd name="connsiteX1" fmla="*/ 385763 w 933450"/>
              <a:gd name="connsiteY1" fmla="*/ 485775 h 1145381"/>
              <a:gd name="connsiteX2" fmla="*/ 423863 w 933450"/>
              <a:gd name="connsiteY2" fmla="*/ 423862 h 1145381"/>
              <a:gd name="connsiteX3" fmla="*/ 459582 w 933450"/>
              <a:gd name="connsiteY3" fmla="*/ 378619 h 1145381"/>
              <a:gd name="connsiteX4" fmla="*/ 478632 w 933450"/>
              <a:gd name="connsiteY4" fmla="*/ 340519 h 1145381"/>
              <a:gd name="connsiteX5" fmla="*/ 488157 w 933450"/>
              <a:gd name="connsiteY5" fmla="*/ 309562 h 1145381"/>
              <a:gd name="connsiteX6" fmla="*/ 495300 w 933450"/>
              <a:gd name="connsiteY6" fmla="*/ 271462 h 1145381"/>
              <a:gd name="connsiteX7" fmla="*/ 495300 w 933450"/>
              <a:gd name="connsiteY7" fmla="*/ 228600 h 1145381"/>
              <a:gd name="connsiteX8" fmla="*/ 483394 w 933450"/>
              <a:gd name="connsiteY8" fmla="*/ 188119 h 1145381"/>
              <a:gd name="connsiteX9" fmla="*/ 464344 w 933450"/>
              <a:gd name="connsiteY9" fmla="*/ 154781 h 1145381"/>
              <a:gd name="connsiteX10" fmla="*/ 431007 w 933450"/>
              <a:gd name="connsiteY10" fmla="*/ 116681 h 1145381"/>
              <a:gd name="connsiteX11" fmla="*/ 397669 w 933450"/>
              <a:gd name="connsiteY11" fmla="*/ 92869 h 1145381"/>
              <a:gd name="connsiteX12" fmla="*/ 342900 w 933450"/>
              <a:gd name="connsiteY12" fmla="*/ 54769 h 1145381"/>
              <a:gd name="connsiteX13" fmla="*/ 326232 w 933450"/>
              <a:gd name="connsiteY13" fmla="*/ 35719 h 1145381"/>
              <a:gd name="connsiteX14" fmla="*/ 328613 w 933450"/>
              <a:gd name="connsiteY14" fmla="*/ 19050 h 1145381"/>
              <a:gd name="connsiteX15" fmla="*/ 338138 w 933450"/>
              <a:gd name="connsiteY15" fmla="*/ 11906 h 1145381"/>
              <a:gd name="connsiteX16" fmla="*/ 378619 w 933450"/>
              <a:gd name="connsiteY16" fmla="*/ 0 h 1145381"/>
              <a:gd name="connsiteX17" fmla="*/ 457200 w 933450"/>
              <a:gd name="connsiteY17" fmla="*/ 0 h 1145381"/>
              <a:gd name="connsiteX18" fmla="*/ 540544 w 933450"/>
              <a:gd name="connsiteY18" fmla="*/ 19050 h 1145381"/>
              <a:gd name="connsiteX19" fmla="*/ 654844 w 933450"/>
              <a:gd name="connsiteY19" fmla="*/ 61912 h 1145381"/>
              <a:gd name="connsiteX20" fmla="*/ 742950 w 933450"/>
              <a:gd name="connsiteY20" fmla="*/ 104775 h 1145381"/>
              <a:gd name="connsiteX21" fmla="*/ 804863 w 933450"/>
              <a:gd name="connsiteY21" fmla="*/ 138112 h 1145381"/>
              <a:gd name="connsiteX22" fmla="*/ 842963 w 933450"/>
              <a:gd name="connsiteY22" fmla="*/ 166687 h 1145381"/>
              <a:gd name="connsiteX23" fmla="*/ 878682 w 933450"/>
              <a:gd name="connsiteY23" fmla="*/ 197644 h 1145381"/>
              <a:gd name="connsiteX24" fmla="*/ 914400 w 933450"/>
              <a:gd name="connsiteY24" fmla="*/ 238125 h 1145381"/>
              <a:gd name="connsiteX25" fmla="*/ 923925 w 933450"/>
              <a:gd name="connsiteY25" fmla="*/ 264319 h 1145381"/>
              <a:gd name="connsiteX26" fmla="*/ 928688 w 933450"/>
              <a:gd name="connsiteY26" fmla="*/ 278606 h 1145381"/>
              <a:gd name="connsiteX27" fmla="*/ 933450 w 933450"/>
              <a:gd name="connsiteY27" fmla="*/ 304800 h 1145381"/>
              <a:gd name="connsiteX28" fmla="*/ 931069 w 933450"/>
              <a:gd name="connsiteY28" fmla="*/ 340519 h 1145381"/>
              <a:gd name="connsiteX29" fmla="*/ 921544 w 933450"/>
              <a:gd name="connsiteY29" fmla="*/ 364331 h 1145381"/>
              <a:gd name="connsiteX30" fmla="*/ 900113 w 933450"/>
              <a:gd name="connsiteY30" fmla="*/ 388144 h 1145381"/>
              <a:gd name="connsiteX31" fmla="*/ 869157 w 933450"/>
              <a:gd name="connsiteY31" fmla="*/ 404812 h 1145381"/>
              <a:gd name="connsiteX32" fmla="*/ 807244 w 933450"/>
              <a:gd name="connsiteY32" fmla="*/ 433387 h 1145381"/>
              <a:gd name="connsiteX33" fmla="*/ 733425 w 933450"/>
              <a:gd name="connsiteY33" fmla="*/ 488156 h 1145381"/>
              <a:gd name="connsiteX34" fmla="*/ 528638 w 933450"/>
              <a:gd name="connsiteY34" fmla="*/ 700087 h 1145381"/>
              <a:gd name="connsiteX35" fmla="*/ 271463 w 933450"/>
              <a:gd name="connsiteY35" fmla="*/ 935831 h 1145381"/>
              <a:gd name="connsiteX36" fmla="*/ 188119 w 933450"/>
              <a:gd name="connsiteY36" fmla="*/ 1023937 h 1145381"/>
              <a:gd name="connsiteX37" fmla="*/ 0 w 933450"/>
              <a:gd name="connsiteY37" fmla="*/ 1145381 h 1145381"/>
              <a:gd name="connsiteX38" fmla="*/ 35719 w 933450"/>
              <a:gd name="connsiteY38" fmla="*/ 1050131 h 1145381"/>
              <a:gd name="connsiteX39" fmla="*/ 128588 w 933450"/>
              <a:gd name="connsiteY39" fmla="*/ 888206 h 1145381"/>
              <a:gd name="connsiteX40" fmla="*/ 276225 w 933450"/>
              <a:gd name="connsiteY40" fmla="*/ 661987 h 1145381"/>
              <a:gd name="connsiteX41" fmla="*/ 316707 w 933450"/>
              <a:gd name="connsiteY41" fmla="*/ 595312 h 114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33450" h="1145381">
                <a:moveTo>
                  <a:pt x="316707" y="595312"/>
                </a:moveTo>
                <a:lnTo>
                  <a:pt x="385763" y="485775"/>
                </a:lnTo>
                <a:lnTo>
                  <a:pt x="423863" y="423862"/>
                </a:lnTo>
                <a:lnTo>
                  <a:pt x="459582" y="378619"/>
                </a:lnTo>
                <a:lnTo>
                  <a:pt x="478632" y="340519"/>
                </a:lnTo>
                <a:lnTo>
                  <a:pt x="488157" y="309562"/>
                </a:lnTo>
                <a:lnTo>
                  <a:pt x="495300" y="271462"/>
                </a:lnTo>
                <a:lnTo>
                  <a:pt x="495300" y="228600"/>
                </a:lnTo>
                <a:lnTo>
                  <a:pt x="483394" y="188119"/>
                </a:lnTo>
                <a:lnTo>
                  <a:pt x="464344" y="154781"/>
                </a:lnTo>
                <a:lnTo>
                  <a:pt x="431007" y="116681"/>
                </a:lnTo>
                <a:lnTo>
                  <a:pt x="397669" y="92869"/>
                </a:lnTo>
                <a:lnTo>
                  <a:pt x="342900" y="54769"/>
                </a:lnTo>
                <a:lnTo>
                  <a:pt x="326232" y="35719"/>
                </a:lnTo>
                <a:lnTo>
                  <a:pt x="328613" y="19050"/>
                </a:lnTo>
                <a:lnTo>
                  <a:pt x="338138" y="11906"/>
                </a:lnTo>
                <a:lnTo>
                  <a:pt x="378619" y="0"/>
                </a:lnTo>
                <a:lnTo>
                  <a:pt x="457200" y="0"/>
                </a:lnTo>
                <a:lnTo>
                  <a:pt x="540544" y="19050"/>
                </a:lnTo>
                <a:lnTo>
                  <a:pt x="654844" y="61912"/>
                </a:lnTo>
                <a:lnTo>
                  <a:pt x="742950" y="104775"/>
                </a:lnTo>
                <a:lnTo>
                  <a:pt x="804863" y="138112"/>
                </a:lnTo>
                <a:lnTo>
                  <a:pt x="842963" y="166687"/>
                </a:lnTo>
                <a:lnTo>
                  <a:pt x="878682" y="197644"/>
                </a:lnTo>
                <a:lnTo>
                  <a:pt x="914400" y="238125"/>
                </a:lnTo>
                <a:lnTo>
                  <a:pt x="923925" y="264319"/>
                </a:lnTo>
                <a:lnTo>
                  <a:pt x="928688" y="278606"/>
                </a:lnTo>
                <a:lnTo>
                  <a:pt x="933450" y="304800"/>
                </a:lnTo>
                <a:lnTo>
                  <a:pt x="931069" y="340519"/>
                </a:lnTo>
                <a:lnTo>
                  <a:pt x="921544" y="364331"/>
                </a:lnTo>
                <a:lnTo>
                  <a:pt x="900113" y="388144"/>
                </a:lnTo>
                <a:lnTo>
                  <a:pt x="869157" y="404812"/>
                </a:lnTo>
                <a:lnTo>
                  <a:pt x="807244" y="433387"/>
                </a:lnTo>
                <a:lnTo>
                  <a:pt x="733425" y="488156"/>
                </a:lnTo>
                <a:lnTo>
                  <a:pt x="528638" y="700087"/>
                </a:lnTo>
                <a:lnTo>
                  <a:pt x="271463" y="935831"/>
                </a:lnTo>
                <a:lnTo>
                  <a:pt x="188119" y="1023937"/>
                </a:lnTo>
                <a:lnTo>
                  <a:pt x="0" y="1145381"/>
                </a:lnTo>
                <a:lnTo>
                  <a:pt x="35719" y="1050131"/>
                </a:lnTo>
                <a:lnTo>
                  <a:pt x="128588" y="888206"/>
                </a:lnTo>
                <a:lnTo>
                  <a:pt x="276225" y="661987"/>
                </a:lnTo>
                <a:lnTo>
                  <a:pt x="316707" y="5953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5C89CBA4-58C9-4E46-B3B8-B15C3F211BE7}"/>
              </a:ext>
            </a:extLst>
          </p:cNvPr>
          <p:cNvSpPr/>
          <p:nvPr/>
        </p:nvSpPr>
        <p:spPr>
          <a:xfrm>
            <a:off x="4473576" y="2557463"/>
            <a:ext cx="504825" cy="3217862"/>
          </a:xfrm>
          <a:custGeom>
            <a:avLst/>
            <a:gdLst>
              <a:gd name="connsiteX0" fmla="*/ 252391 w 504782"/>
              <a:gd name="connsiteY0" fmla="*/ 947500 h 3219019"/>
              <a:gd name="connsiteX1" fmla="*/ 252391 w 504782"/>
              <a:gd name="connsiteY1" fmla="*/ 699247 h 3219019"/>
              <a:gd name="connsiteX2" fmla="*/ 256529 w 504782"/>
              <a:gd name="connsiteY2" fmla="*/ 479957 h 3219019"/>
              <a:gd name="connsiteX3" fmla="*/ 248253 w 504782"/>
              <a:gd name="connsiteY3" fmla="*/ 376518 h 3219019"/>
              <a:gd name="connsiteX4" fmla="*/ 231703 w 504782"/>
              <a:gd name="connsiteY4" fmla="*/ 306179 h 3219019"/>
              <a:gd name="connsiteX5" fmla="*/ 198603 w 504782"/>
              <a:gd name="connsiteY5" fmla="*/ 239978 h 3219019"/>
              <a:gd name="connsiteX6" fmla="*/ 157227 w 504782"/>
              <a:gd name="connsiteY6" fmla="*/ 190328 h 3219019"/>
              <a:gd name="connsiteX7" fmla="*/ 115852 w 504782"/>
              <a:gd name="connsiteY7" fmla="*/ 144814 h 3219019"/>
              <a:gd name="connsiteX8" fmla="*/ 70338 w 504782"/>
              <a:gd name="connsiteY8" fmla="*/ 111714 h 3219019"/>
              <a:gd name="connsiteX9" fmla="*/ 41376 w 504782"/>
              <a:gd name="connsiteY9" fmla="*/ 95164 h 3219019"/>
              <a:gd name="connsiteX10" fmla="*/ 12413 w 504782"/>
              <a:gd name="connsiteY10" fmla="*/ 70338 h 3219019"/>
              <a:gd name="connsiteX11" fmla="*/ 0 w 504782"/>
              <a:gd name="connsiteY11" fmla="*/ 41376 h 3219019"/>
              <a:gd name="connsiteX12" fmla="*/ 4138 w 504782"/>
              <a:gd name="connsiteY12" fmla="*/ 20688 h 3219019"/>
              <a:gd name="connsiteX13" fmla="*/ 24825 w 504782"/>
              <a:gd name="connsiteY13" fmla="*/ 0 h 3219019"/>
              <a:gd name="connsiteX14" fmla="*/ 91026 w 504782"/>
              <a:gd name="connsiteY14" fmla="*/ 8275 h 3219019"/>
              <a:gd name="connsiteX15" fmla="*/ 198603 w 504782"/>
              <a:gd name="connsiteY15" fmla="*/ 33100 h 3219019"/>
              <a:gd name="connsiteX16" fmla="*/ 285491 w 504782"/>
              <a:gd name="connsiteY16" fmla="*/ 57926 h 3219019"/>
              <a:gd name="connsiteX17" fmla="*/ 359967 w 504782"/>
              <a:gd name="connsiteY17" fmla="*/ 82751 h 3219019"/>
              <a:gd name="connsiteX18" fmla="*/ 413756 w 504782"/>
              <a:gd name="connsiteY18" fmla="*/ 115852 h 3219019"/>
              <a:gd name="connsiteX19" fmla="*/ 459269 w 504782"/>
              <a:gd name="connsiteY19" fmla="*/ 202740 h 3219019"/>
              <a:gd name="connsiteX20" fmla="*/ 488232 w 504782"/>
              <a:gd name="connsiteY20" fmla="*/ 285491 h 3219019"/>
              <a:gd name="connsiteX21" fmla="*/ 496507 w 504782"/>
              <a:gd name="connsiteY21" fmla="*/ 335142 h 3219019"/>
              <a:gd name="connsiteX22" fmla="*/ 500644 w 504782"/>
              <a:gd name="connsiteY22" fmla="*/ 633046 h 3219019"/>
              <a:gd name="connsiteX23" fmla="*/ 496507 w 504782"/>
              <a:gd name="connsiteY23" fmla="*/ 1845350 h 3219019"/>
              <a:gd name="connsiteX24" fmla="*/ 500644 w 504782"/>
              <a:gd name="connsiteY24" fmla="*/ 2892152 h 3219019"/>
              <a:gd name="connsiteX25" fmla="*/ 504782 w 504782"/>
              <a:gd name="connsiteY25" fmla="*/ 2983178 h 3219019"/>
              <a:gd name="connsiteX26" fmla="*/ 496507 w 504782"/>
              <a:gd name="connsiteY26" fmla="*/ 3057654 h 3219019"/>
              <a:gd name="connsiteX27" fmla="*/ 488232 w 504782"/>
              <a:gd name="connsiteY27" fmla="*/ 3094892 h 3219019"/>
              <a:gd name="connsiteX28" fmla="*/ 475819 w 504782"/>
              <a:gd name="connsiteY28" fmla="*/ 3136268 h 3219019"/>
              <a:gd name="connsiteX29" fmla="*/ 455131 w 504782"/>
              <a:gd name="connsiteY29" fmla="*/ 3169368 h 3219019"/>
              <a:gd name="connsiteX30" fmla="*/ 430306 w 504782"/>
              <a:gd name="connsiteY30" fmla="*/ 3198331 h 3219019"/>
              <a:gd name="connsiteX31" fmla="*/ 393068 w 504782"/>
              <a:gd name="connsiteY31" fmla="*/ 3219019 h 3219019"/>
              <a:gd name="connsiteX32" fmla="*/ 355830 w 504782"/>
              <a:gd name="connsiteY32" fmla="*/ 3210744 h 3219019"/>
              <a:gd name="connsiteX33" fmla="*/ 314454 w 504782"/>
              <a:gd name="connsiteY33" fmla="*/ 3177643 h 3219019"/>
              <a:gd name="connsiteX34" fmla="*/ 277216 w 504782"/>
              <a:gd name="connsiteY34" fmla="*/ 3127993 h 3219019"/>
              <a:gd name="connsiteX35" fmla="*/ 256529 w 504782"/>
              <a:gd name="connsiteY35" fmla="*/ 3074204 h 3219019"/>
              <a:gd name="connsiteX36" fmla="*/ 235841 w 504782"/>
              <a:gd name="connsiteY36" fmla="*/ 3003866 h 3219019"/>
              <a:gd name="connsiteX37" fmla="*/ 206878 w 504782"/>
              <a:gd name="connsiteY37" fmla="*/ 2904565 h 3219019"/>
              <a:gd name="connsiteX38" fmla="*/ 190328 w 504782"/>
              <a:gd name="connsiteY38" fmla="*/ 2784576 h 3219019"/>
              <a:gd name="connsiteX39" fmla="*/ 190328 w 504782"/>
              <a:gd name="connsiteY39" fmla="*/ 2726650 h 3219019"/>
              <a:gd name="connsiteX40" fmla="*/ 206878 w 504782"/>
              <a:gd name="connsiteY40" fmla="*/ 2652174 h 3219019"/>
              <a:gd name="connsiteX41" fmla="*/ 231703 w 504782"/>
              <a:gd name="connsiteY41" fmla="*/ 2544597 h 3219019"/>
              <a:gd name="connsiteX42" fmla="*/ 252391 w 504782"/>
              <a:gd name="connsiteY42" fmla="*/ 2399783 h 3219019"/>
              <a:gd name="connsiteX43" fmla="*/ 252391 w 504782"/>
              <a:gd name="connsiteY43" fmla="*/ 2213593 h 3219019"/>
              <a:gd name="connsiteX44" fmla="*/ 256529 w 504782"/>
              <a:gd name="connsiteY44" fmla="*/ 1824662 h 3219019"/>
              <a:gd name="connsiteX45" fmla="*/ 252391 w 504782"/>
              <a:gd name="connsiteY45" fmla="*/ 1278505 h 3219019"/>
              <a:gd name="connsiteX46" fmla="*/ 252391 w 504782"/>
              <a:gd name="connsiteY46" fmla="*/ 947500 h 321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04782" h="3219019">
                <a:moveTo>
                  <a:pt x="252391" y="947500"/>
                </a:moveTo>
                <a:lnTo>
                  <a:pt x="252391" y="699247"/>
                </a:lnTo>
                <a:cubicBezTo>
                  <a:pt x="253770" y="626150"/>
                  <a:pt x="255150" y="553054"/>
                  <a:pt x="256529" y="479957"/>
                </a:cubicBezTo>
                <a:lnTo>
                  <a:pt x="248253" y="376518"/>
                </a:lnTo>
                <a:lnTo>
                  <a:pt x="231703" y="306179"/>
                </a:lnTo>
                <a:lnTo>
                  <a:pt x="198603" y="239978"/>
                </a:lnTo>
                <a:lnTo>
                  <a:pt x="157227" y="190328"/>
                </a:lnTo>
                <a:lnTo>
                  <a:pt x="115852" y="144814"/>
                </a:lnTo>
                <a:lnTo>
                  <a:pt x="70338" y="111714"/>
                </a:lnTo>
                <a:lnTo>
                  <a:pt x="41376" y="95164"/>
                </a:lnTo>
                <a:lnTo>
                  <a:pt x="12413" y="70338"/>
                </a:lnTo>
                <a:lnTo>
                  <a:pt x="0" y="41376"/>
                </a:lnTo>
                <a:lnTo>
                  <a:pt x="4138" y="20688"/>
                </a:lnTo>
                <a:lnTo>
                  <a:pt x="24825" y="0"/>
                </a:lnTo>
                <a:lnTo>
                  <a:pt x="91026" y="8275"/>
                </a:lnTo>
                <a:lnTo>
                  <a:pt x="198603" y="33100"/>
                </a:lnTo>
                <a:lnTo>
                  <a:pt x="285491" y="57926"/>
                </a:lnTo>
                <a:lnTo>
                  <a:pt x="359967" y="82751"/>
                </a:lnTo>
                <a:lnTo>
                  <a:pt x="413756" y="115852"/>
                </a:lnTo>
                <a:lnTo>
                  <a:pt x="459269" y="202740"/>
                </a:lnTo>
                <a:lnTo>
                  <a:pt x="488232" y="285491"/>
                </a:lnTo>
                <a:lnTo>
                  <a:pt x="496507" y="335142"/>
                </a:lnTo>
                <a:lnTo>
                  <a:pt x="500644" y="633046"/>
                </a:lnTo>
                <a:lnTo>
                  <a:pt x="496507" y="1845350"/>
                </a:lnTo>
                <a:lnTo>
                  <a:pt x="500644" y="2892152"/>
                </a:lnTo>
                <a:lnTo>
                  <a:pt x="504782" y="2983178"/>
                </a:lnTo>
                <a:lnTo>
                  <a:pt x="496507" y="3057654"/>
                </a:lnTo>
                <a:lnTo>
                  <a:pt x="488232" y="3094892"/>
                </a:lnTo>
                <a:lnTo>
                  <a:pt x="475819" y="3136268"/>
                </a:lnTo>
                <a:lnTo>
                  <a:pt x="455131" y="3169368"/>
                </a:lnTo>
                <a:lnTo>
                  <a:pt x="430306" y="3198331"/>
                </a:lnTo>
                <a:lnTo>
                  <a:pt x="393068" y="3219019"/>
                </a:lnTo>
                <a:lnTo>
                  <a:pt x="355830" y="3210744"/>
                </a:lnTo>
                <a:lnTo>
                  <a:pt x="314454" y="3177643"/>
                </a:lnTo>
                <a:lnTo>
                  <a:pt x="277216" y="3127993"/>
                </a:lnTo>
                <a:lnTo>
                  <a:pt x="256529" y="3074204"/>
                </a:lnTo>
                <a:lnTo>
                  <a:pt x="235841" y="3003866"/>
                </a:lnTo>
                <a:lnTo>
                  <a:pt x="206878" y="2904565"/>
                </a:lnTo>
                <a:lnTo>
                  <a:pt x="190328" y="2784576"/>
                </a:lnTo>
                <a:lnTo>
                  <a:pt x="190328" y="2726650"/>
                </a:lnTo>
                <a:lnTo>
                  <a:pt x="206878" y="2652174"/>
                </a:lnTo>
                <a:lnTo>
                  <a:pt x="231703" y="2544597"/>
                </a:lnTo>
                <a:lnTo>
                  <a:pt x="252391" y="2399783"/>
                </a:lnTo>
                <a:lnTo>
                  <a:pt x="252391" y="2213593"/>
                </a:lnTo>
                <a:cubicBezTo>
                  <a:pt x="253770" y="2083949"/>
                  <a:pt x="255150" y="1954306"/>
                  <a:pt x="256529" y="1824662"/>
                </a:cubicBezTo>
                <a:cubicBezTo>
                  <a:pt x="255150" y="1642610"/>
                  <a:pt x="253770" y="1460557"/>
                  <a:pt x="252391" y="1278505"/>
                </a:cubicBezTo>
                <a:lnTo>
                  <a:pt x="252391" y="9475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199A3ED9-D8F0-4195-A320-2B51F11D16A1}"/>
              </a:ext>
            </a:extLst>
          </p:cNvPr>
          <p:cNvSpPr/>
          <p:nvPr/>
        </p:nvSpPr>
        <p:spPr>
          <a:xfrm rot="16200000">
            <a:off x="4339432" y="2666207"/>
            <a:ext cx="3530600" cy="2792413"/>
          </a:xfrm>
          <a:custGeom>
            <a:avLst/>
            <a:gdLst>
              <a:gd name="connsiteX0" fmla="*/ 3131555 w 3530502"/>
              <a:gd name="connsiteY0" fmla="*/ 886156 h 2792627"/>
              <a:gd name="connsiteX1" fmla="*/ 3110372 w 3530502"/>
              <a:gd name="connsiteY1" fmla="*/ 649612 h 2792627"/>
              <a:gd name="connsiteX2" fmla="*/ 3089189 w 3530502"/>
              <a:gd name="connsiteY2" fmla="*/ 423660 h 2792627"/>
              <a:gd name="connsiteX3" fmla="*/ 3068006 w 3530502"/>
              <a:gd name="connsiteY3" fmla="*/ 211830 h 2792627"/>
              <a:gd name="connsiteX4" fmla="*/ 3117433 w 3530502"/>
              <a:gd name="connsiteY4" fmla="*/ 0 h 2792627"/>
              <a:gd name="connsiteX5" fmla="*/ 3195104 w 3530502"/>
              <a:gd name="connsiteY5" fmla="*/ 67079 h 2792627"/>
              <a:gd name="connsiteX6" fmla="*/ 3212757 w 3530502"/>
              <a:gd name="connsiteY6" fmla="*/ 180055 h 2792627"/>
              <a:gd name="connsiteX7" fmla="*/ 3258653 w 3530502"/>
              <a:gd name="connsiteY7" fmla="*/ 487209 h 2792627"/>
              <a:gd name="connsiteX8" fmla="*/ 3301019 w 3530502"/>
              <a:gd name="connsiteY8" fmla="*/ 822607 h 2792627"/>
              <a:gd name="connsiteX9" fmla="*/ 3353977 w 3530502"/>
              <a:gd name="connsiteY9" fmla="*/ 1235675 h 2792627"/>
              <a:gd name="connsiteX10" fmla="*/ 3410465 w 3530502"/>
              <a:gd name="connsiteY10" fmla="*/ 1666396 h 2792627"/>
              <a:gd name="connsiteX11" fmla="*/ 3445770 w 3530502"/>
              <a:gd name="connsiteY11" fmla="*/ 1945306 h 2792627"/>
              <a:gd name="connsiteX12" fmla="*/ 3477544 w 3530502"/>
              <a:gd name="connsiteY12" fmla="*/ 2199502 h 2792627"/>
              <a:gd name="connsiteX13" fmla="*/ 3488136 w 3530502"/>
              <a:gd name="connsiteY13" fmla="*/ 2301887 h 2792627"/>
              <a:gd name="connsiteX14" fmla="*/ 3495197 w 3530502"/>
              <a:gd name="connsiteY14" fmla="*/ 2330131 h 2792627"/>
              <a:gd name="connsiteX15" fmla="*/ 3519910 w 3530502"/>
              <a:gd name="connsiteY15" fmla="*/ 2372497 h 2792627"/>
              <a:gd name="connsiteX16" fmla="*/ 3530502 w 3530502"/>
              <a:gd name="connsiteY16" fmla="*/ 2400741 h 2792627"/>
              <a:gd name="connsiteX17" fmla="*/ 3519910 w 3530502"/>
              <a:gd name="connsiteY17" fmla="*/ 2439576 h 2792627"/>
              <a:gd name="connsiteX18" fmla="*/ 3463422 w 3530502"/>
              <a:gd name="connsiteY18" fmla="*/ 2531369 h 2792627"/>
              <a:gd name="connsiteX19" fmla="*/ 3417526 w 3530502"/>
              <a:gd name="connsiteY19" fmla="*/ 2598449 h 2792627"/>
              <a:gd name="connsiteX20" fmla="*/ 3332794 w 3530502"/>
              <a:gd name="connsiteY20" fmla="*/ 2725547 h 2792627"/>
              <a:gd name="connsiteX21" fmla="*/ 3301019 w 3530502"/>
              <a:gd name="connsiteY21" fmla="*/ 2760852 h 2792627"/>
              <a:gd name="connsiteX22" fmla="*/ 3258653 w 3530502"/>
              <a:gd name="connsiteY22" fmla="*/ 2785566 h 2792627"/>
              <a:gd name="connsiteX23" fmla="*/ 3241001 w 3530502"/>
              <a:gd name="connsiteY23" fmla="*/ 2792627 h 2792627"/>
              <a:gd name="connsiteX24" fmla="*/ 3195104 w 3530502"/>
              <a:gd name="connsiteY24" fmla="*/ 2785566 h 2792627"/>
              <a:gd name="connsiteX25" fmla="*/ 3120964 w 3530502"/>
              <a:gd name="connsiteY25" fmla="*/ 2753791 h 2792627"/>
              <a:gd name="connsiteX26" fmla="*/ 3064476 w 3530502"/>
              <a:gd name="connsiteY26" fmla="*/ 2718486 h 2792627"/>
              <a:gd name="connsiteX27" fmla="*/ 3022110 w 3530502"/>
              <a:gd name="connsiteY27" fmla="*/ 2704364 h 2792627"/>
              <a:gd name="connsiteX28" fmla="*/ 2873828 w 3530502"/>
              <a:gd name="connsiteY28" fmla="*/ 2697303 h 2792627"/>
              <a:gd name="connsiteX29" fmla="*/ 2496065 w 3530502"/>
              <a:gd name="connsiteY29" fmla="*/ 2693773 h 2792627"/>
              <a:gd name="connsiteX30" fmla="*/ 1804086 w 3530502"/>
              <a:gd name="connsiteY30" fmla="*/ 2690242 h 2792627"/>
              <a:gd name="connsiteX31" fmla="*/ 1285103 w 3530502"/>
              <a:gd name="connsiteY31" fmla="*/ 2683181 h 2792627"/>
              <a:gd name="connsiteX32" fmla="*/ 674326 w 3530502"/>
              <a:gd name="connsiteY32" fmla="*/ 2676120 h 2792627"/>
              <a:gd name="connsiteX33" fmla="*/ 448374 w 3530502"/>
              <a:gd name="connsiteY33" fmla="*/ 2679651 h 2792627"/>
              <a:gd name="connsiteX34" fmla="*/ 289501 w 3530502"/>
              <a:gd name="connsiteY34" fmla="*/ 2665529 h 2792627"/>
              <a:gd name="connsiteX35" fmla="*/ 162403 w 3530502"/>
              <a:gd name="connsiteY35" fmla="*/ 2644346 h 2792627"/>
              <a:gd name="connsiteX36" fmla="*/ 84732 w 3530502"/>
              <a:gd name="connsiteY36" fmla="*/ 2619632 h 2792627"/>
              <a:gd name="connsiteX37" fmla="*/ 28244 w 3530502"/>
              <a:gd name="connsiteY37" fmla="*/ 2587857 h 2792627"/>
              <a:gd name="connsiteX38" fmla="*/ 14122 w 3530502"/>
              <a:gd name="connsiteY38" fmla="*/ 2566674 h 2792627"/>
              <a:gd name="connsiteX39" fmla="*/ 0 w 3530502"/>
              <a:gd name="connsiteY39" fmla="*/ 2534900 h 2792627"/>
              <a:gd name="connsiteX40" fmla="*/ 0 w 3530502"/>
              <a:gd name="connsiteY40" fmla="*/ 2506656 h 2792627"/>
              <a:gd name="connsiteX41" fmla="*/ 14122 w 3530502"/>
              <a:gd name="connsiteY41" fmla="*/ 2474881 h 2792627"/>
              <a:gd name="connsiteX42" fmla="*/ 45896 w 3530502"/>
              <a:gd name="connsiteY42" fmla="*/ 2443107 h 2792627"/>
              <a:gd name="connsiteX43" fmla="*/ 77671 w 3530502"/>
              <a:gd name="connsiteY43" fmla="*/ 2421924 h 2792627"/>
              <a:gd name="connsiteX44" fmla="*/ 123567 w 3530502"/>
              <a:gd name="connsiteY44" fmla="*/ 2404271 h 2792627"/>
              <a:gd name="connsiteX45" fmla="*/ 233013 w 3530502"/>
              <a:gd name="connsiteY45" fmla="*/ 2383088 h 2792627"/>
              <a:gd name="connsiteX46" fmla="*/ 342459 w 3530502"/>
              <a:gd name="connsiteY46" fmla="*/ 2354844 h 2792627"/>
              <a:gd name="connsiteX47" fmla="*/ 448374 w 3530502"/>
              <a:gd name="connsiteY47" fmla="*/ 2330131 h 2792627"/>
              <a:gd name="connsiteX48" fmla="*/ 593124 w 3530502"/>
              <a:gd name="connsiteY48" fmla="*/ 2383088 h 2792627"/>
              <a:gd name="connsiteX49" fmla="*/ 744936 w 3530502"/>
              <a:gd name="connsiteY49" fmla="*/ 2386619 h 2792627"/>
              <a:gd name="connsiteX50" fmla="*/ 3075067 w 3530502"/>
              <a:gd name="connsiteY50" fmla="*/ 2386619 h 2792627"/>
              <a:gd name="connsiteX51" fmla="*/ 3156269 w 3530502"/>
              <a:gd name="connsiteY51" fmla="*/ 2386619 h 2792627"/>
              <a:gd name="connsiteX52" fmla="*/ 3191574 w 3530502"/>
              <a:gd name="connsiteY52" fmla="*/ 2379558 h 2792627"/>
              <a:gd name="connsiteX53" fmla="*/ 3205696 w 3530502"/>
              <a:gd name="connsiteY53" fmla="*/ 2368966 h 2792627"/>
              <a:gd name="connsiteX54" fmla="*/ 3223348 w 3530502"/>
              <a:gd name="connsiteY54" fmla="*/ 2340722 h 2792627"/>
              <a:gd name="connsiteX55" fmla="*/ 3237470 w 3530502"/>
              <a:gd name="connsiteY55" fmla="*/ 2308948 h 2792627"/>
              <a:gd name="connsiteX56" fmla="*/ 3248062 w 3530502"/>
              <a:gd name="connsiteY56" fmla="*/ 2252460 h 2792627"/>
              <a:gd name="connsiteX57" fmla="*/ 3251592 w 3530502"/>
              <a:gd name="connsiteY57" fmla="*/ 2192441 h 2792627"/>
              <a:gd name="connsiteX58" fmla="*/ 3251592 w 3530502"/>
              <a:gd name="connsiteY58" fmla="*/ 2107709 h 2792627"/>
              <a:gd name="connsiteX59" fmla="*/ 3230409 w 3530502"/>
              <a:gd name="connsiteY59" fmla="*/ 1902940 h 2792627"/>
              <a:gd name="connsiteX60" fmla="*/ 3212757 w 3530502"/>
              <a:gd name="connsiteY60" fmla="*/ 1719354 h 2792627"/>
              <a:gd name="connsiteX61" fmla="*/ 3180982 w 3530502"/>
              <a:gd name="connsiteY61" fmla="*/ 1383956 h 2792627"/>
              <a:gd name="connsiteX62" fmla="*/ 3149208 w 3530502"/>
              <a:gd name="connsiteY62" fmla="*/ 1062681 h 2792627"/>
              <a:gd name="connsiteX63" fmla="*/ 3131555 w 3530502"/>
              <a:gd name="connsiteY63" fmla="*/ 886156 h 279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530502" h="2792627">
                <a:moveTo>
                  <a:pt x="3131555" y="886156"/>
                </a:moveTo>
                <a:lnTo>
                  <a:pt x="3110372" y="649612"/>
                </a:lnTo>
                <a:lnTo>
                  <a:pt x="3089189" y="423660"/>
                </a:lnTo>
                <a:lnTo>
                  <a:pt x="3068006" y="211830"/>
                </a:lnTo>
                <a:lnTo>
                  <a:pt x="3117433" y="0"/>
                </a:lnTo>
                <a:lnTo>
                  <a:pt x="3195104" y="67079"/>
                </a:lnTo>
                <a:lnTo>
                  <a:pt x="3212757" y="180055"/>
                </a:lnTo>
                <a:lnTo>
                  <a:pt x="3258653" y="487209"/>
                </a:lnTo>
                <a:lnTo>
                  <a:pt x="3301019" y="822607"/>
                </a:lnTo>
                <a:lnTo>
                  <a:pt x="3353977" y="1235675"/>
                </a:lnTo>
                <a:lnTo>
                  <a:pt x="3410465" y="1666396"/>
                </a:lnTo>
                <a:lnTo>
                  <a:pt x="3445770" y="1945306"/>
                </a:lnTo>
                <a:lnTo>
                  <a:pt x="3477544" y="2199502"/>
                </a:lnTo>
                <a:lnTo>
                  <a:pt x="3488136" y="2301887"/>
                </a:lnTo>
                <a:lnTo>
                  <a:pt x="3495197" y="2330131"/>
                </a:lnTo>
                <a:lnTo>
                  <a:pt x="3519910" y="2372497"/>
                </a:lnTo>
                <a:lnTo>
                  <a:pt x="3530502" y="2400741"/>
                </a:lnTo>
                <a:lnTo>
                  <a:pt x="3519910" y="2439576"/>
                </a:lnTo>
                <a:lnTo>
                  <a:pt x="3463422" y="2531369"/>
                </a:lnTo>
                <a:lnTo>
                  <a:pt x="3417526" y="2598449"/>
                </a:lnTo>
                <a:lnTo>
                  <a:pt x="3332794" y="2725547"/>
                </a:lnTo>
                <a:lnTo>
                  <a:pt x="3301019" y="2760852"/>
                </a:lnTo>
                <a:lnTo>
                  <a:pt x="3258653" y="2785566"/>
                </a:lnTo>
                <a:lnTo>
                  <a:pt x="3241001" y="2792627"/>
                </a:lnTo>
                <a:lnTo>
                  <a:pt x="3195104" y="2785566"/>
                </a:lnTo>
                <a:lnTo>
                  <a:pt x="3120964" y="2753791"/>
                </a:lnTo>
                <a:lnTo>
                  <a:pt x="3064476" y="2718486"/>
                </a:lnTo>
                <a:lnTo>
                  <a:pt x="3022110" y="2704364"/>
                </a:lnTo>
                <a:lnTo>
                  <a:pt x="2873828" y="2697303"/>
                </a:lnTo>
                <a:lnTo>
                  <a:pt x="2496065" y="2693773"/>
                </a:lnTo>
                <a:lnTo>
                  <a:pt x="1804086" y="2690242"/>
                </a:lnTo>
                <a:lnTo>
                  <a:pt x="1285103" y="2683181"/>
                </a:lnTo>
                <a:lnTo>
                  <a:pt x="674326" y="2676120"/>
                </a:lnTo>
                <a:lnTo>
                  <a:pt x="448374" y="2679651"/>
                </a:lnTo>
                <a:lnTo>
                  <a:pt x="289501" y="2665529"/>
                </a:lnTo>
                <a:lnTo>
                  <a:pt x="162403" y="2644346"/>
                </a:lnTo>
                <a:lnTo>
                  <a:pt x="84732" y="2619632"/>
                </a:lnTo>
                <a:lnTo>
                  <a:pt x="28244" y="2587857"/>
                </a:lnTo>
                <a:lnTo>
                  <a:pt x="14122" y="2566674"/>
                </a:lnTo>
                <a:lnTo>
                  <a:pt x="0" y="2534900"/>
                </a:lnTo>
                <a:lnTo>
                  <a:pt x="0" y="2506656"/>
                </a:lnTo>
                <a:lnTo>
                  <a:pt x="14122" y="2474881"/>
                </a:lnTo>
                <a:lnTo>
                  <a:pt x="45896" y="2443107"/>
                </a:lnTo>
                <a:lnTo>
                  <a:pt x="77671" y="2421924"/>
                </a:lnTo>
                <a:lnTo>
                  <a:pt x="123567" y="2404271"/>
                </a:lnTo>
                <a:lnTo>
                  <a:pt x="233013" y="2383088"/>
                </a:lnTo>
                <a:lnTo>
                  <a:pt x="342459" y="2354844"/>
                </a:lnTo>
                <a:lnTo>
                  <a:pt x="448374" y="2330131"/>
                </a:lnTo>
                <a:lnTo>
                  <a:pt x="593124" y="2383088"/>
                </a:lnTo>
                <a:lnTo>
                  <a:pt x="744936" y="2386619"/>
                </a:lnTo>
                <a:lnTo>
                  <a:pt x="3075067" y="2386619"/>
                </a:lnTo>
                <a:lnTo>
                  <a:pt x="3156269" y="2386619"/>
                </a:lnTo>
                <a:lnTo>
                  <a:pt x="3191574" y="2379558"/>
                </a:lnTo>
                <a:lnTo>
                  <a:pt x="3205696" y="2368966"/>
                </a:lnTo>
                <a:lnTo>
                  <a:pt x="3223348" y="2340722"/>
                </a:lnTo>
                <a:lnTo>
                  <a:pt x="3237470" y="2308948"/>
                </a:lnTo>
                <a:lnTo>
                  <a:pt x="3248062" y="2252460"/>
                </a:lnTo>
                <a:lnTo>
                  <a:pt x="3251592" y="2192441"/>
                </a:lnTo>
                <a:lnTo>
                  <a:pt x="3251592" y="2107709"/>
                </a:lnTo>
                <a:lnTo>
                  <a:pt x="3230409" y="1902940"/>
                </a:lnTo>
                <a:lnTo>
                  <a:pt x="3212757" y="1719354"/>
                </a:lnTo>
                <a:lnTo>
                  <a:pt x="3180982" y="1383956"/>
                </a:lnTo>
                <a:lnTo>
                  <a:pt x="3149208" y="1062681"/>
                </a:lnTo>
                <a:lnTo>
                  <a:pt x="3131555" y="88615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BC4B4C3A-CA01-44B7-8023-F5B2CD415A94}"/>
              </a:ext>
            </a:extLst>
          </p:cNvPr>
          <p:cNvSpPr/>
          <p:nvPr/>
        </p:nvSpPr>
        <p:spPr>
          <a:xfrm>
            <a:off x="4875214" y="3249613"/>
            <a:ext cx="2390775" cy="412750"/>
          </a:xfrm>
          <a:custGeom>
            <a:avLst/>
            <a:gdLst>
              <a:gd name="connsiteX0" fmla="*/ 1095375 w 2390775"/>
              <a:gd name="connsiteY0" fmla="*/ 121444 h 411957"/>
              <a:gd name="connsiteX1" fmla="*/ 750094 w 2390775"/>
              <a:gd name="connsiteY1" fmla="*/ 157163 h 411957"/>
              <a:gd name="connsiteX2" fmla="*/ 433387 w 2390775"/>
              <a:gd name="connsiteY2" fmla="*/ 192882 h 411957"/>
              <a:gd name="connsiteX3" fmla="*/ 330994 w 2390775"/>
              <a:gd name="connsiteY3" fmla="*/ 202407 h 411957"/>
              <a:gd name="connsiteX4" fmla="*/ 292894 w 2390775"/>
              <a:gd name="connsiteY4" fmla="*/ 202407 h 411957"/>
              <a:gd name="connsiteX5" fmla="*/ 228600 w 2390775"/>
              <a:gd name="connsiteY5" fmla="*/ 195263 h 411957"/>
              <a:gd name="connsiteX6" fmla="*/ 145256 w 2390775"/>
              <a:gd name="connsiteY6" fmla="*/ 176213 h 411957"/>
              <a:gd name="connsiteX7" fmla="*/ 0 w 2390775"/>
              <a:gd name="connsiteY7" fmla="*/ 121444 h 411957"/>
              <a:gd name="connsiteX8" fmla="*/ 76200 w 2390775"/>
              <a:gd name="connsiteY8" fmla="*/ 357188 h 411957"/>
              <a:gd name="connsiteX9" fmla="*/ 130969 w 2390775"/>
              <a:gd name="connsiteY9" fmla="*/ 385763 h 411957"/>
              <a:gd name="connsiteX10" fmla="*/ 180975 w 2390775"/>
              <a:gd name="connsiteY10" fmla="*/ 404813 h 411957"/>
              <a:gd name="connsiteX11" fmla="*/ 226219 w 2390775"/>
              <a:gd name="connsiteY11" fmla="*/ 409575 h 411957"/>
              <a:gd name="connsiteX12" fmla="*/ 280987 w 2390775"/>
              <a:gd name="connsiteY12" fmla="*/ 411957 h 411957"/>
              <a:gd name="connsiteX13" fmla="*/ 442912 w 2390775"/>
              <a:gd name="connsiteY13" fmla="*/ 392907 h 411957"/>
              <a:gd name="connsiteX14" fmla="*/ 807244 w 2390775"/>
              <a:gd name="connsiteY14" fmla="*/ 354807 h 411957"/>
              <a:gd name="connsiteX15" fmla="*/ 1193006 w 2390775"/>
              <a:gd name="connsiteY15" fmla="*/ 311944 h 411957"/>
              <a:gd name="connsiteX16" fmla="*/ 1564481 w 2390775"/>
              <a:gd name="connsiteY16" fmla="*/ 271463 h 411957"/>
              <a:gd name="connsiteX17" fmla="*/ 1635919 w 2390775"/>
              <a:gd name="connsiteY17" fmla="*/ 266700 h 411957"/>
              <a:gd name="connsiteX18" fmla="*/ 1916906 w 2390775"/>
              <a:gd name="connsiteY18" fmla="*/ 252413 h 411957"/>
              <a:gd name="connsiteX19" fmla="*/ 2226469 w 2390775"/>
              <a:gd name="connsiteY19" fmla="*/ 245269 h 411957"/>
              <a:gd name="connsiteX20" fmla="*/ 2390775 w 2390775"/>
              <a:gd name="connsiteY20" fmla="*/ 164307 h 411957"/>
              <a:gd name="connsiteX21" fmla="*/ 2221706 w 2390775"/>
              <a:gd name="connsiteY21" fmla="*/ 21432 h 411957"/>
              <a:gd name="connsiteX22" fmla="*/ 2171700 w 2390775"/>
              <a:gd name="connsiteY22" fmla="*/ 7144 h 411957"/>
              <a:gd name="connsiteX23" fmla="*/ 2105025 w 2390775"/>
              <a:gd name="connsiteY23" fmla="*/ 0 h 411957"/>
              <a:gd name="connsiteX24" fmla="*/ 2019300 w 2390775"/>
              <a:gd name="connsiteY24" fmla="*/ 7144 h 411957"/>
              <a:gd name="connsiteX25" fmla="*/ 1840706 w 2390775"/>
              <a:gd name="connsiteY25" fmla="*/ 40482 h 411957"/>
              <a:gd name="connsiteX26" fmla="*/ 1745456 w 2390775"/>
              <a:gd name="connsiteY26" fmla="*/ 52388 h 411957"/>
              <a:gd name="connsiteX27" fmla="*/ 1402556 w 2390775"/>
              <a:gd name="connsiteY27" fmla="*/ 85725 h 411957"/>
              <a:gd name="connsiteX28" fmla="*/ 1095375 w 2390775"/>
              <a:gd name="connsiteY28" fmla="*/ 121444 h 41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90775" h="411957">
                <a:moveTo>
                  <a:pt x="1095375" y="121444"/>
                </a:moveTo>
                <a:lnTo>
                  <a:pt x="750094" y="157163"/>
                </a:lnTo>
                <a:lnTo>
                  <a:pt x="433387" y="192882"/>
                </a:lnTo>
                <a:lnTo>
                  <a:pt x="330994" y="202407"/>
                </a:lnTo>
                <a:lnTo>
                  <a:pt x="292894" y="202407"/>
                </a:lnTo>
                <a:lnTo>
                  <a:pt x="228600" y="195263"/>
                </a:lnTo>
                <a:lnTo>
                  <a:pt x="145256" y="176213"/>
                </a:lnTo>
                <a:lnTo>
                  <a:pt x="0" y="121444"/>
                </a:lnTo>
                <a:lnTo>
                  <a:pt x="76200" y="357188"/>
                </a:lnTo>
                <a:lnTo>
                  <a:pt x="130969" y="385763"/>
                </a:lnTo>
                <a:lnTo>
                  <a:pt x="180975" y="404813"/>
                </a:lnTo>
                <a:lnTo>
                  <a:pt x="226219" y="409575"/>
                </a:lnTo>
                <a:lnTo>
                  <a:pt x="280987" y="411957"/>
                </a:lnTo>
                <a:lnTo>
                  <a:pt x="442912" y="392907"/>
                </a:lnTo>
                <a:lnTo>
                  <a:pt x="807244" y="354807"/>
                </a:lnTo>
                <a:lnTo>
                  <a:pt x="1193006" y="311944"/>
                </a:lnTo>
                <a:lnTo>
                  <a:pt x="1564481" y="271463"/>
                </a:lnTo>
                <a:lnTo>
                  <a:pt x="1635919" y="266700"/>
                </a:lnTo>
                <a:lnTo>
                  <a:pt x="1916906" y="252413"/>
                </a:lnTo>
                <a:lnTo>
                  <a:pt x="2226469" y="245269"/>
                </a:lnTo>
                <a:lnTo>
                  <a:pt x="2390775" y="164307"/>
                </a:lnTo>
                <a:lnTo>
                  <a:pt x="2221706" y="21432"/>
                </a:lnTo>
                <a:lnTo>
                  <a:pt x="2171700" y="7144"/>
                </a:lnTo>
                <a:lnTo>
                  <a:pt x="2105025" y="0"/>
                </a:lnTo>
                <a:lnTo>
                  <a:pt x="2019300" y="7144"/>
                </a:lnTo>
                <a:lnTo>
                  <a:pt x="1840706" y="40482"/>
                </a:lnTo>
                <a:lnTo>
                  <a:pt x="1745456" y="52388"/>
                </a:lnTo>
                <a:lnTo>
                  <a:pt x="1402556" y="85725"/>
                </a:lnTo>
                <a:lnTo>
                  <a:pt x="1095375" y="12144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FBF90575-1FED-4277-8D37-56AAA81674CE}"/>
              </a:ext>
            </a:extLst>
          </p:cNvPr>
          <p:cNvSpPr/>
          <p:nvPr/>
        </p:nvSpPr>
        <p:spPr>
          <a:xfrm>
            <a:off x="4829175" y="4167189"/>
            <a:ext cx="2452688" cy="403225"/>
          </a:xfrm>
          <a:custGeom>
            <a:avLst/>
            <a:gdLst>
              <a:gd name="connsiteX0" fmla="*/ 1197769 w 2452688"/>
              <a:gd name="connsiteY0" fmla="*/ 123825 h 402431"/>
              <a:gd name="connsiteX1" fmla="*/ 1514475 w 2452688"/>
              <a:gd name="connsiteY1" fmla="*/ 92868 h 402431"/>
              <a:gd name="connsiteX2" fmla="*/ 1733550 w 2452688"/>
              <a:gd name="connsiteY2" fmla="*/ 69056 h 402431"/>
              <a:gd name="connsiteX3" fmla="*/ 1974056 w 2452688"/>
              <a:gd name="connsiteY3" fmla="*/ 40481 h 402431"/>
              <a:gd name="connsiteX4" fmla="*/ 2224088 w 2452688"/>
              <a:gd name="connsiteY4" fmla="*/ 4762 h 402431"/>
              <a:gd name="connsiteX5" fmla="*/ 2274094 w 2452688"/>
              <a:gd name="connsiteY5" fmla="*/ 0 h 402431"/>
              <a:gd name="connsiteX6" fmla="*/ 2452688 w 2452688"/>
              <a:gd name="connsiteY6" fmla="*/ 100012 h 402431"/>
              <a:gd name="connsiteX7" fmla="*/ 2269331 w 2452688"/>
              <a:gd name="connsiteY7" fmla="*/ 226218 h 402431"/>
              <a:gd name="connsiteX8" fmla="*/ 2147888 w 2452688"/>
              <a:gd name="connsiteY8" fmla="*/ 221456 h 402431"/>
              <a:gd name="connsiteX9" fmla="*/ 2050256 w 2452688"/>
              <a:gd name="connsiteY9" fmla="*/ 230981 h 402431"/>
              <a:gd name="connsiteX10" fmla="*/ 1712119 w 2452688"/>
              <a:gd name="connsiteY10" fmla="*/ 264318 h 402431"/>
              <a:gd name="connsiteX11" fmla="*/ 1352550 w 2452688"/>
              <a:gd name="connsiteY11" fmla="*/ 302418 h 402431"/>
              <a:gd name="connsiteX12" fmla="*/ 1042988 w 2452688"/>
              <a:gd name="connsiteY12" fmla="*/ 335756 h 402431"/>
              <a:gd name="connsiteX13" fmla="*/ 704850 w 2452688"/>
              <a:gd name="connsiteY13" fmla="*/ 366712 h 402431"/>
              <a:gd name="connsiteX14" fmla="*/ 414338 w 2452688"/>
              <a:gd name="connsiteY14" fmla="*/ 397668 h 402431"/>
              <a:gd name="connsiteX15" fmla="*/ 335756 w 2452688"/>
              <a:gd name="connsiteY15" fmla="*/ 402431 h 402431"/>
              <a:gd name="connsiteX16" fmla="*/ 280988 w 2452688"/>
              <a:gd name="connsiteY16" fmla="*/ 395287 h 402431"/>
              <a:gd name="connsiteX17" fmla="*/ 219075 w 2452688"/>
              <a:gd name="connsiteY17" fmla="*/ 381000 h 402431"/>
              <a:gd name="connsiteX18" fmla="*/ 159544 w 2452688"/>
              <a:gd name="connsiteY18" fmla="*/ 354806 h 402431"/>
              <a:gd name="connsiteX19" fmla="*/ 133350 w 2452688"/>
              <a:gd name="connsiteY19" fmla="*/ 338137 h 402431"/>
              <a:gd name="connsiteX20" fmla="*/ 0 w 2452688"/>
              <a:gd name="connsiteY20" fmla="*/ 202406 h 402431"/>
              <a:gd name="connsiteX21" fmla="*/ 138113 w 2452688"/>
              <a:gd name="connsiteY21" fmla="*/ 176212 h 402431"/>
              <a:gd name="connsiteX22" fmla="*/ 190500 w 2452688"/>
              <a:gd name="connsiteY22" fmla="*/ 190500 h 402431"/>
              <a:gd name="connsiteX23" fmla="*/ 242888 w 2452688"/>
              <a:gd name="connsiteY23" fmla="*/ 197643 h 402431"/>
              <a:gd name="connsiteX24" fmla="*/ 307181 w 2452688"/>
              <a:gd name="connsiteY24" fmla="*/ 202406 h 402431"/>
              <a:gd name="connsiteX25" fmla="*/ 404813 w 2452688"/>
              <a:gd name="connsiteY25" fmla="*/ 204787 h 402431"/>
              <a:gd name="connsiteX26" fmla="*/ 511969 w 2452688"/>
              <a:gd name="connsiteY26" fmla="*/ 200025 h 402431"/>
              <a:gd name="connsiteX27" fmla="*/ 764381 w 2452688"/>
              <a:gd name="connsiteY27" fmla="*/ 173831 h 402431"/>
              <a:gd name="connsiteX28" fmla="*/ 1097756 w 2452688"/>
              <a:gd name="connsiteY28" fmla="*/ 138112 h 402431"/>
              <a:gd name="connsiteX29" fmla="*/ 1197769 w 2452688"/>
              <a:gd name="connsiteY29" fmla="*/ 123825 h 40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452688" h="402431">
                <a:moveTo>
                  <a:pt x="1197769" y="123825"/>
                </a:moveTo>
                <a:lnTo>
                  <a:pt x="1514475" y="92868"/>
                </a:lnTo>
                <a:lnTo>
                  <a:pt x="1733550" y="69056"/>
                </a:lnTo>
                <a:lnTo>
                  <a:pt x="1974056" y="40481"/>
                </a:lnTo>
                <a:lnTo>
                  <a:pt x="2224088" y="4762"/>
                </a:lnTo>
                <a:lnTo>
                  <a:pt x="2274094" y="0"/>
                </a:lnTo>
                <a:lnTo>
                  <a:pt x="2452688" y="100012"/>
                </a:lnTo>
                <a:lnTo>
                  <a:pt x="2269331" y="226218"/>
                </a:lnTo>
                <a:lnTo>
                  <a:pt x="2147888" y="221456"/>
                </a:lnTo>
                <a:lnTo>
                  <a:pt x="2050256" y="230981"/>
                </a:lnTo>
                <a:lnTo>
                  <a:pt x="1712119" y="264318"/>
                </a:lnTo>
                <a:lnTo>
                  <a:pt x="1352550" y="302418"/>
                </a:lnTo>
                <a:lnTo>
                  <a:pt x="1042988" y="335756"/>
                </a:lnTo>
                <a:lnTo>
                  <a:pt x="704850" y="366712"/>
                </a:lnTo>
                <a:lnTo>
                  <a:pt x="414338" y="397668"/>
                </a:lnTo>
                <a:lnTo>
                  <a:pt x="335756" y="402431"/>
                </a:lnTo>
                <a:lnTo>
                  <a:pt x="280988" y="395287"/>
                </a:lnTo>
                <a:lnTo>
                  <a:pt x="219075" y="381000"/>
                </a:lnTo>
                <a:lnTo>
                  <a:pt x="159544" y="354806"/>
                </a:lnTo>
                <a:lnTo>
                  <a:pt x="133350" y="338137"/>
                </a:lnTo>
                <a:lnTo>
                  <a:pt x="0" y="202406"/>
                </a:lnTo>
                <a:lnTo>
                  <a:pt x="138113" y="176212"/>
                </a:lnTo>
                <a:lnTo>
                  <a:pt x="190500" y="190500"/>
                </a:lnTo>
                <a:lnTo>
                  <a:pt x="242888" y="197643"/>
                </a:lnTo>
                <a:lnTo>
                  <a:pt x="307181" y="202406"/>
                </a:lnTo>
                <a:lnTo>
                  <a:pt x="404813" y="204787"/>
                </a:lnTo>
                <a:lnTo>
                  <a:pt x="511969" y="200025"/>
                </a:lnTo>
                <a:lnTo>
                  <a:pt x="764381" y="173831"/>
                </a:lnTo>
                <a:lnTo>
                  <a:pt x="1097756" y="138112"/>
                </a:lnTo>
                <a:lnTo>
                  <a:pt x="1197769" y="1238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BBD90286-679C-413D-B698-F0ADB7A9163C}"/>
              </a:ext>
            </a:extLst>
          </p:cNvPr>
          <p:cNvSpPr/>
          <p:nvPr/>
        </p:nvSpPr>
        <p:spPr>
          <a:xfrm>
            <a:off x="4799014" y="5192713"/>
            <a:ext cx="2435225" cy="406400"/>
          </a:xfrm>
          <a:custGeom>
            <a:avLst/>
            <a:gdLst>
              <a:gd name="connsiteX0" fmla="*/ 1088231 w 2436019"/>
              <a:gd name="connsiteY0" fmla="*/ 152400 h 404813"/>
              <a:gd name="connsiteX1" fmla="*/ 1431131 w 2436019"/>
              <a:gd name="connsiteY1" fmla="*/ 111919 h 404813"/>
              <a:gd name="connsiteX2" fmla="*/ 1676400 w 2436019"/>
              <a:gd name="connsiteY2" fmla="*/ 80963 h 404813"/>
              <a:gd name="connsiteX3" fmla="*/ 1902619 w 2436019"/>
              <a:gd name="connsiteY3" fmla="*/ 54769 h 404813"/>
              <a:gd name="connsiteX4" fmla="*/ 1997869 w 2436019"/>
              <a:gd name="connsiteY4" fmla="*/ 45244 h 404813"/>
              <a:gd name="connsiteX5" fmla="*/ 2026444 w 2436019"/>
              <a:gd name="connsiteY5" fmla="*/ 35719 h 404813"/>
              <a:gd name="connsiteX6" fmla="*/ 2076450 w 2436019"/>
              <a:gd name="connsiteY6" fmla="*/ 7144 h 404813"/>
              <a:gd name="connsiteX7" fmla="*/ 2100262 w 2436019"/>
              <a:gd name="connsiteY7" fmla="*/ 0 h 404813"/>
              <a:gd name="connsiteX8" fmla="*/ 2155031 w 2436019"/>
              <a:gd name="connsiteY8" fmla="*/ 2382 h 404813"/>
              <a:gd name="connsiteX9" fmla="*/ 2221706 w 2436019"/>
              <a:gd name="connsiteY9" fmla="*/ 21432 h 404813"/>
              <a:gd name="connsiteX10" fmla="*/ 2319337 w 2436019"/>
              <a:gd name="connsiteY10" fmla="*/ 52388 h 404813"/>
              <a:gd name="connsiteX11" fmla="*/ 2436019 w 2436019"/>
              <a:gd name="connsiteY11" fmla="*/ 130969 h 404813"/>
              <a:gd name="connsiteX12" fmla="*/ 2271712 w 2436019"/>
              <a:gd name="connsiteY12" fmla="*/ 292894 h 404813"/>
              <a:gd name="connsiteX13" fmla="*/ 2226469 w 2436019"/>
              <a:gd name="connsiteY13" fmla="*/ 276225 h 404813"/>
              <a:gd name="connsiteX14" fmla="*/ 2171700 w 2436019"/>
              <a:gd name="connsiteY14" fmla="*/ 264319 h 404813"/>
              <a:gd name="connsiteX15" fmla="*/ 2085975 w 2436019"/>
              <a:gd name="connsiteY15" fmla="*/ 259557 h 404813"/>
              <a:gd name="connsiteX16" fmla="*/ 1838325 w 2436019"/>
              <a:gd name="connsiteY16" fmla="*/ 271463 h 404813"/>
              <a:gd name="connsiteX17" fmla="*/ 1583531 w 2436019"/>
              <a:gd name="connsiteY17" fmla="*/ 288132 h 404813"/>
              <a:gd name="connsiteX18" fmla="*/ 1226344 w 2436019"/>
              <a:gd name="connsiteY18" fmla="*/ 321469 h 404813"/>
              <a:gd name="connsiteX19" fmla="*/ 764381 w 2436019"/>
              <a:gd name="connsiteY19" fmla="*/ 366713 h 404813"/>
              <a:gd name="connsiteX20" fmla="*/ 526256 w 2436019"/>
              <a:gd name="connsiteY20" fmla="*/ 395288 h 404813"/>
              <a:gd name="connsiteX21" fmla="*/ 438150 w 2436019"/>
              <a:gd name="connsiteY21" fmla="*/ 404813 h 404813"/>
              <a:gd name="connsiteX22" fmla="*/ 335756 w 2436019"/>
              <a:gd name="connsiteY22" fmla="*/ 404813 h 404813"/>
              <a:gd name="connsiteX23" fmla="*/ 254794 w 2436019"/>
              <a:gd name="connsiteY23" fmla="*/ 397669 h 404813"/>
              <a:gd name="connsiteX24" fmla="*/ 140494 w 2436019"/>
              <a:gd name="connsiteY24" fmla="*/ 378619 h 404813"/>
              <a:gd name="connsiteX25" fmla="*/ 0 w 2436019"/>
              <a:gd name="connsiteY25" fmla="*/ 250032 h 404813"/>
              <a:gd name="connsiteX26" fmla="*/ 171450 w 2436019"/>
              <a:gd name="connsiteY26" fmla="*/ 223838 h 404813"/>
              <a:gd name="connsiteX27" fmla="*/ 228600 w 2436019"/>
              <a:gd name="connsiteY27" fmla="*/ 230982 h 404813"/>
              <a:gd name="connsiteX28" fmla="*/ 309562 w 2436019"/>
              <a:gd name="connsiteY28" fmla="*/ 233363 h 404813"/>
              <a:gd name="connsiteX29" fmla="*/ 476250 w 2436019"/>
              <a:gd name="connsiteY29" fmla="*/ 226219 h 404813"/>
              <a:gd name="connsiteX30" fmla="*/ 731044 w 2436019"/>
              <a:gd name="connsiteY30" fmla="*/ 204788 h 404813"/>
              <a:gd name="connsiteX31" fmla="*/ 962025 w 2436019"/>
              <a:gd name="connsiteY31" fmla="*/ 171450 h 404813"/>
              <a:gd name="connsiteX32" fmla="*/ 1088231 w 2436019"/>
              <a:gd name="connsiteY32" fmla="*/ 152400 h 40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436019" h="404813">
                <a:moveTo>
                  <a:pt x="1088231" y="152400"/>
                </a:moveTo>
                <a:lnTo>
                  <a:pt x="1431131" y="111919"/>
                </a:lnTo>
                <a:lnTo>
                  <a:pt x="1676400" y="80963"/>
                </a:lnTo>
                <a:lnTo>
                  <a:pt x="1902619" y="54769"/>
                </a:lnTo>
                <a:lnTo>
                  <a:pt x="1997869" y="45244"/>
                </a:lnTo>
                <a:lnTo>
                  <a:pt x="2026444" y="35719"/>
                </a:lnTo>
                <a:lnTo>
                  <a:pt x="2076450" y="7144"/>
                </a:lnTo>
                <a:lnTo>
                  <a:pt x="2100262" y="0"/>
                </a:lnTo>
                <a:lnTo>
                  <a:pt x="2155031" y="2382"/>
                </a:lnTo>
                <a:lnTo>
                  <a:pt x="2221706" y="21432"/>
                </a:lnTo>
                <a:lnTo>
                  <a:pt x="2319337" y="52388"/>
                </a:lnTo>
                <a:lnTo>
                  <a:pt x="2436019" y="130969"/>
                </a:lnTo>
                <a:lnTo>
                  <a:pt x="2271712" y="292894"/>
                </a:lnTo>
                <a:lnTo>
                  <a:pt x="2226469" y="276225"/>
                </a:lnTo>
                <a:lnTo>
                  <a:pt x="2171700" y="264319"/>
                </a:lnTo>
                <a:lnTo>
                  <a:pt x="2085975" y="259557"/>
                </a:lnTo>
                <a:lnTo>
                  <a:pt x="1838325" y="271463"/>
                </a:lnTo>
                <a:lnTo>
                  <a:pt x="1583531" y="288132"/>
                </a:lnTo>
                <a:lnTo>
                  <a:pt x="1226344" y="321469"/>
                </a:lnTo>
                <a:lnTo>
                  <a:pt x="764381" y="366713"/>
                </a:lnTo>
                <a:lnTo>
                  <a:pt x="526256" y="395288"/>
                </a:lnTo>
                <a:lnTo>
                  <a:pt x="438150" y="404813"/>
                </a:lnTo>
                <a:lnTo>
                  <a:pt x="335756" y="404813"/>
                </a:lnTo>
                <a:lnTo>
                  <a:pt x="254794" y="397669"/>
                </a:lnTo>
                <a:lnTo>
                  <a:pt x="140494" y="378619"/>
                </a:lnTo>
                <a:lnTo>
                  <a:pt x="0" y="250032"/>
                </a:lnTo>
                <a:lnTo>
                  <a:pt x="171450" y="223838"/>
                </a:lnTo>
                <a:lnTo>
                  <a:pt x="228600" y="230982"/>
                </a:lnTo>
                <a:lnTo>
                  <a:pt x="309562" y="233363"/>
                </a:lnTo>
                <a:lnTo>
                  <a:pt x="476250" y="226219"/>
                </a:lnTo>
                <a:lnTo>
                  <a:pt x="731044" y="204788"/>
                </a:lnTo>
                <a:lnTo>
                  <a:pt x="962025" y="171450"/>
                </a:lnTo>
                <a:lnTo>
                  <a:pt x="1088231" y="1524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DE97FEF-EC57-4F45-9E58-51E606A4D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198" y="1477272"/>
            <a:ext cx="3023878" cy="429805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9D86589-4C0E-4412-87F3-8FEB70892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4687" y="1453216"/>
            <a:ext cx="3023878" cy="4298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60" grpId="0" animBg="1"/>
      <p:bldP spid="62" grpId="0" animBg="1"/>
      <p:bldP spid="63" grpId="0" animBg="1"/>
      <p:bldP spid="6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71522F9-3B7B-4F5C-A470-A75AFA37F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061" y="1279973"/>
            <a:ext cx="3023878" cy="42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12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主語とじゅつ語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鳴 雪 太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1040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04138195-B862-4A65-BAFE-7882A26F46AC}"/>
              </a:ext>
            </a:extLst>
          </p:cNvPr>
          <p:cNvSpPr/>
          <p:nvPr/>
        </p:nvSpPr>
        <p:spPr>
          <a:xfrm>
            <a:off x="3608388" y="2962275"/>
            <a:ext cx="582612" cy="1341438"/>
          </a:xfrm>
          <a:custGeom>
            <a:avLst/>
            <a:gdLst>
              <a:gd name="connsiteX0" fmla="*/ 245269 w 583406"/>
              <a:gd name="connsiteY0" fmla="*/ 492919 h 1340644"/>
              <a:gd name="connsiteX1" fmla="*/ 223837 w 583406"/>
              <a:gd name="connsiteY1" fmla="*/ 381000 h 1340644"/>
              <a:gd name="connsiteX2" fmla="*/ 209550 w 583406"/>
              <a:gd name="connsiteY2" fmla="*/ 319088 h 1340644"/>
              <a:gd name="connsiteX3" fmla="*/ 188119 w 583406"/>
              <a:gd name="connsiteY3" fmla="*/ 264319 h 1340644"/>
              <a:gd name="connsiteX4" fmla="*/ 161925 w 583406"/>
              <a:gd name="connsiteY4" fmla="*/ 223838 h 1340644"/>
              <a:gd name="connsiteX5" fmla="*/ 133350 w 583406"/>
              <a:gd name="connsiteY5" fmla="*/ 183356 h 1340644"/>
              <a:gd name="connsiteX6" fmla="*/ 90487 w 583406"/>
              <a:gd name="connsiteY6" fmla="*/ 140494 h 1340644"/>
              <a:gd name="connsiteX7" fmla="*/ 45244 w 583406"/>
              <a:gd name="connsiteY7" fmla="*/ 95250 h 1340644"/>
              <a:gd name="connsiteX8" fmla="*/ 16669 w 583406"/>
              <a:gd name="connsiteY8" fmla="*/ 78581 h 1340644"/>
              <a:gd name="connsiteX9" fmla="*/ 0 w 583406"/>
              <a:gd name="connsiteY9" fmla="*/ 59531 h 1340644"/>
              <a:gd name="connsiteX10" fmla="*/ 0 w 583406"/>
              <a:gd name="connsiteY10" fmla="*/ 38100 h 1340644"/>
              <a:gd name="connsiteX11" fmla="*/ 4762 w 583406"/>
              <a:gd name="connsiteY11" fmla="*/ 19050 h 1340644"/>
              <a:gd name="connsiteX12" fmla="*/ 23812 w 583406"/>
              <a:gd name="connsiteY12" fmla="*/ 7144 h 1340644"/>
              <a:gd name="connsiteX13" fmla="*/ 64294 w 583406"/>
              <a:gd name="connsiteY13" fmla="*/ 0 h 1340644"/>
              <a:gd name="connsiteX14" fmla="*/ 135731 w 583406"/>
              <a:gd name="connsiteY14" fmla="*/ 9525 h 1340644"/>
              <a:gd name="connsiteX15" fmla="*/ 216694 w 583406"/>
              <a:gd name="connsiteY15" fmla="*/ 28575 h 1340644"/>
              <a:gd name="connsiteX16" fmla="*/ 280987 w 583406"/>
              <a:gd name="connsiteY16" fmla="*/ 54769 h 1340644"/>
              <a:gd name="connsiteX17" fmla="*/ 316706 w 583406"/>
              <a:gd name="connsiteY17" fmla="*/ 69056 h 1340644"/>
              <a:gd name="connsiteX18" fmla="*/ 338137 w 583406"/>
              <a:gd name="connsiteY18" fmla="*/ 83344 h 1340644"/>
              <a:gd name="connsiteX19" fmla="*/ 390525 w 583406"/>
              <a:gd name="connsiteY19" fmla="*/ 130969 h 1340644"/>
              <a:gd name="connsiteX20" fmla="*/ 404812 w 583406"/>
              <a:gd name="connsiteY20" fmla="*/ 221456 h 1340644"/>
              <a:gd name="connsiteX21" fmla="*/ 457200 w 583406"/>
              <a:gd name="connsiteY21" fmla="*/ 519113 h 1340644"/>
              <a:gd name="connsiteX22" fmla="*/ 500062 w 583406"/>
              <a:gd name="connsiteY22" fmla="*/ 800100 h 1340644"/>
              <a:gd name="connsiteX23" fmla="*/ 531019 w 583406"/>
              <a:gd name="connsiteY23" fmla="*/ 976313 h 1340644"/>
              <a:gd name="connsiteX24" fmla="*/ 573881 w 583406"/>
              <a:gd name="connsiteY24" fmla="*/ 1073944 h 1340644"/>
              <a:gd name="connsiteX25" fmla="*/ 583406 w 583406"/>
              <a:gd name="connsiteY25" fmla="*/ 1181100 h 1340644"/>
              <a:gd name="connsiteX26" fmla="*/ 573881 w 583406"/>
              <a:gd name="connsiteY26" fmla="*/ 1262063 h 1340644"/>
              <a:gd name="connsiteX27" fmla="*/ 559594 w 583406"/>
              <a:gd name="connsiteY27" fmla="*/ 1300163 h 1340644"/>
              <a:gd name="connsiteX28" fmla="*/ 538162 w 583406"/>
              <a:gd name="connsiteY28" fmla="*/ 1323975 h 1340644"/>
              <a:gd name="connsiteX29" fmla="*/ 504825 w 583406"/>
              <a:gd name="connsiteY29" fmla="*/ 1340644 h 1340644"/>
              <a:gd name="connsiteX30" fmla="*/ 457200 w 583406"/>
              <a:gd name="connsiteY30" fmla="*/ 1335881 h 1340644"/>
              <a:gd name="connsiteX31" fmla="*/ 411956 w 583406"/>
              <a:gd name="connsiteY31" fmla="*/ 1323975 h 1340644"/>
              <a:gd name="connsiteX32" fmla="*/ 371475 w 583406"/>
              <a:gd name="connsiteY32" fmla="*/ 1293019 h 1340644"/>
              <a:gd name="connsiteX33" fmla="*/ 347662 w 583406"/>
              <a:gd name="connsiteY33" fmla="*/ 1247775 h 1340644"/>
              <a:gd name="connsiteX34" fmla="*/ 338137 w 583406"/>
              <a:gd name="connsiteY34" fmla="*/ 1200150 h 1340644"/>
              <a:gd name="connsiteX35" fmla="*/ 333375 w 583406"/>
              <a:gd name="connsiteY35" fmla="*/ 1097756 h 1340644"/>
              <a:gd name="connsiteX36" fmla="*/ 309562 w 583406"/>
              <a:gd name="connsiteY36" fmla="*/ 878681 h 1340644"/>
              <a:gd name="connsiteX37" fmla="*/ 278606 w 583406"/>
              <a:gd name="connsiteY37" fmla="*/ 664369 h 1340644"/>
              <a:gd name="connsiteX38" fmla="*/ 245269 w 583406"/>
              <a:gd name="connsiteY38" fmla="*/ 492919 h 134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83406" h="1340644">
                <a:moveTo>
                  <a:pt x="245269" y="492919"/>
                </a:moveTo>
                <a:lnTo>
                  <a:pt x="223837" y="381000"/>
                </a:lnTo>
                <a:lnTo>
                  <a:pt x="209550" y="319088"/>
                </a:lnTo>
                <a:lnTo>
                  <a:pt x="188119" y="264319"/>
                </a:lnTo>
                <a:lnTo>
                  <a:pt x="161925" y="223838"/>
                </a:lnTo>
                <a:lnTo>
                  <a:pt x="133350" y="183356"/>
                </a:lnTo>
                <a:lnTo>
                  <a:pt x="90487" y="140494"/>
                </a:lnTo>
                <a:lnTo>
                  <a:pt x="45244" y="95250"/>
                </a:lnTo>
                <a:lnTo>
                  <a:pt x="16669" y="78581"/>
                </a:lnTo>
                <a:lnTo>
                  <a:pt x="0" y="59531"/>
                </a:lnTo>
                <a:lnTo>
                  <a:pt x="0" y="38100"/>
                </a:lnTo>
                <a:lnTo>
                  <a:pt x="4762" y="19050"/>
                </a:lnTo>
                <a:lnTo>
                  <a:pt x="23812" y="7144"/>
                </a:lnTo>
                <a:lnTo>
                  <a:pt x="64294" y="0"/>
                </a:lnTo>
                <a:lnTo>
                  <a:pt x="135731" y="9525"/>
                </a:lnTo>
                <a:lnTo>
                  <a:pt x="216694" y="28575"/>
                </a:lnTo>
                <a:lnTo>
                  <a:pt x="280987" y="54769"/>
                </a:lnTo>
                <a:lnTo>
                  <a:pt x="316706" y="69056"/>
                </a:lnTo>
                <a:lnTo>
                  <a:pt x="338137" y="83344"/>
                </a:lnTo>
                <a:lnTo>
                  <a:pt x="390525" y="130969"/>
                </a:lnTo>
                <a:lnTo>
                  <a:pt x="404812" y="221456"/>
                </a:lnTo>
                <a:lnTo>
                  <a:pt x="457200" y="519113"/>
                </a:lnTo>
                <a:lnTo>
                  <a:pt x="500062" y="800100"/>
                </a:lnTo>
                <a:lnTo>
                  <a:pt x="531019" y="976313"/>
                </a:lnTo>
                <a:lnTo>
                  <a:pt x="573881" y="1073944"/>
                </a:lnTo>
                <a:lnTo>
                  <a:pt x="583406" y="1181100"/>
                </a:lnTo>
                <a:lnTo>
                  <a:pt x="573881" y="1262063"/>
                </a:lnTo>
                <a:lnTo>
                  <a:pt x="559594" y="1300163"/>
                </a:lnTo>
                <a:lnTo>
                  <a:pt x="538162" y="1323975"/>
                </a:lnTo>
                <a:lnTo>
                  <a:pt x="504825" y="1340644"/>
                </a:lnTo>
                <a:lnTo>
                  <a:pt x="457200" y="1335881"/>
                </a:lnTo>
                <a:lnTo>
                  <a:pt x="411956" y="1323975"/>
                </a:lnTo>
                <a:lnTo>
                  <a:pt x="371475" y="1293019"/>
                </a:lnTo>
                <a:lnTo>
                  <a:pt x="347662" y="1247775"/>
                </a:lnTo>
                <a:lnTo>
                  <a:pt x="338137" y="1200150"/>
                </a:lnTo>
                <a:lnTo>
                  <a:pt x="333375" y="1097756"/>
                </a:lnTo>
                <a:lnTo>
                  <a:pt x="309562" y="878681"/>
                </a:lnTo>
                <a:lnTo>
                  <a:pt x="278606" y="664369"/>
                </a:lnTo>
                <a:lnTo>
                  <a:pt x="245269" y="4929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4798CEA4-E18C-4D7A-9FC8-67B0800E255C}"/>
              </a:ext>
            </a:extLst>
          </p:cNvPr>
          <p:cNvSpPr/>
          <p:nvPr/>
        </p:nvSpPr>
        <p:spPr>
          <a:xfrm>
            <a:off x="5753101" y="1341439"/>
            <a:ext cx="976313" cy="917575"/>
          </a:xfrm>
          <a:custGeom>
            <a:avLst/>
            <a:gdLst>
              <a:gd name="connsiteX0" fmla="*/ 392906 w 976313"/>
              <a:gd name="connsiteY0" fmla="*/ 507206 h 919162"/>
              <a:gd name="connsiteX1" fmla="*/ 511969 w 976313"/>
              <a:gd name="connsiteY1" fmla="*/ 361950 h 919162"/>
              <a:gd name="connsiteX2" fmla="*/ 590550 w 976313"/>
              <a:gd name="connsiteY2" fmla="*/ 252412 h 919162"/>
              <a:gd name="connsiteX3" fmla="*/ 602456 w 976313"/>
              <a:gd name="connsiteY3" fmla="*/ 219075 h 919162"/>
              <a:gd name="connsiteX4" fmla="*/ 592931 w 976313"/>
              <a:gd name="connsiteY4" fmla="*/ 185737 h 919162"/>
              <a:gd name="connsiteX5" fmla="*/ 578644 w 976313"/>
              <a:gd name="connsiteY5" fmla="*/ 157162 h 919162"/>
              <a:gd name="connsiteX6" fmla="*/ 552450 w 976313"/>
              <a:gd name="connsiteY6" fmla="*/ 128587 h 919162"/>
              <a:gd name="connsiteX7" fmla="*/ 514350 w 976313"/>
              <a:gd name="connsiteY7" fmla="*/ 100012 h 919162"/>
              <a:gd name="connsiteX8" fmla="*/ 476250 w 976313"/>
              <a:gd name="connsiteY8" fmla="*/ 76200 h 919162"/>
              <a:gd name="connsiteX9" fmla="*/ 454819 w 976313"/>
              <a:gd name="connsiteY9" fmla="*/ 64294 h 919162"/>
              <a:gd name="connsiteX10" fmla="*/ 442913 w 976313"/>
              <a:gd name="connsiteY10" fmla="*/ 42862 h 919162"/>
              <a:gd name="connsiteX11" fmla="*/ 440531 w 976313"/>
              <a:gd name="connsiteY11" fmla="*/ 11906 h 919162"/>
              <a:gd name="connsiteX12" fmla="*/ 457200 w 976313"/>
              <a:gd name="connsiteY12" fmla="*/ 0 h 919162"/>
              <a:gd name="connsiteX13" fmla="*/ 497681 w 976313"/>
              <a:gd name="connsiteY13" fmla="*/ 11906 h 919162"/>
              <a:gd name="connsiteX14" fmla="*/ 609600 w 976313"/>
              <a:gd name="connsiteY14" fmla="*/ 38100 h 919162"/>
              <a:gd name="connsiteX15" fmla="*/ 704850 w 976313"/>
              <a:gd name="connsiteY15" fmla="*/ 71437 h 919162"/>
              <a:gd name="connsiteX16" fmla="*/ 795338 w 976313"/>
              <a:gd name="connsiteY16" fmla="*/ 109537 h 919162"/>
              <a:gd name="connsiteX17" fmla="*/ 857250 w 976313"/>
              <a:gd name="connsiteY17" fmla="*/ 145256 h 919162"/>
              <a:gd name="connsiteX18" fmla="*/ 907256 w 976313"/>
              <a:gd name="connsiteY18" fmla="*/ 183356 h 919162"/>
              <a:gd name="connsiteX19" fmla="*/ 945356 w 976313"/>
              <a:gd name="connsiteY19" fmla="*/ 226219 h 919162"/>
              <a:gd name="connsiteX20" fmla="*/ 966788 w 976313"/>
              <a:gd name="connsiteY20" fmla="*/ 261937 h 919162"/>
              <a:gd name="connsiteX21" fmla="*/ 976313 w 976313"/>
              <a:gd name="connsiteY21" fmla="*/ 295275 h 919162"/>
              <a:gd name="connsiteX22" fmla="*/ 969169 w 976313"/>
              <a:gd name="connsiteY22" fmla="*/ 319087 h 919162"/>
              <a:gd name="connsiteX23" fmla="*/ 959644 w 976313"/>
              <a:gd name="connsiteY23" fmla="*/ 335756 h 919162"/>
              <a:gd name="connsiteX24" fmla="*/ 914400 w 976313"/>
              <a:gd name="connsiteY24" fmla="*/ 354806 h 919162"/>
              <a:gd name="connsiteX25" fmla="*/ 788194 w 976313"/>
              <a:gd name="connsiteY25" fmla="*/ 411956 h 919162"/>
              <a:gd name="connsiteX26" fmla="*/ 723900 w 976313"/>
              <a:gd name="connsiteY26" fmla="*/ 469106 h 919162"/>
              <a:gd name="connsiteX27" fmla="*/ 454819 w 976313"/>
              <a:gd name="connsiteY27" fmla="*/ 697706 h 919162"/>
              <a:gd name="connsiteX28" fmla="*/ 330994 w 976313"/>
              <a:gd name="connsiteY28" fmla="*/ 797719 h 919162"/>
              <a:gd name="connsiteX29" fmla="*/ 314325 w 976313"/>
              <a:gd name="connsiteY29" fmla="*/ 807244 h 919162"/>
              <a:gd name="connsiteX30" fmla="*/ 52388 w 976313"/>
              <a:gd name="connsiteY30" fmla="*/ 904875 h 919162"/>
              <a:gd name="connsiteX31" fmla="*/ 0 w 976313"/>
              <a:gd name="connsiteY31" fmla="*/ 919162 h 919162"/>
              <a:gd name="connsiteX32" fmla="*/ 50006 w 976313"/>
              <a:gd name="connsiteY32" fmla="*/ 859631 h 919162"/>
              <a:gd name="connsiteX33" fmla="*/ 142875 w 976313"/>
              <a:gd name="connsiteY33" fmla="*/ 783431 h 919162"/>
              <a:gd name="connsiteX34" fmla="*/ 285750 w 976313"/>
              <a:gd name="connsiteY34" fmla="*/ 635794 h 919162"/>
              <a:gd name="connsiteX35" fmla="*/ 392906 w 976313"/>
              <a:gd name="connsiteY35" fmla="*/ 507206 h 919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76313" h="919162">
                <a:moveTo>
                  <a:pt x="392906" y="507206"/>
                </a:moveTo>
                <a:lnTo>
                  <a:pt x="511969" y="361950"/>
                </a:lnTo>
                <a:lnTo>
                  <a:pt x="590550" y="252412"/>
                </a:lnTo>
                <a:lnTo>
                  <a:pt x="602456" y="219075"/>
                </a:lnTo>
                <a:lnTo>
                  <a:pt x="592931" y="185737"/>
                </a:lnTo>
                <a:lnTo>
                  <a:pt x="578644" y="157162"/>
                </a:lnTo>
                <a:lnTo>
                  <a:pt x="552450" y="128587"/>
                </a:lnTo>
                <a:lnTo>
                  <a:pt x="514350" y="100012"/>
                </a:lnTo>
                <a:lnTo>
                  <a:pt x="476250" y="76200"/>
                </a:lnTo>
                <a:lnTo>
                  <a:pt x="454819" y="64294"/>
                </a:lnTo>
                <a:lnTo>
                  <a:pt x="442913" y="42862"/>
                </a:lnTo>
                <a:lnTo>
                  <a:pt x="440531" y="11906"/>
                </a:lnTo>
                <a:lnTo>
                  <a:pt x="457200" y="0"/>
                </a:lnTo>
                <a:lnTo>
                  <a:pt x="497681" y="11906"/>
                </a:lnTo>
                <a:lnTo>
                  <a:pt x="609600" y="38100"/>
                </a:lnTo>
                <a:lnTo>
                  <a:pt x="704850" y="71437"/>
                </a:lnTo>
                <a:lnTo>
                  <a:pt x="795338" y="109537"/>
                </a:lnTo>
                <a:lnTo>
                  <a:pt x="857250" y="145256"/>
                </a:lnTo>
                <a:lnTo>
                  <a:pt x="907256" y="183356"/>
                </a:lnTo>
                <a:lnTo>
                  <a:pt x="945356" y="226219"/>
                </a:lnTo>
                <a:lnTo>
                  <a:pt x="966788" y="261937"/>
                </a:lnTo>
                <a:lnTo>
                  <a:pt x="976313" y="295275"/>
                </a:lnTo>
                <a:lnTo>
                  <a:pt x="969169" y="319087"/>
                </a:lnTo>
                <a:lnTo>
                  <a:pt x="959644" y="335756"/>
                </a:lnTo>
                <a:lnTo>
                  <a:pt x="914400" y="354806"/>
                </a:lnTo>
                <a:lnTo>
                  <a:pt x="788194" y="411956"/>
                </a:lnTo>
                <a:lnTo>
                  <a:pt x="723900" y="469106"/>
                </a:lnTo>
                <a:lnTo>
                  <a:pt x="454819" y="697706"/>
                </a:lnTo>
                <a:lnTo>
                  <a:pt x="330994" y="797719"/>
                </a:lnTo>
                <a:lnTo>
                  <a:pt x="314325" y="807244"/>
                </a:lnTo>
                <a:lnTo>
                  <a:pt x="52388" y="904875"/>
                </a:lnTo>
                <a:lnTo>
                  <a:pt x="0" y="919162"/>
                </a:lnTo>
                <a:lnTo>
                  <a:pt x="50006" y="859631"/>
                </a:lnTo>
                <a:lnTo>
                  <a:pt x="142875" y="783431"/>
                </a:lnTo>
                <a:lnTo>
                  <a:pt x="285750" y="635794"/>
                </a:lnTo>
                <a:lnTo>
                  <a:pt x="392906" y="50720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7126AEB2-B46E-4449-9777-3D11A1D9BD49}"/>
              </a:ext>
            </a:extLst>
          </p:cNvPr>
          <p:cNvSpPr/>
          <p:nvPr/>
        </p:nvSpPr>
        <p:spPr>
          <a:xfrm>
            <a:off x="4584700" y="5043489"/>
            <a:ext cx="388938" cy="985837"/>
          </a:xfrm>
          <a:custGeom>
            <a:avLst/>
            <a:gdLst>
              <a:gd name="connsiteX0" fmla="*/ 386297 w 388742"/>
              <a:gd name="connsiteY0" fmla="*/ 300725 h 985302"/>
              <a:gd name="connsiteX1" fmla="*/ 388742 w 388742"/>
              <a:gd name="connsiteY1" fmla="*/ 486539 h 985302"/>
              <a:gd name="connsiteX2" fmla="*/ 383852 w 388742"/>
              <a:gd name="connsiteY2" fmla="*/ 567221 h 985302"/>
              <a:gd name="connsiteX3" fmla="*/ 352069 w 388742"/>
              <a:gd name="connsiteY3" fmla="*/ 711471 h 985302"/>
              <a:gd name="connsiteX4" fmla="*/ 320285 w 388742"/>
              <a:gd name="connsiteY4" fmla="*/ 787264 h 985302"/>
              <a:gd name="connsiteX5" fmla="*/ 283611 w 388742"/>
              <a:gd name="connsiteY5" fmla="*/ 860611 h 985302"/>
              <a:gd name="connsiteX6" fmla="*/ 242047 w 388742"/>
              <a:gd name="connsiteY6" fmla="*/ 904620 h 985302"/>
              <a:gd name="connsiteX7" fmla="*/ 188259 w 388742"/>
              <a:gd name="connsiteY7" fmla="*/ 958408 h 985302"/>
              <a:gd name="connsiteX8" fmla="*/ 141805 w 388742"/>
              <a:gd name="connsiteY8" fmla="*/ 985302 h 985302"/>
              <a:gd name="connsiteX9" fmla="*/ 102687 w 388742"/>
              <a:gd name="connsiteY9" fmla="*/ 985302 h 985302"/>
              <a:gd name="connsiteX10" fmla="*/ 68458 w 388742"/>
              <a:gd name="connsiteY10" fmla="*/ 965743 h 985302"/>
              <a:gd name="connsiteX11" fmla="*/ 34229 w 388742"/>
              <a:gd name="connsiteY11" fmla="*/ 936404 h 985302"/>
              <a:gd name="connsiteX12" fmla="*/ 14670 w 388742"/>
              <a:gd name="connsiteY12" fmla="*/ 894840 h 985302"/>
              <a:gd name="connsiteX13" fmla="*/ 0 w 388742"/>
              <a:gd name="connsiteY13" fmla="*/ 804378 h 985302"/>
              <a:gd name="connsiteX14" fmla="*/ 4890 w 388742"/>
              <a:gd name="connsiteY14" fmla="*/ 706581 h 985302"/>
              <a:gd name="connsiteX15" fmla="*/ 14670 w 388742"/>
              <a:gd name="connsiteY15" fmla="*/ 679687 h 985302"/>
              <a:gd name="connsiteX16" fmla="*/ 92907 w 388742"/>
              <a:gd name="connsiteY16" fmla="*/ 594115 h 985302"/>
              <a:gd name="connsiteX17" fmla="*/ 166255 w 388742"/>
              <a:gd name="connsiteY17" fmla="*/ 486539 h 985302"/>
              <a:gd name="connsiteX18" fmla="*/ 227378 w 388742"/>
              <a:gd name="connsiteY18" fmla="*/ 391187 h 985302"/>
              <a:gd name="connsiteX19" fmla="*/ 268941 w 388742"/>
              <a:gd name="connsiteY19" fmla="*/ 273831 h 985302"/>
              <a:gd name="connsiteX20" fmla="*/ 295835 w 388742"/>
              <a:gd name="connsiteY20" fmla="*/ 151585 h 985302"/>
              <a:gd name="connsiteX21" fmla="*/ 320285 w 388742"/>
              <a:gd name="connsiteY21" fmla="*/ 26894 h 985302"/>
              <a:gd name="connsiteX22" fmla="*/ 332509 w 388742"/>
              <a:gd name="connsiteY22" fmla="*/ 2444 h 985302"/>
              <a:gd name="connsiteX23" fmla="*/ 352069 w 388742"/>
              <a:gd name="connsiteY23" fmla="*/ 0 h 985302"/>
              <a:gd name="connsiteX24" fmla="*/ 364293 w 388742"/>
              <a:gd name="connsiteY24" fmla="*/ 17114 h 985302"/>
              <a:gd name="connsiteX25" fmla="*/ 371628 w 388742"/>
              <a:gd name="connsiteY25" fmla="*/ 48898 h 985302"/>
              <a:gd name="connsiteX26" fmla="*/ 378963 w 388742"/>
              <a:gd name="connsiteY26" fmla="*/ 215152 h 985302"/>
              <a:gd name="connsiteX27" fmla="*/ 386297 w 388742"/>
              <a:gd name="connsiteY27" fmla="*/ 300725 h 98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88742" h="985302">
                <a:moveTo>
                  <a:pt x="386297" y="300725"/>
                </a:moveTo>
                <a:lnTo>
                  <a:pt x="388742" y="486539"/>
                </a:lnTo>
                <a:lnTo>
                  <a:pt x="383852" y="567221"/>
                </a:lnTo>
                <a:lnTo>
                  <a:pt x="352069" y="711471"/>
                </a:lnTo>
                <a:lnTo>
                  <a:pt x="320285" y="787264"/>
                </a:lnTo>
                <a:lnTo>
                  <a:pt x="283611" y="860611"/>
                </a:lnTo>
                <a:lnTo>
                  <a:pt x="242047" y="904620"/>
                </a:lnTo>
                <a:lnTo>
                  <a:pt x="188259" y="958408"/>
                </a:lnTo>
                <a:lnTo>
                  <a:pt x="141805" y="985302"/>
                </a:lnTo>
                <a:lnTo>
                  <a:pt x="102687" y="985302"/>
                </a:lnTo>
                <a:lnTo>
                  <a:pt x="68458" y="965743"/>
                </a:lnTo>
                <a:lnTo>
                  <a:pt x="34229" y="936404"/>
                </a:lnTo>
                <a:lnTo>
                  <a:pt x="14670" y="894840"/>
                </a:lnTo>
                <a:lnTo>
                  <a:pt x="0" y="804378"/>
                </a:lnTo>
                <a:lnTo>
                  <a:pt x="4890" y="706581"/>
                </a:lnTo>
                <a:lnTo>
                  <a:pt x="14670" y="679687"/>
                </a:lnTo>
                <a:lnTo>
                  <a:pt x="92907" y="594115"/>
                </a:lnTo>
                <a:lnTo>
                  <a:pt x="166255" y="486539"/>
                </a:lnTo>
                <a:lnTo>
                  <a:pt x="227378" y="391187"/>
                </a:lnTo>
                <a:lnTo>
                  <a:pt x="268941" y="273831"/>
                </a:lnTo>
                <a:lnTo>
                  <a:pt x="295835" y="151585"/>
                </a:lnTo>
                <a:lnTo>
                  <a:pt x="320285" y="26894"/>
                </a:lnTo>
                <a:lnTo>
                  <a:pt x="332509" y="2444"/>
                </a:lnTo>
                <a:lnTo>
                  <a:pt x="352069" y="0"/>
                </a:lnTo>
                <a:lnTo>
                  <a:pt x="364293" y="17114"/>
                </a:lnTo>
                <a:lnTo>
                  <a:pt x="371628" y="48898"/>
                </a:lnTo>
                <a:lnTo>
                  <a:pt x="378963" y="215152"/>
                </a:lnTo>
                <a:lnTo>
                  <a:pt x="386297" y="3007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77F2E5A7-889F-45C7-8AAE-631483AFB721}"/>
              </a:ext>
            </a:extLst>
          </p:cNvPr>
          <p:cNvSpPr/>
          <p:nvPr/>
        </p:nvSpPr>
        <p:spPr>
          <a:xfrm>
            <a:off x="5387976" y="4987926"/>
            <a:ext cx="390525" cy="720725"/>
          </a:xfrm>
          <a:custGeom>
            <a:avLst/>
            <a:gdLst>
              <a:gd name="connsiteX0" fmla="*/ 48898 w 391187"/>
              <a:gd name="connsiteY0" fmla="*/ 183369 h 721252"/>
              <a:gd name="connsiteX1" fmla="*/ 26894 w 391187"/>
              <a:gd name="connsiteY1" fmla="*/ 100242 h 721252"/>
              <a:gd name="connsiteX2" fmla="*/ 0 w 391187"/>
              <a:gd name="connsiteY2" fmla="*/ 24450 h 721252"/>
              <a:gd name="connsiteX3" fmla="*/ 0 w 391187"/>
              <a:gd name="connsiteY3" fmla="*/ 2445 h 721252"/>
              <a:gd name="connsiteX4" fmla="*/ 22004 w 391187"/>
              <a:gd name="connsiteY4" fmla="*/ 0 h 721252"/>
              <a:gd name="connsiteX5" fmla="*/ 53788 w 391187"/>
              <a:gd name="connsiteY5" fmla="*/ 7335 h 721252"/>
              <a:gd name="connsiteX6" fmla="*/ 119801 w 391187"/>
              <a:gd name="connsiteY6" fmla="*/ 63568 h 721252"/>
              <a:gd name="connsiteX7" fmla="*/ 210263 w 391187"/>
              <a:gd name="connsiteY7" fmla="*/ 158920 h 721252"/>
              <a:gd name="connsiteX8" fmla="*/ 273831 w 391187"/>
              <a:gd name="connsiteY8" fmla="*/ 232268 h 721252"/>
              <a:gd name="connsiteX9" fmla="*/ 325174 w 391187"/>
              <a:gd name="connsiteY9" fmla="*/ 308060 h 721252"/>
              <a:gd name="connsiteX10" fmla="*/ 361848 w 391187"/>
              <a:gd name="connsiteY10" fmla="*/ 378963 h 721252"/>
              <a:gd name="connsiteX11" fmla="*/ 378962 w 391187"/>
              <a:gd name="connsiteY11" fmla="*/ 435196 h 721252"/>
              <a:gd name="connsiteX12" fmla="*/ 388742 w 391187"/>
              <a:gd name="connsiteY12" fmla="*/ 488984 h 721252"/>
              <a:gd name="connsiteX13" fmla="*/ 391187 w 391187"/>
              <a:gd name="connsiteY13" fmla="*/ 540328 h 721252"/>
              <a:gd name="connsiteX14" fmla="*/ 383852 w 391187"/>
              <a:gd name="connsiteY14" fmla="*/ 603896 h 721252"/>
              <a:gd name="connsiteX15" fmla="*/ 369183 w 391187"/>
              <a:gd name="connsiteY15" fmla="*/ 652794 h 721252"/>
              <a:gd name="connsiteX16" fmla="*/ 349623 w 391187"/>
              <a:gd name="connsiteY16" fmla="*/ 684578 h 721252"/>
              <a:gd name="connsiteX17" fmla="*/ 322729 w 391187"/>
              <a:gd name="connsiteY17" fmla="*/ 709027 h 721252"/>
              <a:gd name="connsiteX18" fmla="*/ 290945 w 391187"/>
              <a:gd name="connsiteY18" fmla="*/ 721252 h 721252"/>
              <a:gd name="connsiteX19" fmla="*/ 242047 w 391187"/>
              <a:gd name="connsiteY19" fmla="*/ 718807 h 721252"/>
              <a:gd name="connsiteX20" fmla="*/ 205373 w 391187"/>
              <a:gd name="connsiteY20" fmla="*/ 706582 h 721252"/>
              <a:gd name="connsiteX21" fmla="*/ 178479 w 391187"/>
              <a:gd name="connsiteY21" fmla="*/ 684578 h 721252"/>
              <a:gd name="connsiteX22" fmla="*/ 158920 w 391187"/>
              <a:gd name="connsiteY22" fmla="*/ 652794 h 721252"/>
              <a:gd name="connsiteX23" fmla="*/ 136915 w 391187"/>
              <a:gd name="connsiteY23" fmla="*/ 564777 h 721252"/>
              <a:gd name="connsiteX24" fmla="*/ 102686 w 391187"/>
              <a:gd name="connsiteY24" fmla="*/ 376518 h 721252"/>
              <a:gd name="connsiteX25" fmla="*/ 48898 w 391187"/>
              <a:gd name="connsiteY25" fmla="*/ 183369 h 721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1187" h="721252">
                <a:moveTo>
                  <a:pt x="48898" y="183369"/>
                </a:moveTo>
                <a:lnTo>
                  <a:pt x="26894" y="100242"/>
                </a:lnTo>
                <a:lnTo>
                  <a:pt x="0" y="24450"/>
                </a:lnTo>
                <a:lnTo>
                  <a:pt x="0" y="2445"/>
                </a:lnTo>
                <a:lnTo>
                  <a:pt x="22004" y="0"/>
                </a:lnTo>
                <a:lnTo>
                  <a:pt x="53788" y="7335"/>
                </a:lnTo>
                <a:lnTo>
                  <a:pt x="119801" y="63568"/>
                </a:lnTo>
                <a:lnTo>
                  <a:pt x="210263" y="158920"/>
                </a:lnTo>
                <a:lnTo>
                  <a:pt x="273831" y="232268"/>
                </a:lnTo>
                <a:lnTo>
                  <a:pt x="325174" y="308060"/>
                </a:lnTo>
                <a:lnTo>
                  <a:pt x="361848" y="378963"/>
                </a:lnTo>
                <a:lnTo>
                  <a:pt x="378962" y="435196"/>
                </a:lnTo>
                <a:lnTo>
                  <a:pt x="388742" y="488984"/>
                </a:lnTo>
                <a:lnTo>
                  <a:pt x="391187" y="540328"/>
                </a:lnTo>
                <a:lnTo>
                  <a:pt x="383852" y="603896"/>
                </a:lnTo>
                <a:lnTo>
                  <a:pt x="369183" y="652794"/>
                </a:lnTo>
                <a:lnTo>
                  <a:pt x="349623" y="684578"/>
                </a:lnTo>
                <a:lnTo>
                  <a:pt x="322729" y="709027"/>
                </a:lnTo>
                <a:lnTo>
                  <a:pt x="290945" y="721252"/>
                </a:lnTo>
                <a:lnTo>
                  <a:pt x="242047" y="718807"/>
                </a:lnTo>
                <a:lnTo>
                  <a:pt x="205373" y="706582"/>
                </a:lnTo>
                <a:lnTo>
                  <a:pt x="178479" y="684578"/>
                </a:lnTo>
                <a:lnTo>
                  <a:pt x="158920" y="652794"/>
                </a:lnTo>
                <a:lnTo>
                  <a:pt x="136915" y="564777"/>
                </a:lnTo>
                <a:lnTo>
                  <a:pt x="102686" y="376518"/>
                </a:lnTo>
                <a:lnTo>
                  <a:pt x="48898" y="18336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79C60DE7-67A2-4061-9998-187F526062ED}"/>
              </a:ext>
            </a:extLst>
          </p:cNvPr>
          <p:cNvSpPr/>
          <p:nvPr/>
        </p:nvSpPr>
        <p:spPr>
          <a:xfrm>
            <a:off x="6084889" y="4887913"/>
            <a:ext cx="536575" cy="603250"/>
          </a:xfrm>
          <a:custGeom>
            <a:avLst/>
            <a:gdLst>
              <a:gd name="connsiteX0" fmla="*/ 227377 w 537882"/>
              <a:gd name="connsiteY0" fmla="*/ 303170 h 603895"/>
              <a:gd name="connsiteX1" fmla="*/ 198038 w 537882"/>
              <a:gd name="connsiteY1" fmla="*/ 254271 h 603895"/>
              <a:gd name="connsiteX2" fmla="*/ 151585 w 537882"/>
              <a:gd name="connsiteY2" fmla="*/ 190703 h 603895"/>
              <a:gd name="connsiteX3" fmla="*/ 95352 w 537882"/>
              <a:gd name="connsiteY3" fmla="*/ 132025 h 603895"/>
              <a:gd name="connsiteX4" fmla="*/ 51343 w 537882"/>
              <a:gd name="connsiteY4" fmla="*/ 92907 h 603895"/>
              <a:gd name="connsiteX5" fmla="*/ 19559 w 537882"/>
              <a:gd name="connsiteY5" fmla="*/ 68457 h 603895"/>
              <a:gd name="connsiteX6" fmla="*/ 4890 w 537882"/>
              <a:gd name="connsiteY6" fmla="*/ 46453 h 603895"/>
              <a:gd name="connsiteX7" fmla="*/ 0 w 537882"/>
              <a:gd name="connsiteY7" fmla="*/ 14669 h 603895"/>
              <a:gd name="connsiteX8" fmla="*/ 12224 w 537882"/>
              <a:gd name="connsiteY8" fmla="*/ 0 h 603895"/>
              <a:gd name="connsiteX9" fmla="*/ 46453 w 537882"/>
              <a:gd name="connsiteY9" fmla="*/ 12224 h 603895"/>
              <a:gd name="connsiteX10" fmla="*/ 122246 w 537882"/>
              <a:gd name="connsiteY10" fmla="*/ 41563 h 603895"/>
              <a:gd name="connsiteX11" fmla="*/ 217598 w 537882"/>
              <a:gd name="connsiteY11" fmla="*/ 83127 h 603895"/>
              <a:gd name="connsiteX12" fmla="*/ 288500 w 537882"/>
              <a:gd name="connsiteY12" fmla="*/ 127135 h 603895"/>
              <a:gd name="connsiteX13" fmla="*/ 356958 w 537882"/>
              <a:gd name="connsiteY13" fmla="*/ 176034 h 603895"/>
              <a:gd name="connsiteX14" fmla="*/ 405857 w 537882"/>
              <a:gd name="connsiteY14" fmla="*/ 215153 h 603895"/>
              <a:gd name="connsiteX15" fmla="*/ 452310 w 537882"/>
              <a:gd name="connsiteY15" fmla="*/ 261606 h 603895"/>
              <a:gd name="connsiteX16" fmla="*/ 474314 w 537882"/>
              <a:gd name="connsiteY16" fmla="*/ 281165 h 603895"/>
              <a:gd name="connsiteX17" fmla="*/ 501208 w 537882"/>
              <a:gd name="connsiteY17" fmla="*/ 305615 h 603895"/>
              <a:gd name="connsiteX18" fmla="*/ 523213 w 537882"/>
              <a:gd name="connsiteY18" fmla="*/ 344733 h 603895"/>
              <a:gd name="connsiteX19" fmla="*/ 535437 w 537882"/>
              <a:gd name="connsiteY19" fmla="*/ 393632 h 603895"/>
              <a:gd name="connsiteX20" fmla="*/ 537882 w 537882"/>
              <a:gd name="connsiteY20" fmla="*/ 440085 h 603895"/>
              <a:gd name="connsiteX21" fmla="*/ 535437 w 537882"/>
              <a:gd name="connsiteY21" fmla="*/ 488984 h 603895"/>
              <a:gd name="connsiteX22" fmla="*/ 530547 w 537882"/>
              <a:gd name="connsiteY22" fmla="*/ 537882 h 603895"/>
              <a:gd name="connsiteX23" fmla="*/ 515878 w 537882"/>
              <a:gd name="connsiteY23" fmla="*/ 572111 h 603895"/>
              <a:gd name="connsiteX24" fmla="*/ 488984 w 537882"/>
              <a:gd name="connsiteY24" fmla="*/ 594115 h 603895"/>
              <a:gd name="connsiteX25" fmla="*/ 449865 w 537882"/>
              <a:gd name="connsiteY25" fmla="*/ 603895 h 603895"/>
              <a:gd name="connsiteX26" fmla="*/ 413191 w 537882"/>
              <a:gd name="connsiteY26" fmla="*/ 599005 h 603895"/>
              <a:gd name="connsiteX27" fmla="*/ 376518 w 537882"/>
              <a:gd name="connsiteY27" fmla="*/ 584335 h 603895"/>
              <a:gd name="connsiteX28" fmla="*/ 347178 w 537882"/>
              <a:gd name="connsiteY28" fmla="*/ 557441 h 603895"/>
              <a:gd name="connsiteX29" fmla="*/ 322729 w 537882"/>
              <a:gd name="connsiteY29" fmla="*/ 515878 h 603895"/>
              <a:gd name="connsiteX30" fmla="*/ 305615 w 537882"/>
              <a:gd name="connsiteY30" fmla="*/ 466979 h 603895"/>
              <a:gd name="connsiteX31" fmla="*/ 278721 w 537882"/>
              <a:gd name="connsiteY31" fmla="*/ 405856 h 603895"/>
              <a:gd name="connsiteX32" fmla="*/ 227377 w 537882"/>
              <a:gd name="connsiteY32" fmla="*/ 303170 h 603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37882" h="603895">
                <a:moveTo>
                  <a:pt x="227377" y="303170"/>
                </a:moveTo>
                <a:lnTo>
                  <a:pt x="198038" y="254271"/>
                </a:lnTo>
                <a:lnTo>
                  <a:pt x="151585" y="190703"/>
                </a:lnTo>
                <a:lnTo>
                  <a:pt x="95352" y="132025"/>
                </a:lnTo>
                <a:lnTo>
                  <a:pt x="51343" y="92907"/>
                </a:lnTo>
                <a:lnTo>
                  <a:pt x="19559" y="68457"/>
                </a:lnTo>
                <a:lnTo>
                  <a:pt x="4890" y="46453"/>
                </a:lnTo>
                <a:lnTo>
                  <a:pt x="0" y="14669"/>
                </a:lnTo>
                <a:lnTo>
                  <a:pt x="12224" y="0"/>
                </a:lnTo>
                <a:lnTo>
                  <a:pt x="46453" y="12224"/>
                </a:lnTo>
                <a:lnTo>
                  <a:pt x="122246" y="41563"/>
                </a:lnTo>
                <a:lnTo>
                  <a:pt x="217598" y="83127"/>
                </a:lnTo>
                <a:lnTo>
                  <a:pt x="288500" y="127135"/>
                </a:lnTo>
                <a:lnTo>
                  <a:pt x="356958" y="176034"/>
                </a:lnTo>
                <a:lnTo>
                  <a:pt x="405857" y="215153"/>
                </a:lnTo>
                <a:lnTo>
                  <a:pt x="452310" y="261606"/>
                </a:lnTo>
                <a:lnTo>
                  <a:pt x="474314" y="281165"/>
                </a:lnTo>
                <a:lnTo>
                  <a:pt x="501208" y="305615"/>
                </a:lnTo>
                <a:lnTo>
                  <a:pt x="523213" y="344733"/>
                </a:lnTo>
                <a:lnTo>
                  <a:pt x="535437" y="393632"/>
                </a:lnTo>
                <a:lnTo>
                  <a:pt x="537882" y="440085"/>
                </a:lnTo>
                <a:lnTo>
                  <a:pt x="535437" y="488984"/>
                </a:lnTo>
                <a:lnTo>
                  <a:pt x="530547" y="537882"/>
                </a:lnTo>
                <a:lnTo>
                  <a:pt x="515878" y="572111"/>
                </a:lnTo>
                <a:lnTo>
                  <a:pt x="488984" y="594115"/>
                </a:lnTo>
                <a:lnTo>
                  <a:pt x="449865" y="603895"/>
                </a:lnTo>
                <a:lnTo>
                  <a:pt x="413191" y="599005"/>
                </a:lnTo>
                <a:lnTo>
                  <a:pt x="376518" y="584335"/>
                </a:lnTo>
                <a:lnTo>
                  <a:pt x="347178" y="557441"/>
                </a:lnTo>
                <a:lnTo>
                  <a:pt x="322729" y="515878"/>
                </a:lnTo>
                <a:lnTo>
                  <a:pt x="305615" y="466979"/>
                </a:lnTo>
                <a:lnTo>
                  <a:pt x="278721" y="405856"/>
                </a:lnTo>
                <a:lnTo>
                  <a:pt x="227377" y="30317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4D6433CC-2184-41C7-AAEB-357A413AD310}"/>
              </a:ext>
            </a:extLst>
          </p:cNvPr>
          <p:cNvSpPr/>
          <p:nvPr/>
        </p:nvSpPr>
        <p:spPr>
          <a:xfrm>
            <a:off x="6770688" y="4743450"/>
            <a:ext cx="569912" cy="611188"/>
          </a:xfrm>
          <a:custGeom>
            <a:avLst/>
            <a:gdLst>
              <a:gd name="connsiteX0" fmla="*/ 418082 w 569667"/>
              <a:gd name="connsiteY0" fmla="*/ 180924 h 611230"/>
              <a:gd name="connsiteX1" fmla="*/ 476760 w 569667"/>
              <a:gd name="connsiteY1" fmla="*/ 222488 h 611230"/>
              <a:gd name="connsiteX2" fmla="*/ 513434 w 569667"/>
              <a:gd name="connsiteY2" fmla="*/ 259162 h 611230"/>
              <a:gd name="connsiteX3" fmla="*/ 545217 w 569667"/>
              <a:gd name="connsiteY3" fmla="*/ 303170 h 611230"/>
              <a:gd name="connsiteX4" fmla="*/ 559887 w 569667"/>
              <a:gd name="connsiteY4" fmla="*/ 342289 h 611230"/>
              <a:gd name="connsiteX5" fmla="*/ 567222 w 569667"/>
              <a:gd name="connsiteY5" fmla="*/ 388743 h 611230"/>
              <a:gd name="connsiteX6" fmla="*/ 569667 w 569667"/>
              <a:gd name="connsiteY6" fmla="*/ 435196 h 611230"/>
              <a:gd name="connsiteX7" fmla="*/ 567222 w 569667"/>
              <a:gd name="connsiteY7" fmla="*/ 484095 h 611230"/>
              <a:gd name="connsiteX8" fmla="*/ 557442 w 569667"/>
              <a:gd name="connsiteY8" fmla="*/ 530548 h 611230"/>
              <a:gd name="connsiteX9" fmla="*/ 545217 w 569667"/>
              <a:gd name="connsiteY9" fmla="*/ 564777 h 611230"/>
              <a:gd name="connsiteX10" fmla="*/ 523213 w 569667"/>
              <a:gd name="connsiteY10" fmla="*/ 596561 h 611230"/>
              <a:gd name="connsiteX11" fmla="*/ 501209 w 569667"/>
              <a:gd name="connsiteY11" fmla="*/ 608785 h 611230"/>
              <a:gd name="connsiteX12" fmla="*/ 466980 w 569667"/>
              <a:gd name="connsiteY12" fmla="*/ 611230 h 611230"/>
              <a:gd name="connsiteX13" fmla="*/ 427861 w 569667"/>
              <a:gd name="connsiteY13" fmla="*/ 599006 h 611230"/>
              <a:gd name="connsiteX14" fmla="*/ 391188 w 569667"/>
              <a:gd name="connsiteY14" fmla="*/ 577001 h 611230"/>
              <a:gd name="connsiteX15" fmla="*/ 361848 w 569667"/>
              <a:gd name="connsiteY15" fmla="*/ 542773 h 611230"/>
              <a:gd name="connsiteX16" fmla="*/ 332509 w 569667"/>
              <a:gd name="connsiteY16" fmla="*/ 501209 h 611230"/>
              <a:gd name="connsiteX17" fmla="*/ 312950 w 569667"/>
              <a:gd name="connsiteY17" fmla="*/ 459645 h 611230"/>
              <a:gd name="connsiteX18" fmla="*/ 286056 w 569667"/>
              <a:gd name="connsiteY18" fmla="*/ 383853 h 611230"/>
              <a:gd name="connsiteX19" fmla="*/ 251827 w 569667"/>
              <a:gd name="connsiteY19" fmla="*/ 305615 h 611230"/>
              <a:gd name="connsiteX20" fmla="*/ 212708 w 569667"/>
              <a:gd name="connsiteY20" fmla="*/ 234713 h 611230"/>
              <a:gd name="connsiteX21" fmla="*/ 171145 w 569667"/>
              <a:gd name="connsiteY21" fmla="*/ 173590 h 611230"/>
              <a:gd name="connsiteX22" fmla="*/ 122246 w 569667"/>
              <a:gd name="connsiteY22" fmla="*/ 122246 h 611230"/>
              <a:gd name="connsiteX23" fmla="*/ 83128 w 569667"/>
              <a:gd name="connsiteY23" fmla="*/ 88017 h 611230"/>
              <a:gd name="connsiteX24" fmla="*/ 36674 w 569667"/>
              <a:gd name="connsiteY24" fmla="*/ 63568 h 611230"/>
              <a:gd name="connsiteX25" fmla="*/ 9780 w 569667"/>
              <a:gd name="connsiteY25" fmla="*/ 48899 h 611230"/>
              <a:gd name="connsiteX26" fmla="*/ 0 w 569667"/>
              <a:gd name="connsiteY26" fmla="*/ 22005 h 611230"/>
              <a:gd name="connsiteX27" fmla="*/ 12225 w 569667"/>
              <a:gd name="connsiteY27" fmla="*/ 0 h 611230"/>
              <a:gd name="connsiteX28" fmla="*/ 46454 w 569667"/>
              <a:gd name="connsiteY28" fmla="*/ 4890 h 611230"/>
              <a:gd name="connsiteX29" fmla="*/ 124691 w 569667"/>
              <a:gd name="connsiteY29" fmla="*/ 36674 h 611230"/>
              <a:gd name="connsiteX30" fmla="*/ 251827 w 569667"/>
              <a:gd name="connsiteY30" fmla="*/ 92907 h 611230"/>
              <a:gd name="connsiteX31" fmla="*/ 325175 w 569667"/>
              <a:gd name="connsiteY31" fmla="*/ 127136 h 611230"/>
              <a:gd name="connsiteX32" fmla="*/ 418082 w 569667"/>
              <a:gd name="connsiteY32" fmla="*/ 180924 h 61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69667" h="611230">
                <a:moveTo>
                  <a:pt x="418082" y="180924"/>
                </a:moveTo>
                <a:lnTo>
                  <a:pt x="476760" y="222488"/>
                </a:lnTo>
                <a:lnTo>
                  <a:pt x="513434" y="259162"/>
                </a:lnTo>
                <a:lnTo>
                  <a:pt x="545217" y="303170"/>
                </a:lnTo>
                <a:lnTo>
                  <a:pt x="559887" y="342289"/>
                </a:lnTo>
                <a:lnTo>
                  <a:pt x="567222" y="388743"/>
                </a:lnTo>
                <a:lnTo>
                  <a:pt x="569667" y="435196"/>
                </a:lnTo>
                <a:lnTo>
                  <a:pt x="567222" y="484095"/>
                </a:lnTo>
                <a:lnTo>
                  <a:pt x="557442" y="530548"/>
                </a:lnTo>
                <a:lnTo>
                  <a:pt x="545217" y="564777"/>
                </a:lnTo>
                <a:lnTo>
                  <a:pt x="523213" y="596561"/>
                </a:lnTo>
                <a:lnTo>
                  <a:pt x="501209" y="608785"/>
                </a:lnTo>
                <a:lnTo>
                  <a:pt x="466980" y="611230"/>
                </a:lnTo>
                <a:lnTo>
                  <a:pt x="427861" y="599006"/>
                </a:lnTo>
                <a:lnTo>
                  <a:pt x="391188" y="577001"/>
                </a:lnTo>
                <a:lnTo>
                  <a:pt x="361848" y="542773"/>
                </a:lnTo>
                <a:lnTo>
                  <a:pt x="332509" y="501209"/>
                </a:lnTo>
                <a:lnTo>
                  <a:pt x="312950" y="459645"/>
                </a:lnTo>
                <a:lnTo>
                  <a:pt x="286056" y="383853"/>
                </a:lnTo>
                <a:lnTo>
                  <a:pt x="251827" y="305615"/>
                </a:lnTo>
                <a:lnTo>
                  <a:pt x="212708" y="234713"/>
                </a:lnTo>
                <a:lnTo>
                  <a:pt x="171145" y="173590"/>
                </a:lnTo>
                <a:lnTo>
                  <a:pt x="122246" y="122246"/>
                </a:lnTo>
                <a:lnTo>
                  <a:pt x="83128" y="88017"/>
                </a:lnTo>
                <a:lnTo>
                  <a:pt x="36674" y="63568"/>
                </a:lnTo>
                <a:lnTo>
                  <a:pt x="9780" y="48899"/>
                </a:lnTo>
                <a:lnTo>
                  <a:pt x="0" y="22005"/>
                </a:lnTo>
                <a:lnTo>
                  <a:pt x="12225" y="0"/>
                </a:lnTo>
                <a:lnTo>
                  <a:pt x="46454" y="4890"/>
                </a:lnTo>
                <a:lnTo>
                  <a:pt x="124691" y="36674"/>
                </a:lnTo>
                <a:lnTo>
                  <a:pt x="251827" y="92907"/>
                </a:lnTo>
                <a:lnTo>
                  <a:pt x="325175" y="127136"/>
                </a:lnTo>
                <a:lnTo>
                  <a:pt x="418082" y="18092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6EAFB6CA-BE0C-4C5F-8BA7-BCB61CCBEEE8}"/>
              </a:ext>
            </a:extLst>
          </p:cNvPr>
          <p:cNvSpPr/>
          <p:nvPr/>
        </p:nvSpPr>
        <p:spPr>
          <a:xfrm>
            <a:off x="3819526" y="2743201"/>
            <a:ext cx="1465263" cy="1312863"/>
          </a:xfrm>
          <a:custGeom>
            <a:avLst/>
            <a:gdLst>
              <a:gd name="connsiteX0" fmla="*/ 531019 w 1464469"/>
              <a:gd name="connsiteY0" fmla="*/ 361950 h 1312069"/>
              <a:gd name="connsiteX1" fmla="*/ 176213 w 1464469"/>
              <a:gd name="connsiteY1" fmla="*/ 445294 h 1312069"/>
              <a:gd name="connsiteX2" fmla="*/ 0 w 1464469"/>
              <a:gd name="connsiteY2" fmla="*/ 378619 h 1312069"/>
              <a:gd name="connsiteX3" fmla="*/ 104775 w 1464469"/>
              <a:gd name="connsiteY3" fmla="*/ 288131 h 1312069"/>
              <a:gd name="connsiteX4" fmla="*/ 223838 w 1464469"/>
              <a:gd name="connsiteY4" fmla="*/ 266700 h 1312069"/>
              <a:gd name="connsiteX5" fmla="*/ 454819 w 1464469"/>
              <a:gd name="connsiteY5" fmla="*/ 207169 h 1312069"/>
              <a:gd name="connsiteX6" fmla="*/ 740569 w 1464469"/>
              <a:gd name="connsiteY6" fmla="*/ 135731 h 1312069"/>
              <a:gd name="connsiteX7" fmla="*/ 852488 w 1464469"/>
              <a:gd name="connsiteY7" fmla="*/ 104775 h 1312069"/>
              <a:gd name="connsiteX8" fmla="*/ 1066800 w 1464469"/>
              <a:gd name="connsiteY8" fmla="*/ 4763 h 1312069"/>
              <a:gd name="connsiteX9" fmla="*/ 1090613 w 1464469"/>
              <a:gd name="connsiteY9" fmla="*/ 0 h 1312069"/>
              <a:gd name="connsiteX10" fmla="*/ 1126331 w 1464469"/>
              <a:gd name="connsiteY10" fmla="*/ 14288 h 1312069"/>
              <a:gd name="connsiteX11" fmla="*/ 1271588 w 1464469"/>
              <a:gd name="connsiteY11" fmla="*/ 92869 h 1312069"/>
              <a:gd name="connsiteX12" fmla="*/ 1393031 w 1464469"/>
              <a:gd name="connsiteY12" fmla="*/ 178594 h 1312069"/>
              <a:gd name="connsiteX13" fmla="*/ 1443038 w 1464469"/>
              <a:gd name="connsiteY13" fmla="*/ 221456 h 1312069"/>
              <a:gd name="connsiteX14" fmla="*/ 1454944 w 1464469"/>
              <a:gd name="connsiteY14" fmla="*/ 240506 h 1312069"/>
              <a:gd name="connsiteX15" fmla="*/ 1462088 w 1464469"/>
              <a:gd name="connsiteY15" fmla="*/ 261938 h 1312069"/>
              <a:gd name="connsiteX16" fmla="*/ 1464469 w 1464469"/>
              <a:gd name="connsiteY16" fmla="*/ 285750 h 1312069"/>
              <a:gd name="connsiteX17" fmla="*/ 1454944 w 1464469"/>
              <a:gd name="connsiteY17" fmla="*/ 314325 h 1312069"/>
              <a:gd name="connsiteX18" fmla="*/ 1428750 w 1464469"/>
              <a:gd name="connsiteY18" fmla="*/ 338138 h 1312069"/>
              <a:gd name="connsiteX19" fmla="*/ 1385888 w 1464469"/>
              <a:gd name="connsiteY19" fmla="*/ 364331 h 1312069"/>
              <a:gd name="connsiteX20" fmla="*/ 1335881 w 1464469"/>
              <a:gd name="connsiteY20" fmla="*/ 504825 h 1312069"/>
              <a:gd name="connsiteX21" fmla="*/ 1290638 w 1464469"/>
              <a:gd name="connsiteY21" fmla="*/ 690563 h 1312069"/>
              <a:gd name="connsiteX22" fmla="*/ 1219200 w 1464469"/>
              <a:gd name="connsiteY22" fmla="*/ 1019175 h 1312069"/>
              <a:gd name="connsiteX23" fmla="*/ 1193006 w 1464469"/>
              <a:gd name="connsiteY23" fmla="*/ 1145381 h 1312069"/>
              <a:gd name="connsiteX24" fmla="*/ 1193006 w 1464469"/>
              <a:gd name="connsiteY24" fmla="*/ 1173956 h 1312069"/>
              <a:gd name="connsiteX25" fmla="*/ 1185863 w 1464469"/>
              <a:gd name="connsiteY25" fmla="*/ 1216819 h 1312069"/>
              <a:gd name="connsiteX26" fmla="*/ 1178719 w 1464469"/>
              <a:gd name="connsiteY26" fmla="*/ 1247775 h 1312069"/>
              <a:gd name="connsiteX27" fmla="*/ 1157288 w 1464469"/>
              <a:gd name="connsiteY27" fmla="*/ 1285875 h 1312069"/>
              <a:gd name="connsiteX28" fmla="*/ 1133475 w 1464469"/>
              <a:gd name="connsiteY28" fmla="*/ 1304925 h 1312069"/>
              <a:gd name="connsiteX29" fmla="*/ 1095375 w 1464469"/>
              <a:gd name="connsiteY29" fmla="*/ 1312069 h 1312069"/>
              <a:gd name="connsiteX30" fmla="*/ 1054894 w 1464469"/>
              <a:gd name="connsiteY30" fmla="*/ 1304925 h 1312069"/>
              <a:gd name="connsiteX31" fmla="*/ 1021556 w 1464469"/>
              <a:gd name="connsiteY31" fmla="*/ 1288256 h 1312069"/>
              <a:gd name="connsiteX32" fmla="*/ 1002506 w 1464469"/>
              <a:gd name="connsiteY32" fmla="*/ 1266825 h 1312069"/>
              <a:gd name="connsiteX33" fmla="*/ 985838 w 1464469"/>
              <a:gd name="connsiteY33" fmla="*/ 1235869 h 1312069"/>
              <a:gd name="connsiteX34" fmla="*/ 976313 w 1464469"/>
              <a:gd name="connsiteY34" fmla="*/ 1202531 h 1312069"/>
              <a:gd name="connsiteX35" fmla="*/ 976313 w 1464469"/>
              <a:gd name="connsiteY35" fmla="*/ 1178719 h 1312069"/>
              <a:gd name="connsiteX36" fmla="*/ 976313 w 1464469"/>
              <a:gd name="connsiteY36" fmla="*/ 1109663 h 1312069"/>
              <a:gd name="connsiteX37" fmla="*/ 1016794 w 1464469"/>
              <a:gd name="connsiteY37" fmla="*/ 1031081 h 1312069"/>
              <a:gd name="connsiteX38" fmla="*/ 1047750 w 1464469"/>
              <a:gd name="connsiteY38" fmla="*/ 785813 h 1312069"/>
              <a:gd name="connsiteX39" fmla="*/ 1059656 w 1464469"/>
              <a:gd name="connsiteY39" fmla="*/ 578644 h 1312069"/>
              <a:gd name="connsiteX40" fmla="*/ 1062038 w 1464469"/>
              <a:gd name="connsiteY40" fmla="*/ 359569 h 1312069"/>
              <a:gd name="connsiteX41" fmla="*/ 1054894 w 1464469"/>
              <a:gd name="connsiteY41" fmla="*/ 295275 h 1312069"/>
              <a:gd name="connsiteX42" fmla="*/ 1035844 w 1464469"/>
              <a:gd name="connsiteY42" fmla="*/ 254794 h 1312069"/>
              <a:gd name="connsiteX43" fmla="*/ 1012031 w 1464469"/>
              <a:gd name="connsiteY43" fmla="*/ 238125 h 1312069"/>
              <a:gd name="connsiteX44" fmla="*/ 981075 w 1464469"/>
              <a:gd name="connsiteY44" fmla="*/ 240506 h 1312069"/>
              <a:gd name="connsiteX45" fmla="*/ 807244 w 1464469"/>
              <a:gd name="connsiteY45" fmla="*/ 290513 h 1312069"/>
              <a:gd name="connsiteX46" fmla="*/ 531019 w 1464469"/>
              <a:gd name="connsiteY46" fmla="*/ 361950 h 131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464469" h="1312069">
                <a:moveTo>
                  <a:pt x="531019" y="361950"/>
                </a:moveTo>
                <a:lnTo>
                  <a:pt x="176213" y="445294"/>
                </a:lnTo>
                <a:lnTo>
                  <a:pt x="0" y="378619"/>
                </a:lnTo>
                <a:lnTo>
                  <a:pt x="104775" y="288131"/>
                </a:lnTo>
                <a:lnTo>
                  <a:pt x="223838" y="266700"/>
                </a:lnTo>
                <a:lnTo>
                  <a:pt x="454819" y="207169"/>
                </a:lnTo>
                <a:lnTo>
                  <a:pt x="740569" y="135731"/>
                </a:lnTo>
                <a:lnTo>
                  <a:pt x="852488" y="104775"/>
                </a:lnTo>
                <a:lnTo>
                  <a:pt x="1066800" y="4763"/>
                </a:lnTo>
                <a:lnTo>
                  <a:pt x="1090613" y="0"/>
                </a:lnTo>
                <a:lnTo>
                  <a:pt x="1126331" y="14288"/>
                </a:lnTo>
                <a:lnTo>
                  <a:pt x="1271588" y="92869"/>
                </a:lnTo>
                <a:lnTo>
                  <a:pt x="1393031" y="178594"/>
                </a:lnTo>
                <a:lnTo>
                  <a:pt x="1443038" y="221456"/>
                </a:lnTo>
                <a:lnTo>
                  <a:pt x="1454944" y="240506"/>
                </a:lnTo>
                <a:lnTo>
                  <a:pt x="1462088" y="261938"/>
                </a:lnTo>
                <a:lnTo>
                  <a:pt x="1464469" y="285750"/>
                </a:lnTo>
                <a:lnTo>
                  <a:pt x="1454944" y="314325"/>
                </a:lnTo>
                <a:lnTo>
                  <a:pt x="1428750" y="338138"/>
                </a:lnTo>
                <a:lnTo>
                  <a:pt x="1385888" y="364331"/>
                </a:lnTo>
                <a:lnTo>
                  <a:pt x="1335881" y="504825"/>
                </a:lnTo>
                <a:lnTo>
                  <a:pt x="1290638" y="690563"/>
                </a:lnTo>
                <a:lnTo>
                  <a:pt x="1219200" y="1019175"/>
                </a:lnTo>
                <a:lnTo>
                  <a:pt x="1193006" y="1145381"/>
                </a:lnTo>
                <a:lnTo>
                  <a:pt x="1193006" y="1173956"/>
                </a:lnTo>
                <a:lnTo>
                  <a:pt x="1185863" y="1216819"/>
                </a:lnTo>
                <a:lnTo>
                  <a:pt x="1178719" y="1247775"/>
                </a:lnTo>
                <a:lnTo>
                  <a:pt x="1157288" y="1285875"/>
                </a:lnTo>
                <a:lnTo>
                  <a:pt x="1133475" y="1304925"/>
                </a:lnTo>
                <a:lnTo>
                  <a:pt x="1095375" y="1312069"/>
                </a:lnTo>
                <a:lnTo>
                  <a:pt x="1054894" y="1304925"/>
                </a:lnTo>
                <a:lnTo>
                  <a:pt x="1021556" y="1288256"/>
                </a:lnTo>
                <a:lnTo>
                  <a:pt x="1002506" y="1266825"/>
                </a:lnTo>
                <a:lnTo>
                  <a:pt x="985838" y="1235869"/>
                </a:lnTo>
                <a:lnTo>
                  <a:pt x="976313" y="1202531"/>
                </a:lnTo>
                <a:lnTo>
                  <a:pt x="976313" y="1178719"/>
                </a:lnTo>
                <a:lnTo>
                  <a:pt x="976313" y="1109663"/>
                </a:lnTo>
                <a:lnTo>
                  <a:pt x="1016794" y="1031081"/>
                </a:lnTo>
                <a:lnTo>
                  <a:pt x="1047750" y="785813"/>
                </a:lnTo>
                <a:lnTo>
                  <a:pt x="1059656" y="578644"/>
                </a:lnTo>
                <a:lnTo>
                  <a:pt x="1062038" y="359569"/>
                </a:lnTo>
                <a:lnTo>
                  <a:pt x="1054894" y="295275"/>
                </a:lnTo>
                <a:lnTo>
                  <a:pt x="1035844" y="254794"/>
                </a:lnTo>
                <a:lnTo>
                  <a:pt x="1012031" y="238125"/>
                </a:lnTo>
                <a:lnTo>
                  <a:pt x="981075" y="240506"/>
                </a:lnTo>
                <a:lnTo>
                  <a:pt x="807244" y="290513"/>
                </a:lnTo>
                <a:lnTo>
                  <a:pt x="531019" y="3619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3BF5D2FB-B328-4947-9746-2E423E80CBED}"/>
              </a:ext>
            </a:extLst>
          </p:cNvPr>
          <p:cNvSpPr/>
          <p:nvPr/>
        </p:nvSpPr>
        <p:spPr>
          <a:xfrm>
            <a:off x="3989388" y="3767139"/>
            <a:ext cx="939800" cy="358775"/>
          </a:xfrm>
          <a:custGeom>
            <a:avLst/>
            <a:gdLst>
              <a:gd name="connsiteX0" fmla="*/ 378619 w 940594"/>
              <a:gd name="connsiteY0" fmla="*/ 104775 h 359568"/>
              <a:gd name="connsiteX1" fmla="*/ 126206 w 940594"/>
              <a:gd name="connsiteY1" fmla="*/ 154781 h 359568"/>
              <a:gd name="connsiteX2" fmla="*/ 0 w 940594"/>
              <a:gd name="connsiteY2" fmla="*/ 242887 h 359568"/>
              <a:gd name="connsiteX3" fmla="*/ 195262 w 940594"/>
              <a:gd name="connsiteY3" fmla="*/ 359568 h 359568"/>
              <a:gd name="connsiteX4" fmla="*/ 326231 w 940594"/>
              <a:gd name="connsiteY4" fmla="*/ 314325 h 359568"/>
              <a:gd name="connsiteX5" fmla="*/ 516731 w 940594"/>
              <a:gd name="connsiteY5" fmla="*/ 254793 h 359568"/>
              <a:gd name="connsiteX6" fmla="*/ 819150 w 940594"/>
              <a:gd name="connsiteY6" fmla="*/ 173831 h 359568"/>
              <a:gd name="connsiteX7" fmla="*/ 940594 w 940594"/>
              <a:gd name="connsiteY7" fmla="*/ 109537 h 359568"/>
              <a:gd name="connsiteX8" fmla="*/ 852487 w 940594"/>
              <a:gd name="connsiteY8" fmla="*/ 0 h 359568"/>
              <a:gd name="connsiteX9" fmla="*/ 742950 w 940594"/>
              <a:gd name="connsiteY9" fmla="*/ 23812 h 359568"/>
              <a:gd name="connsiteX10" fmla="*/ 535781 w 940594"/>
              <a:gd name="connsiteY10" fmla="*/ 71437 h 359568"/>
              <a:gd name="connsiteX11" fmla="*/ 378619 w 940594"/>
              <a:gd name="connsiteY11" fmla="*/ 104775 h 35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0594" h="359568">
                <a:moveTo>
                  <a:pt x="378619" y="104775"/>
                </a:moveTo>
                <a:lnTo>
                  <a:pt x="126206" y="154781"/>
                </a:lnTo>
                <a:lnTo>
                  <a:pt x="0" y="242887"/>
                </a:lnTo>
                <a:lnTo>
                  <a:pt x="195262" y="359568"/>
                </a:lnTo>
                <a:lnTo>
                  <a:pt x="326231" y="314325"/>
                </a:lnTo>
                <a:lnTo>
                  <a:pt x="516731" y="254793"/>
                </a:lnTo>
                <a:lnTo>
                  <a:pt x="819150" y="173831"/>
                </a:lnTo>
                <a:lnTo>
                  <a:pt x="940594" y="109537"/>
                </a:lnTo>
                <a:lnTo>
                  <a:pt x="852487" y="0"/>
                </a:lnTo>
                <a:lnTo>
                  <a:pt x="742950" y="23812"/>
                </a:lnTo>
                <a:lnTo>
                  <a:pt x="535781" y="71437"/>
                </a:lnTo>
                <a:lnTo>
                  <a:pt x="378619" y="1047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C5AF4BFC-8537-4FFA-8032-511208C338AF}"/>
              </a:ext>
            </a:extLst>
          </p:cNvPr>
          <p:cNvSpPr/>
          <p:nvPr/>
        </p:nvSpPr>
        <p:spPr>
          <a:xfrm>
            <a:off x="5386389" y="2097089"/>
            <a:ext cx="484187" cy="2803525"/>
          </a:xfrm>
          <a:custGeom>
            <a:avLst/>
            <a:gdLst>
              <a:gd name="connsiteX0" fmla="*/ 208300 w 483679"/>
              <a:gd name="connsiteY0" fmla="*/ 843790 h 2803219"/>
              <a:gd name="connsiteX1" fmla="*/ 197708 w 483679"/>
              <a:gd name="connsiteY1" fmla="*/ 635490 h 2803219"/>
              <a:gd name="connsiteX2" fmla="*/ 180056 w 483679"/>
              <a:gd name="connsiteY2" fmla="*/ 420130 h 2803219"/>
              <a:gd name="connsiteX3" fmla="*/ 165934 w 483679"/>
              <a:gd name="connsiteY3" fmla="*/ 310684 h 2803219"/>
              <a:gd name="connsiteX4" fmla="*/ 144751 w 483679"/>
              <a:gd name="connsiteY4" fmla="*/ 257727 h 2803219"/>
              <a:gd name="connsiteX5" fmla="*/ 95324 w 483679"/>
              <a:gd name="connsiteY5" fmla="*/ 172995 h 2803219"/>
              <a:gd name="connsiteX6" fmla="*/ 49427 w 483679"/>
              <a:gd name="connsiteY6" fmla="*/ 105915 h 2803219"/>
              <a:gd name="connsiteX7" fmla="*/ 14122 w 483679"/>
              <a:gd name="connsiteY7" fmla="*/ 63549 h 2803219"/>
              <a:gd name="connsiteX8" fmla="*/ 0 w 483679"/>
              <a:gd name="connsiteY8" fmla="*/ 28244 h 2803219"/>
              <a:gd name="connsiteX9" fmla="*/ 3531 w 483679"/>
              <a:gd name="connsiteY9" fmla="*/ 7061 h 2803219"/>
              <a:gd name="connsiteX10" fmla="*/ 28244 w 483679"/>
              <a:gd name="connsiteY10" fmla="*/ 0 h 2803219"/>
              <a:gd name="connsiteX11" fmla="*/ 81202 w 483679"/>
              <a:gd name="connsiteY11" fmla="*/ 21183 h 2803219"/>
              <a:gd name="connsiteX12" fmla="*/ 211830 w 483679"/>
              <a:gd name="connsiteY12" fmla="*/ 60019 h 2803219"/>
              <a:gd name="connsiteX13" fmla="*/ 356581 w 483679"/>
              <a:gd name="connsiteY13" fmla="*/ 120037 h 2803219"/>
              <a:gd name="connsiteX14" fmla="*/ 416600 w 483679"/>
              <a:gd name="connsiteY14" fmla="*/ 144751 h 2803219"/>
              <a:gd name="connsiteX15" fmla="*/ 451905 w 483679"/>
              <a:gd name="connsiteY15" fmla="*/ 180056 h 2803219"/>
              <a:gd name="connsiteX16" fmla="*/ 441313 w 483679"/>
              <a:gd name="connsiteY16" fmla="*/ 250666 h 2803219"/>
              <a:gd name="connsiteX17" fmla="*/ 444844 w 483679"/>
              <a:gd name="connsiteY17" fmla="*/ 356581 h 2803219"/>
              <a:gd name="connsiteX18" fmla="*/ 458966 w 483679"/>
              <a:gd name="connsiteY18" fmla="*/ 706101 h 2803219"/>
              <a:gd name="connsiteX19" fmla="*/ 458966 w 483679"/>
              <a:gd name="connsiteY19" fmla="*/ 826138 h 2803219"/>
              <a:gd name="connsiteX20" fmla="*/ 480149 w 483679"/>
              <a:gd name="connsiteY20" fmla="*/ 1101517 h 2803219"/>
              <a:gd name="connsiteX21" fmla="*/ 483679 w 483679"/>
              <a:gd name="connsiteY21" fmla="*/ 1299225 h 2803219"/>
              <a:gd name="connsiteX22" fmla="*/ 480149 w 483679"/>
              <a:gd name="connsiteY22" fmla="*/ 1511055 h 2803219"/>
              <a:gd name="connsiteX23" fmla="*/ 480149 w 483679"/>
              <a:gd name="connsiteY23" fmla="*/ 2090057 h 2803219"/>
              <a:gd name="connsiteX24" fmla="*/ 473088 w 483679"/>
              <a:gd name="connsiteY24" fmla="*/ 2245399 h 2803219"/>
              <a:gd name="connsiteX25" fmla="*/ 462496 w 483679"/>
              <a:gd name="connsiteY25" fmla="*/ 2446638 h 2803219"/>
              <a:gd name="connsiteX26" fmla="*/ 458966 w 483679"/>
              <a:gd name="connsiteY26" fmla="*/ 2517248 h 2803219"/>
              <a:gd name="connsiteX27" fmla="*/ 469557 w 483679"/>
              <a:gd name="connsiteY27" fmla="*/ 2616102 h 2803219"/>
              <a:gd name="connsiteX28" fmla="*/ 451905 w 483679"/>
              <a:gd name="connsiteY28" fmla="*/ 2739670 h 2803219"/>
              <a:gd name="connsiteX29" fmla="*/ 391886 w 483679"/>
              <a:gd name="connsiteY29" fmla="*/ 2774975 h 2803219"/>
              <a:gd name="connsiteX30" fmla="*/ 331868 w 483679"/>
              <a:gd name="connsiteY30" fmla="*/ 2799688 h 2803219"/>
              <a:gd name="connsiteX31" fmla="*/ 300093 w 483679"/>
              <a:gd name="connsiteY31" fmla="*/ 2803219 h 2803219"/>
              <a:gd name="connsiteX32" fmla="*/ 268318 w 483679"/>
              <a:gd name="connsiteY32" fmla="*/ 2771444 h 2803219"/>
              <a:gd name="connsiteX33" fmla="*/ 233013 w 483679"/>
              <a:gd name="connsiteY33" fmla="*/ 2711426 h 2803219"/>
              <a:gd name="connsiteX34" fmla="*/ 201239 w 483679"/>
              <a:gd name="connsiteY34" fmla="*/ 2612572 h 2803219"/>
              <a:gd name="connsiteX35" fmla="*/ 187117 w 483679"/>
              <a:gd name="connsiteY35" fmla="*/ 2534901 h 2803219"/>
              <a:gd name="connsiteX36" fmla="*/ 190647 w 483679"/>
              <a:gd name="connsiteY36" fmla="*/ 2471351 h 2803219"/>
              <a:gd name="connsiteX37" fmla="*/ 204769 w 483679"/>
              <a:gd name="connsiteY37" fmla="*/ 2383089 h 2803219"/>
              <a:gd name="connsiteX38" fmla="*/ 233013 w 483679"/>
              <a:gd name="connsiteY38" fmla="*/ 2266582 h 2803219"/>
              <a:gd name="connsiteX39" fmla="*/ 236544 w 483679"/>
              <a:gd name="connsiteY39" fmla="*/ 2213625 h 2803219"/>
              <a:gd name="connsiteX40" fmla="*/ 240074 w 483679"/>
              <a:gd name="connsiteY40" fmla="*/ 1800556 h 2803219"/>
              <a:gd name="connsiteX41" fmla="*/ 236544 w 483679"/>
              <a:gd name="connsiteY41" fmla="*/ 1553421 h 2803219"/>
              <a:gd name="connsiteX42" fmla="*/ 229483 w 483679"/>
              <a:gd name="connsiteY42" fmla="*/ 1232145 h 2803219"/>
              <a:gd name="connsiteX43" fmla="*/ 215361 w 483679"/>
              <a:gd name="connsiteY43" fmla="*/ 935583 h 2803219"/>
              <a:gd name="connsiteX44" fmla="*/ 208300 w 483679"/>
              <a:gd name="connsiteY44" fmla="*/ 843790 h 280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83679" h="2803219">
                <a:moveTo>
                  <a:pt x="208300" y="843790"/>
                </a:moveTo>
                <a:lnTo>
                  <a:pt x="197708" y="635490"/>
                </a:lnTo>
                <a:lnTo>
                  <a:pt x="180056" y="420130"/>
                </a:lnTo>
                <a:lnTo>
                  <a:pt x="165934" y="310684"/>
                </a:lnTo>
                <a:lnTo>
                  <a:pt x="144751" y="257727"/>
                </a:lnTo>
                <a:lnTo>
                  <a:pt x="95324" y="172995"/>
                </a:lnTo>
                <a:lnTo>
                  <a:pt x="49427" y="105915"/>
                </a:lnTo>
                <a:lnTo>
                  <a:pt x="14122" y="63549"/>
                </a:lnTo>
                <a:lnTo>
                  <a:pt x="0" y="28244"/>
                </a:lnTo>
                <a:lnTo>
                  <a:pt x="3531" y="7061"/>
                </a:lnTo>
                <a:lnTo>
                  <a:pt x="28244" y="0"/>
                </a:lnTo>
                <a:lnTo>
                  <a:pt x="81202" y="21183"/>
                </a:lnTo>
                <a:lnTo>
                  <a:pt x="211830" y="60019"/>
                </a:lnTo>
                <a:lnTo>
                  <a:pt x="356581" y="120037"/>
                </a:lnTo>
                <a:lnTo>
                  <a:pt x="416600" y="144751"/>
                </a:lnTo>
                <a:lnTo>
                  <a:pt x="451905" y="180056"/>
                </a:lnTo>
                <a:lnTo>
                  <a:pt x="441313" y="250666"/>
                </a:lnTo>
                <a:lnTo>
                  <a:pt x="444844" y="356581"/>
                </a:lnTo>
                <a:lnTo>
                  <a:pt x="458966" y="706101"/>
                </a:lnTo>
                <a:lnTo>
                  <a:pt x="458966" y="826138"/>
                </a:lnTo>
                <a:lnTo>
                  <a:pt x="480149" y="1101517"/>
                </a:lnTo>
                <a:cubicBezTo>
                  <a:pt x="481347" y="1167419"/>
                  <a:pt x="483679" y="1233312"/>
                  <a:pt x="483679" y="1299225"/>
                </a:cubicBezTo>
                <a:cubicBezTo>
                  <a:pt x="482502" y="1369835"/>
                  <a:pt x="481326" y="1440445"/>
                  <a:pt x="480149" y="1511055"/>
                </a:cubicBezTo>
                <a:lnTo>
                  <a:pt x="480149" y="2090057"/>
                </a:lnTo>
                <a:lnTo>
                  <a:pt x="473088" y="2245399"/>
                </a:lnTo>
                <a:lnTo>
                  <a:pt x="462496" y="2446638"/>
                </a:lnTo>
                <a:lnTo>
                  <a:pt x="458966" y="2517248"/>
                </a:lnTo>
                <a:lnTo>
                  <a:pt x="469557" y="2616102"/>
                </a:lnTo>
                <a:lnTo>
                  <a:pt x="451905" y="2739670"/>
                </a:lnTo>
                <a:lnTo>
                  <a:pt x="391886" y="2774975"/>
                </a:lnTo>
                <a:lnTo>
                  <a:pt x="331868" y="2799688"/>
                </a:lnTo>
                <a:lnTo>
                  <a:pt x="300093" y="2803219"/>
                </a:lnTo>
                <a:lnTo>
                  <a:pt x="268318" y="2771444"/>
                </a:lnTo>
                <a:lnTo>
                  <a:pt x="233013" y="2711426"/>
                </a:lnTo>
                <a:lnTo>
                  <a:pt x="201239" y="2612572"/>
                </a:lnTo>
                <a:lnTo>
                  <a:pt x="187117" y="2534901"/>
                </a:lnTo>
                <a:lnTo>
                  <a:pt x="190647" y="2471351"/>
                </a:lnTo>
                <a:lnTo>
                  <a:pt x="204769" y="2383089"/>
                </a:lnTo>
                <a:lnTo>
                  <a:pt x="233013" y="2266582"/>
                </a:lnTo>
                <a:lnTo>
                  <a:pt x="236544" y="2213625"/>
                </a:lnTo>
                <a:cubicBezTo>
                  <a:pt x="237721" y="2075935"/>
                  <a:pt x="238897" y="1938246"/>
                  <a:pt x="240074" y="1800556"/>
                </a:cubicBezTo>
                <a:cubicBezTo>
                  <a:pt x="238897" y="1718178"/>
                  <a:pt x="237721" y="1635799"/>
                  <a:pt x="236544" y="1553421"/>
                </a:cubicBezTo>
                <a:lnTo>
                  <a:pt x="229483" y="1232145"/>
                </a:lnTo>
                <a:lnTo>
                  <a:pt x="215361" y="935583"/>
                </a:lnTo>
                <a:lnTo>
                  <a:pt x="208300" y="84379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707FA847-5DC8-42AE-BA09-277B24D4628C}"/>
              </a:ext>
            </a:extLst>
          </p:cNvPr>
          <p:cNvSpPr/>
          <p:nvPr/>
        </p:nvSpPr>
        <p:spPr>
          <a:xfrm>
            <a:off x="5629276" y="1871663"/>
            <a:ext cx="1871663" cy="1504950"/>
          </a:xfrm>
          <a:custGeom>
            <a:avLst/>
            <a:gdLst>
              <a:gd name="connsiteX0" fmla="*/ 895350 w 1871663"/>
              <a:gd name="connsiteY0" fmla="*/ 173831 h 1504950"/>
              <a:gd name="connsiteX1" fmla="*/ 666750 w 1871663"/>
              <a:gd name="connsiteY1" fmla="*/ 221456 h 1504950"/>
              <a:gd name="connsiteX2" fmla="*/ 464344 w 1871663"/>
              <a:gd name="connsiteY2" fmla="*/ 261937 h 1504950"/>
              <a:gd name="connsiteX3" fmla="*/ 135731 w 1871663"/>
              <a:gd name="connsiteY3" fmla="*/ 345281 h 1504950"/>
              <a:gd name="connsiteX4" fmla="*/ 0 w 1871663"/>
              <a:gd name="connsiteY4" fmla="*/ 381000 h 1504950"/>
              <a:gd name="connsiteX5" fmla="*/ 197644 w 1871663"/>
              <a:gd name="connsiteY5" fmla="*/ 466725 h 1504950"/>
              <a:gd name="connsiteX6" fmla="*/ 319088 w 1871663"/>
              <a:gd name="connsiteY6" fmla="*/ 438150 h 1504950"/>
              <a:gd name="connsiteX7" fmla="*/ 607219 w 1871663"/>
              <a:gd name="connsiteY7" fmla="*/ 381000 h 1504950"/>
              <a:gd name="connsiteX8" fmla="*/ 919163 w 1871663"/>
              <a:gd name="connsiteY8" fmla="*/ 323850 h 1504950"/>
              <a:gd name="connsiteX9" fmla="*/ 1047750 w 1871663"/>
              <a:gd name="connsiteY9" fmla="*/ 290512 h 1504950"/>
              <a:gd name="connsiteX10" fmla="*/ 1240631 w 1871663"/>
              <a:gd name="connsiteY10" fmla="*/ 254793 h 1504950"/>
              <a:gd name="connsiteX11" fmla="*/ 1366838 w 1871663"/>
              <a:gd name="connsiteY11" fmla="*/ 240506 h 1504950"/>
              <a:gd name="connsiteX12" fmla="*/ 1412081 w 1871663"/>
              <a:gd name="connsiteY12" fmla="*/ 240506 h 1504950"/>
              <a:gd name="connsiteX13" fmla="*/ 1443038 w 1871663"/>
              <a:gd name="connsiteY13" fmla="*/ 242887 h 1504950"/>
              <a:gd name="connsiteX14" fmla="*/ 1469231 w 1871663"/>
              <a:gd name="connsiteY14" fmla="*/ 250031 h 1504950"/>
              <a:gd name="connsiteX15" fmla="*/ 1483519 w 1871663"/>
              <a:gd name="connsiteY15" fmla="*/ 266700 h 1504950"/>
              <a:gd name="connsiteX16" fmla="*/ 1500188 w 1871663"/>
              <a:gd name="connsiteY16" fmla="*/ 297656 h 1504950"/>
              <a:gd name="connsiteX17" fmla="*/ 1507331 w 1871663"/>
              <a:gd name="connsiteY17" fmla="*/ 350043 h 1504950"/>
              <a:gd name="connsiteX18" fmla="*/ 1502569 w 1871663"/>
              <a:gd name="connsiteY18" fmla="*/ 531018 h 1504950"/>
              <a:gd name="connsiteX19" fmla="*/ 1488281 w 1871663"/>
              <a:gd name="connsiteY19" fmla="*/ 707231 h 1504950"/>
              <a:gd name="connsiteX20" fmla="*/ 1481138 w 1871663"/>
              <a:gd name="connsiteY20" fmla="*/ 864393 h 1504950"/>
              <a:gd name="connsiteX21" fmla="*/ 1473994 w 1871663"/>
              <a:gd name="connsiteY21" fmla="*/ 1014412 h 1504950"/>
              <a:gd name="connsiteX22" fmla="*/ 1466850 w 1871663"/>
              <a:gd name="connsiteY22" fmla="*/ 1271587 h 1504950"/>
              <a:gd name="connsiteX23" fmla="*/ 1466850 w 1871663"/>
              <a:gd name="connsiteY23" fmla="*/ 1338262 h 1504950"/>
              <a:gd name="connsiteX24" fmla="*/ 1462088 w 1871663"/>
              <a:gd name="connsiteY24" fmla="*/ 1402556 h 1504950"/>
              <a:gd name="connsiteX25" fmla="*/ 1469231 w 1871663"/>
              <a:gd name="connsiteY25" fmla="*/ 1450181 h 1504950"/>
              <a:gd name="connsiteX26" fmla="*/ 1500188 w 1871663"/>
              <a:gd name="connsiteY26" fmla="*/ 1481137 h 1504950"/>
              <a:gd name="connsiteX27" fmla="*/ 1526381 w 1871663"/>
              <a:gd name="connsiteY27" fmla="*/ 1497806 h 1504950"/>
              <a:gd name="connsiteX28" fmla="*/ 1552575 w 1871663"/>
              <a:gd name="connsiteY28" fmla="*/ 1504950 h 1504950"/>
              <a:gd name="connsiteX29" fmla="*/ 1583531 w 1871663"/>
              <a:gd name="connsiteY29" fmla="*/ 1500187 h 1504950"/>
              <a:gd name="connsiteX30" fmla="*/ 1612106 w 1871663"/>
              <a:gd name="connsiteY30" fmla="*/ 1483518 h 1504950"/>
              <a:gd name="connsiteX31" fmla="*/ 1635919 w 1871663"/>
              <a:gd name="connsiteY31" fmla="*/ 1454943 h 1504950"/>
              <a:gd name="connsiteX32" fmla="*/ 1664494 w 1871663"/>
              <a:gd name="connsiteY32" fmla="*/ 1414462 h 1504950"/>
              <a:gd name="connsiteX33" fmla="*/ 1666875 w 1871663"/>
              <a:gd name="connsiteY33" fmla="*/ 1390650 h 1504950"/>
              <a:gd name="connsiteX34" fmla="*/ 1702594 w 1871663"/>
              <a:gd name="connsiteY34" fmla="*/ 966787 h 1504950"/>
              <a:gd name="connsiteX35" fmla="*/ 1707356 w 1871663"/>
              <a:gd name="connsiteY35" fmla="*/ 819150 h 1504950"/>
              <a:gd name="connsiteX36" fmla="*/ 1719263 w 1871663"/>
              <a:gd name="connsiteY36" fmla="*/ 721518 h 1504950"/>
              <a:gd name="connsiteX37" fmla="*/ 1747838 w 1871663"/>
              <a:gd name="connsiteY37" fmla="*/ 573881 h 1504950"/>
              <a:gd name="connsiteX38" fmla="*/ 1785938 w 1871663"/>
              <a:gd name="connsiteY38" fmla="*/ 459581 h 1504950"/>
              <a:gd name="connsiteX39" fmla="*/ 1809750 w 1871663"/>
              <a:gd name="connsiteY39" fmla="*/ 400050 h 1504950"/>
              <a:gd name="connsiteX40" fmla="*/ 1840706 w 1871663"/>
              <a:gd name="connsiteY40" fmla="*/ 354806 h 1504950"/>
              <a:gd name="connsiteX41" fmla="*/ 1864519 w 1871663"/>
              <a:gd name="connsiteY41" fmla="*/ 323850 h 1504950"/>
              <a:gd name="connsiteX42" fmla="*/ 1871663 w 1871663"/>
              <a:gd name="connsiteY42" fmla="*/ 292893 h 1504950"/>
              <a:gd name="connsiteX43" fmla="*/ 1866900 w 1871663"/>
              <a:gd name="connsiteY43" fmla="*/ 264318 h 1504950"/>
              <a:gd name="connsiteX44" fmla="*/ 1831181 w 1871663"/>
              <a:gd name="connsiteY44" fmla="*/ 226218 h 1504950"/>
              <a:gd name="connsiteX45" fmla="*/ 1714500 w 1871663"/>
              <a:gd name="connsiteY45" fmla="*/ 135731 h 1504950"/>
              <a:gd name="connsiteX46" fmla="*/ 1569244 w 1871663"/>
              <a:gd name="connsiteY46" fmla="*/ 45243 h 1504950"/>
              <a:gd name="connsiteX47" fmla="*/ 1459706 w 1871663"/>
              <a:gd name="connsiteY47" fmla="*/ 0 h 1504950"/>
              <a:gd name="connsiteX48" fmla="*/ 1438275 w 1871663"/>
              <a:gd name="connsiteY48" fmla="*/ 2381 h 1504950"/>
              <a:gd name="connsiteX49" fmla="*/ 1400175 w 1871663"/>
              <a:gd name="connsiteY49" fmla="*/ 23812 h 1504950"/>
              <a:gd name="connsiteX50" fmla="*/ 1309688 w 1871663"/>
              <a:gd name="connsiteY50" fmla="*/ 69056 h 1504950"/>
              <a:gd name="connsiteX51" fmla="*/ 1190625 w 1871663"/>
              <a:gd name="connsiteY51" fmla="*/ 107156 h 1504950"/>
              <a:gd name="connsiteX52" fmla="*/ 895350 w 1871663"/>
              <a:gd name="connsiteY52" fmla="*/ 173831 h 150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871663" h="1504950">
                <a:moveTo>
                  <a:pt x="895350" y="173831"/>
                </a:moveTo>
                <a:lnTo>
                  <a:pt x="666750" y="221456"/>
                </a:lnTo>
                <a:lnTo>
                  <a:pt x="464344" y="261937"/>
                </a:lnTo>
                <a:lnTo>
                  <a:pt x="135731" y="345281"/>
                </a:lnTo>
                <a:lnTo>
                  <a:pt x="0" y="381000"/>
                </a:lnTo>
                <a:lnTo>
                  <a:pt x="197644" y="466725"/>
                </a:lnTo>
                <a:lnTo>
                  <a:pt x="319088" y="438150"/>
                </a:lnTo>
                <a:lnTo>
                  <a:pt x="607219" y="381000"/>
                </a:lnTo>
                <a:lnTo>
                  <a:pt x="919163" y="323850"/>
                </a:lnTo>
                <a:lnTo>
                  <a:pt x="1047750" y="290512"/>
                </a:lnTo>
                <a:lnTo>
                  <a:pt x="1240631" y="254793"/>
                </a:lnTo>
                <a:lnTo>
                  <a:pt x="1366838" y="240506"/>
                </a:lnTo>
                <a:lnTo>
                  <a:pt x="1412081" y="240506"/>
                </a:lnTo>
                <a:lnTo>
                  <a:pt x="1443038" y="242887"/>
                </a:lnTo>
                <a:lnTo>
                  <a:pt x="1469231" y="250031"/>
                </a:lnTo>
                <a:lnTo>
                  <a:pt x="1483519" y="266700"/>
                </a:lnTo>
                <a:lnTo>
                  <a:pt x="1500188" y="297656"/>
                </a:lnTo>
                <a:lnTo>
                  <a:pt x="1507331" y="350043"/>
                </a:lnTo>
                <a:lnTo>
                  <a:pt x="1502569" y="531018"/>
                </a:lnTo>
                <a:lnTo>
                  <a:pt x="1488281" y="707231"/>
                </a:lnTo>
                <a:lnTo>
                  <a:pt x="1481138" y="864393"/>
                </a:lnTo>
                <a:lnTo>
                  <a:pt x="1473994" y="1014412"/>
                </a:lnTo>
                <a:lnTo>
                  <a:pt x="1466850" y="1271587"/>
                </a:lnTo>
                <a:lnTo>
                  <a:pt x="1466850" y="1338262"/>
                </a:lnTo>
                <a:lnTo>
                  <a:pt x="1462088" y="1402556"/>
                </a:lnTo>
                <a:lnTo>
                  <a:pt x="1469231" y="1450181"/>
                </a:lnTo>
                <a:lnTo>
                  <a:pt x="1500188" y="1481137"/>
                </a:lnTo>
                <a:lnTo>
                  <a:pt x="1526381" y="1497806"/>
                </a:lnTo>
                <a:lnTo>
                  <a:pt x="1552575" y="1504950"/>
                </a:lnTo>
                <a:lnTo>
                  <a:pt x="1583531" y="1500187"/>
                </a:lnTo>
                <a:lnTo>
                  <a:pt x="1612106" y="1483518"/>
                </a:lnTo>
                <a:lnTo>
                  <a:pt x="1635919" y="1454943"/>
                </a:lnTo>
                <a:lnTo>
                  <a:pt x="1664494" y="1414462"/>
                </a:lnTo>
                <a:lnTo>
                  <a:pt x="1666875" y="1390650"/>
                </a:lnTo>
                <a:lnTo>
                  <a:pt x="1702594" y="966787"/>
                </a:lnTo>
                <a:lnTo>
                  <a:pt x="1707356" y="819150"/>
                </a:lnTo>
                <a:lnTo>
                  <a:pt x="1719263" y="721518"/>
                </a:lnTo>
                <a:lnTo>
                  <a:pt x="1747838" y="573881"/>
                </a:lnTo>
                <a:lnTo>
                  <a:pt x="1785938" y="459581"/>
                </a:lnTo>
                <a:lnTo>
                  <a:pt x="1809750" y="400050"/>
                </a:lnTo>
                <a:lnTo>
                  <a:pt x="1840706" y="354806"/>
                </a:lnTo>
                <a:lnTo>
                  <a:pt x="1864519" y="323850"/>
                </a:lnTo>
                <a:lnTo>
                  <a:pt x="1871663" y="292893"/>
                </a:lnTo>
                <a:lnTo>
                  <a:pt x="1866900" y="264318"/>
                </a:lnTo>
                <a:lnTo>
                  <a:pt x="1831181" y="226218"/>
                </a:lnTo>
                <a:lnTo>
                  <a:pt x="1714500" y="135731"/>
                </a:lnTo>
                <a:lnTo>
                  <a:pt x="1569244" y="45243"/>
                </a:lnTo>
                <a:lnTo>
                  <a:pt x="1459706" y="0"/>
                </a:lnTo>
                <a:lnTo>
                  <a:pt x="1438275" y="2381"/>
                </a:lnTo>
                <a:lnTo>
                  <a:pt x="1400175" y="23812"/>
                </a:lnTo>
                <a:lnTo>
                  <a:pt x="1309688" y="69056"/>
                </a:lnTo>
                <a:lnTo>
                  <a:pt x="1190625" y="107156"/>
                </a:lnTo>
                <a:lnTo>
                  <a:pt x="895350" y="17383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9A6D01C5-29C2-4B52-A626-3F5E3960D018}"/>
              </a:ext>
            </a:extLst>
          </p:cNvPr>
          <p:cNvSpPr/>
          <p:nvPr/>
        </p:nvSpPr>
        <p:spPr>
          <a:xfrm>
            <a:off x="5713414" y="2513013"/>
            <a:ext cx="1525587" cy="406400"/>
          </a:xfrm>
          <a:custGeom>
            <a:avLst/>
            <a:gdLst>
              <a:gd name="connsiteX0" fmla="*/ 552450 w 1526381"/>
              <a:gd name="connsiteY0" fmla="*/ 169069 h 407194"/>
              <a:gd name="connsiteX1" fmla="*/ 195262 w 1526381"/>
              <a:gd name="connsiteY1" fmla="*/ 254794 h 407194"/>
              <a:gd name="connsiteX2" fmla="*/ 119062 w 1526381"/>
              <a:gd name="connsiteY2" fmla="*/ 271462 h 407194"/>
              <a:gd name="connsiteX3" fmla="*/ 0 w 1526381"/>
              <a:gd name="connsiteY3" fmla="*/ 297656 h 407194"/>
              <a:gd name="connsiteX4" fmla="*/ 130969 w 1526381"/>
              <a:gd name="connsiteY4" fmla="*/ 407194 h 407194"/>
              <a:gd name="connsiteX5" fmla="*/ 226219 w 1526381"/>
              <a:gd name="connsiteY5" fmla="*/ 402431 h 407194"/>
              <a:gd name="connsiteX6" fmla="*/ 342900 w 1526381"/>
              <a:gd name="connsiteY6" fmla="*/ 388144 h 407194"/>
              <a:gd name="connsiteX7" fmla="*/ 416719 w 1526381"/>
              <a:gd name="connsiteY7" fmla="*/ 376237 h 407194"/>
              <a:gd name="connsiteX8" fmla="*/ 611981 w 1526381"/>
              <a:gd name="connsiteY8" fmla="*/ 328612 h 407194"/>
              <a:gd name="connsiteX9" fmla="*/ 940594 w 1526381"/>
              <a:gd name="connsiteY9" fmla="*/ 257175 h 407194"/>
              <a:gd name="connsiteX10" fmla="*/ 1264444 w 1526381"/>
              <a:gd name="connsiteY10" fmla="*/ 200025 h 407194"/>
              <a:gd name="connsiteX11" fmla="*/ 1412081 w 1526381"/>
              <a:gd name="connsiteY11" fmla="*/ 183356 h 407194"/>
              <a:gd name="connsiteX12" fmla="*/ 1526381 w 1526381"/>
              <a:gd name="connsiteY12" fmla="*/ 126206 h 407194"/>
              <a:gd name="connsiteX13" fmla="*/ 1407319 w 1526381"/>
              <a:gd name="connsiteY13" fmla="*/ 45244 h 407194"/>
              <a:gd name="connsiteX14" fmla="*/ 1319212 w 1526381"/>
              <a:gd name="connsiteY14" fmla="*/ 14287 h 407194"/>
              <a:gd name="connsiteX15" fmla="*/ 1235869 w 1526381"/>
              <a:gd name="connsiteY15" fmla="*/ 0 h 407194"/>
              <a:gd name="connsiteX16" fmla="*/ 1207294 w 1526381"/>
              <a:gd name="connsiteY16" fmla="*/ 7144 h 407194"/>
              <a:gd name="connsiteX17" fmla="*/ 1023937 w 1526381"/>
              <a:gd name="connsiteY17" fmla="*/ 52387 h 407194"/>
              <a:gd name="connsiteX18" fmla="*/ 697706 w 1526381"/>
              <a:gd name="connsiteY18" fmla="*/ 133350 h 407194"/>
              <a:gd name="connsiteX19" fmla="*/ 552450 w 1526381"/>
              <a:gd name="connsiteY19" fmla="*/ 169069 h 40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26381" h="407194">
                <a:moveTo>
                  <a:pt x="552450" y="169069"/>
                </a:moveTo>
                <a:lnTo>
                  <a:pt x="195262" y="254794"/>
                </a:lnTo>
                <a:lnTo>
                  <a:pt x="119062" y="271462"/>
                </a:lnTo>
                <a:lnTo>
                  <a:pt x="0" y="297656"/>
                </a:lnTo>
                <a:lnTo>
                  <a:pt x="130969" y="407194"/>
                </a:lnTo>
                <a:lnTo>
                  <a:pt x="226219" y="402431"/>
                </a:lnTo>
                <a:lnTo>
                  <a:pt x="342900" y="388144"/>
                </a:lnTo>
                <a:lnTo>
                  <a:pt x="416719" y="376237"/>
                </a:lnTo>
                <a:lnTo>
                  <a:pt x="611981" y="328612"/>
                </a:lnTo>
                <a:lnTo>
                  <a:pt x="940594" y="257175"/>
                </a:lnTo>
                <a:lnTo>
                  <a:pt x="1264444" y="200025"/>
                </a:lnTo>
                <a:lnTo>
                  <a:pt x="1412081" y="183356"/>
                </a:lnTo>
                <a:lnTo>
                  <a:pt x="1526381" y="126206"/>
                </a:lnTo>
                <a:lnTo>
                  <a:pt x="1407319" y="45244"/>
                </a:lnTo>
                <a:lnTo>
                  <a:pt x="1319212" y="14287"/>
                </a:lnTo>
                <a:lnTo>
                  <a:pt x="1235869" y="0"/>
                </a:lnTo>
                <a:lnTo>
                  <a:pt x="1207294" y="7144"/>
                </a:lnTo>
                <a:lnTo>
                  <a:pt x="1023937" y="52387"/>
                </a:lnTo>
                <a:lnTo>
                  <a:pt x="697706" y="133350"/>
                </a:lnTo>
                <a:lnTo>
                  <a:pt x="552450" y="16906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81CCCF06-E0D1-4F7E-A7E1-CFE0AAF55CCF}"/>
              </a:ext>
            </a:extLst>
          </p:cNvPr>
          <p:cNvSpPr/>
          <p:nvPr/>
        </p:nvSpPr>
        <p:spPr>
          <a:xfrm>
            <a:off x="5710239" y="3141663"/>
            <a:ext cx="1481137" cy="381000"/>
          </a:xfrm>
          <a:custGeom>
            <a:avLst/>
            <a:gdLst>
              <a:gd name="connsiteX0" fmla="*/ 545306 w 1481137"/>
              <a:gd name="connsiteY0" fmla="*/ 316706 h 381000"/>
              <a:gd name="connsiteX1" fmla="*/ 252412 w 1481137"/>
              <a:gd name="connsiteY1" fmla="*/ 364331 h 381000"/>
              <a:gd name="connsiteX2" fmla="*/ 145256 w 1481137"/>
              <a:gd name="connsiteY2" fmla="*/ 381000 h 381000"/>
              <a:gd name="connsiteX3" fmla="*/ 0 w 1481137"/>
              <a:gd name="connsiteY3" fmla="*/ 271462 h 381000"/>
              <a:gd name="connsiteX4" fmla="*/ 157162 w 1481137"/>
              <a:gd name="connsiteY4" fmla="*/ 226219 h 381000"/>
              <a:gd name="connsiteX5" fmla="*/ 261937 w 1481137"/>
              <a:gd name="connsiteY5" fmla="*/ 214312 h 381000"/>
              <a:gd name="connsiteX6" fmla="*/ 447675 w 1481137"/>
              <a:gd name="connsiteY6" fmla="*/ 183356 h 381000"/>
              <a:gd name="connsiteX7" fmla="*/ 678656 w 1481137"/>
              <a:gd name="connsiteY7" fmla="*/ 133350 h 381000"/>
              <a:gd name="connsiteX8" fmla="*/ 888206 w 1481137"/>
              <a:gd name="connsiteY8" fmla="*/ 85725 h 381000"/>
              <a:gd name="connsiteX9" fmla="*/ 1040606 w 1481137"/>
              <a:gd name="connsiteY9" fmla="*/ 33337 h 381000"/>
              <a:gd name="connsiteX10" fmla="*/ 1145381 w 1481137"/>
              <a:gd name="connsiteY10" fmla="*/ 9525 h 381000"/>
              <a:gd name="connsiteX11" fmla="*/ 1214437 w 1481137"/>
              <a:gd name="connsiteY11" fmla="*/ 0 h 381000"/>
              <a:gd name="connsiteX12" fmla="*/ 1276350 w 1481137"/>
              <a:gd name="connsiteY12" fmla="*/ 7144 h 381000"/>
              <a:gd name="connsiteX13" fmla="*/ 1362075 w 1481137"/>
              <a:gd name="connsiteY13" fmla="*/ 35719 h 381000"/>
              <a:gd name="connsiteX14" fmla="*/ 1414462 w 1481137"/>
              <a:gd name="connsiteY14" fmla="*/ 69056 h 381000"/>
              <a:gd name="connsiteX15" fmla="*/ 1481137 w 1481137"/>
              <a:gd name="connsiteY15" fmla="*/ 123825 h 381000"/>
              <a:gd name="connsiteX16" fmla="*/ 1390650 w 1481137"/>
              <a:gd name="connsiteY16" fmla="*/ 173831 h 381000"/>
              <a:gd name="connsiteX17" fmla="*/ 1228725 w 1481137"/>
              <a:gd name="connsiteY17" fmla="*/ 202406 h 381000"/>
              <a:gd name="connsiteX18" fmla="*/ 876300 w 1481137"/>
              <a:gd name="connsiteY18" fmla="*/ 264319 h 381000"/>
              <a:gd name="connsiteX19" fmla="*/ 597693 w 1481137"/>
              <a:gd name="connsiteY19" fmla="*/ 309562 h 381000"/>
              <a:gd name="connsiteX20" fmla="*/ 545306 w 1481137"/>
              <a:gd name="connsiteY20" fmla="*/ 316706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81137" h="381000">
                <a:moveTo>
                  <a:pt x="545306" y="316706"/>
                </a:moveTo>
                <a:lnTo>
                  <a:pt x="252412" y="364331"/>
                </a:lnTo>
                <a:lnTo>
                  <a:pt x="145256" y="381000"/>
                </a:lnTo>
                <a:lnTo>
                  <a:pt x="0" y="271462"/>
                </a:lnTo>
                <a:lnTo>
                  <a:pt x="157162" y="226219"/>
                </a:lnTo>
                <a:lnTo>
                  <a:pt x="261937" y="214312"/>
                </a:lnTo>
                <a:lnTo>
                  <a:pt x="447675" y="183356"/>
                </a:lnTo>
                <a:lnTo>
                  <a:pt x="678656" y="133350"/>
                </a:lnTo>
                <a:lnTo>
                  <a:pt x="888206" y="85725"/>
                </a:lnTo>
                <a:lnTo>
                  <a:pt x="1040606" y="33337"/>
                </a:lnTo>
                <a:lnTo>
                  <a:pt x="1145381" y="9525"/>
                </a:lnTo>
                <a:lnTo>
                  <a:pt x="1214437" y="0"/>
                </a:lnTo>
                <a:lnTo>
                  <a:pt x="1276350" y="7144"/>
                </a:lnTo>
                <a:lnTo>
                  <a:pt x="1362075" y="35719"/>
                </a:lnTo>
                <a:lnTo>
                  <a:pt x="1414462" y="69056"/>
                </a:lnTo>
                <a:lnTo>
                  <a:pt x="1481137" y="123825"/>
                </a:lnTo>
                <a:lnTo>
                  <a:pt x="1390650" y="173831"/>
                </a:lnTo>
                <a:lnTo>
                  <a:pt x="1228725" y="202406"/>
                </a:lnTo>
                <a:lnTo>
                  <a:pt x="876300" y="264319"/>
                </a:lnTo>
                <a:lnTo>
                  <a:pt x="597693" y="309562"/>
                </a:lnTo>
                <a:lnTo>
                  <a:pt x="545306" y="31670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C40A6B59-8C0D-4C28-B845-FC6B1508872D}"/>
              </a:ext>
            </a:extLst>
          </p:cNvPr>
          <p:cNvSpPr/>
          <p:nvPr/>
        </p:nvSpPr>
        <p:spPr>
          <a:xfrm>
            <a:off x="5743576" y="3613151"/>
            <a:ext cx="2347913" cy="574675"/>
          </a:xfrm>
          <a:custGeom>
            <a:avLst/>
            <a:gdLst>
              <a:gd name="connsiteX0" fmla="*/ 1063540 w 2347123"/>
              <a:gd name="connsiteY0" fmla="*/ 229823 h 574557"/>
              <a:gd name="connsiteX1" fmla="*/ 733476 w 2347123"/>
              <a:gd name="connsiteY1" fmla="*/ 305615 h 574557"/>
              <a:gd name="connsiteX2" fmla="*/ 466980 w 2347123"/>
              <a:gd name="connsiteY2" fmla="*/ 356959 h 574557"/>
              <a:gd name="connsiteX3" fmla="*/ 251827 w 2347123"/>
              <a:gd name="connsiteY3" fmla="*/ 386298 h 574557"/>
              <a:gd name="connsiteX4" fmla="*/ 85572 w 2347123"/>
              <a:gd name="connsiteY4" fmla="*/ 398522 h 574557"/>
              <a:gd name="connsiteX5" fmla="*/ 0 w 2347123"/>
              <a:gd name="connsiteY5" fmla="*/ 422972 h 574557"/>
              <a:gd name="connsiteX6" fmla="*/ 119801 w 2347123"/>
              <a:gd name="connsiteY6" fmla="*/ 530548 h 574557"/>
              <a:gd name="connsiteX7" fmla="*/ 180924 w 2347123"/>
              <a:gd name="connsiteY7" fmla="*/ 554997 h 574557"/>
              <a:gd name="connsiteX8" fmla="*/ 237157 w 2347123"/>
              <a:gd name="connsiteY8" fmla="*/ 569667 h 574557"/>
              <a:gd name="connsiteX9" fmla="*/ 278721 w 2347123"/>
              <a:gd name="connsiteY9" fmla="*/ 574557 h 574557"/>
              <a:gd name="connsiteX10" fmla="*/ 322729 w 2347123"/>
              <a:gd name="connsiteY10" fmla="*/ 569667 h 574557"/>
              <a:gd name="connsiteX11" fmla="*/ 381408 w 2347123"/>
              <a:gd name="connsiteY11" fmla="*/ 547662 h 574557"/>
              <a:gd name="connsiteX12" fmla="*/ 532993 w 2347123"/>
              <a:gd name="connsiteY12" fmla="*/ 498764 h 574557"/>
              <a:gd name="connsiteX13" fmla="*/ 792154 w 2347123"/>
              <a:gd name="connsiteY13" fmla="*/ 440086 h 574557"/>
              <a:gd name="connsiteX14" fmla="*/ 1117328 w 2347123"/>
              <a:gd name="connsiteY14" fmla="*/ 381408 h 574557"/>
              <a:gd name="connsiteX15" fmla="*/ 1427833 w 2347123"/>
              <a:gd name="connsiteY15" fmla="*/ 330065 h 574557"/>
              <a:gd name="connsiteX16" fmla="*/ 1667435 w 2347123"/>
              <a:gd name="connsiteY16" fmla="*/ 298281 h 574557"/>
              <a:gd name="connsiteX17" fmla="*/ 1777457 w 2347123"/>
              <a:gd name="connsiteY17" fmla="*/ 283611 h 574557"/>
              <a:gd name="connsiteX18" fmla="*/ 2095296 w 2347123"/>
              <a:gd name="connsiteY18" fmla="*/ 261607 h 574557"/>
              <a:gd name="connsiteX19" fmla="*/ 2227322 w 2347123"/>
              <a:gd name="connsiteY19" fmla="*/ 246937 h 574557"/>
              <a:gd name="connsiteX20" fmla="*/ 2271331 w 2347123"/>
              <a:gd name="connsiteY20" fmla="*/ 237158 h 574557"/>
              <a:gd name="connsiteX21" fmla="*/ 2305559 w 2347123"/>
              <a:gd name="connsiteY21" fmla="*/ 220043 h 574557"/>
              <a:gd name="connsiteX22" fmla="*/ 2337343 w 2347123"/>
              <a:gd name="connsiteY22" fmla="*/ 190704 h 574557"/>
              <a:gd name="connsiteX23" fmla="*/ 2347123 w 2347123"/>
              <a:gd name="connsiteY23" fmla="*/ 168700 h 574557"/>
              <a:gd name="connsiteX24" fmla="*/ 2344678 w 2347123"/>
              <a:gd name="connsiteY24" fmla="*/ 149141 h 574557"/>
              <a:gd name="connsiteX25" fmla="*/ 2322674 w 2347123"/>
              <a:gd name="connsiteY25" fmla="*/ 122246 h 574557"/>
              <a:gd name="connsiteX26" fmla="*/ 2281110 w 2347123"/>
              <a:gd name="connsiteY26" fmla="*/ 92907 h 574557"/>
              <a:gd name="connsiteX27" fmla="*/ 2212652 w 2347123"/>
              <a:gd name="connsiteY27" fmla="*/ 61123 h 574557"/>
              <a:gd name="connsiteX28" fmla="*/ 2092851 w 2347123"/>
              <a:gd name="connsiteY28" fmla="*/ 19560 h 574557"/>
              <a:gd name="connsiteX29" fmla="*/ 2002389 w 2347123"/>
              <a:gd name="connsiteY29" fmla="*/ 0 h 574557"/>
              <a:gd name="connsiteX30" fmla="*/ 1958381 w 2347123"/>
              <a:gd name="connsiteY30" fmla="*/ 0 h 574557"/>
              <a:gd name="connsiteX31" fmla="*/ 1902148 w 2347123"/>
              <a:gd name="connsiteY31" fmla="*/ 14670 h 574557"/>
              <a:gd name="connsiteX32" fmla="*/ 1831245 w 2347123"/>
              <a:gd name="connsiteY32" fmla="*/ 36674 h 574557"/>
              <a:gd name="connsiteX33" fmla="*/ 1775012 w 2347123"/>
              <a:gd name="connsiteY33" fmla="*/ 63568 h 574557"/>
              <a:gd name="connsiteX34" fmla="*/ 1589198 w 2347123"/>
              <a:gd name="connsiteY34" fmla="*/ 112467 h 574557"/>
              <a:gd name="connsiteX35" fmla="*/ 1195566 w 2347123"/>
              <a:gd name="connsiteY35" fmla="*/ 198039 h 574557"/>
              <a:gd name="connsiteX36" fmla="*/ 1063540 w 2347123"/>
              <a:gd name="connsiteY36" fmla="*/ 229823 h 574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347123" h="574557">
                <a:moveTo>
                  <a:pt x="1063540" y="229823"/>
                </a:moveTo>
                <a:lnTo>
                  <a:pt x="733476" y="305615"/>
                </a:lnTo>
                <a:lnTo>
                  <a:pt x="466980" y="356959"/>
                </a:lnTo>
                <a:lnTo>
                  <a:pt x="251827" y="386298"/>
                </a:lnTo>
                <a:lnTo>
                  <a:pt x="85572" y="398522"/>
                </a:lnTo>
                <a:lnTo>
                  <a:pt x="0" y="422972"/>
                </a:lnTo>
                <a:lnTo>
                  <a:pt x="119801" y="530548"/>
                </a:lnTo>
                <a:lnTo>
                  <a:pt x="180924" y="554997"/>
                </a:lnTo>
                <a:lnTo>
                  <a:pt x="237157" y="569667"/>
                </a:lnTo>
                <a:lnTo>
                  <a:pt x="278721" y="574557"/>
                </a:lnTo>
                <a:lnTo>
                  <a:pt x="322729" y="569667"/>
                </a:lnTo>
                <a:lnTo>
                  <a:pt x="381408" y="547662"/>
                </a:lnTo>
                <a:lnTo>
                  <a:pt x="532993" y="498764"/>
                </a:lnTo>
                <a:lnTo>
                  <a:pt x="792154" y="440086"/>
                </a:lnTo>
                <a:lnTo>
                  <a:pt x="1117328" y="381408"/>
                </a:lnTo>
                <a:lnTo>
                  <a:pt x="1427833" y="330065"/>
                </a:lnTo>
                <a:lnTo>
                  <a:pt x="1667435" y="298281"/>
                </a:lnTo>
                <a:lnTo>
                  <a:pt x="1777457" y="283611"/>
                </a:lnTo>
                <a:lnTo>
                  <a:pt x="2095296" y="261607"/>
                </a:lnTo>
                <a:lnTo>
                  <a:pt x="2227322" y="246937"/>
                </a:lnTo>
                <a:lnTo>
                  <a:pt x="2271331" y="237158"/>
                </a:lnTo>
                <a:lnTo>
                  <a:pt x="2305559" y="220043"/>
                </a:lnTo>
                <a:lnTo>
                  <a:pt x="2337343" y="190704"/>
                </a:lnTo>
                <a:lnTo>
                  <a:pt x="2347123" y="168700"/>
                </a:lnTo>
                <a:lnTo>
                  <a:pt x="2344678" y="149141"/>
                </a:lnTo>
                <a:lnTo>
                  <a:pt x="2322674" y="122246"/>
                </a:lnTo>
                <a:lnTo>
                  <a:pt x="2281110" y="92907"/>
                </a:lnTo>
                <a:lnTo>
                  <a:pt x="2212652" y="61123"/>
                </a:lnTo>
                <a:lnTo>
                  <a:pt x="2092851" y="19560"/>
                </a:lnTo>
                <a:lnTo>
                  <a:pt x="2002389" y="0"/>
                </a:lnTo>
                <a:lnTo>
                  <a:pt x="1958381" y="0"/>
                </a:lnTo>
                <a:lnTo>
                  <a:pt x="1902148" y="14670"/>
                </a:lnTo>
                <a:lnTo>
                  <a:pt x="1831245" y="36674"/>
                </a:lnTo>
                <a:lnTo>
                  <a:pt x="1775012" y="63568"/>
                </a:lnTo>
                <a:lnTo>
                  <a:pt x="1589198" y="112467"/>
                </a:lnTo>
                <a:lnTo>
                  <a:pt x="1195566" y="198039"/>
                </a:lnTo>
                <a:lnTo>
                  <a:pt x="1063540" y="22982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ED49023A-B2C1-4D70-8118-76BC4840B26E}"/>
              </a:ext>
            </a:extLst>
          </p:cNvPr>
          <p:cNvSpPr/>
          <p:nvPr/>
        </p:nvSpPr>
        <p:spPr>
          <a:xfrm>
            <a:off x="5668963" y="4260850"/>
            <a:ext cx="2608262" cy="1900238"/>
          </a:xfrm>
          <a:custGeom>
            <a:avLst/>
            <a:gdLst>
              <a:gd name="connsiteX0" fmla="*/ 581890 w 2608729"/>
              <a:gd name="connsiteY0" fmla="*/ 261607 h 1899703"/>
              <a:gd name="connsiteX1" fmla="*/ 290945 w 2608729"/>
              <a:gd name="connsiteY1" fmla="*/ 310505 h 1899703"/>
              <a:gd name="connsiteX2" fmla="*/ 124690 w 2608729"/>
              <a:gd name="connsiteY2" fmla="*/ 339844 h 1899703"/>
              <a:gd name="connsiteX3" fmla="*/ 0 w 2608729"/>
              <a:gd name="connsiteY3" fmla="*/ 413192 h 1899703"/>
              <a:gd name="connsiteX4" fmla="*/ 132025 w 2608729"/>
              <a:gd name="connsiteY4" fmla="*/ 594116 h 1899703"/>
              <a:gd name="connsiteX5" fmla="*/ 239602 w 2608729"/>
              <a:gd name="connsiteY5" fmla="*/ 545217 h 1899703"/>
              <a:gd name="connsiteX6" fmla="*/ 388742 w 2608729"/>
              <a:gd name="connsiteY6" fmla="*/ 508544 h 1899703"/>
              <a:gd name="connsiteX7" fmla="*/ 611229 w 2608729"/>
              <a:gd name="connsiteY7" fmla="*/ 452310 h 1899703"/>
              <a:gd name="connsiteX8" fmla="*/ 907065 w 2608729"/>
              <a:gd name="connsiteY8" fmla="*/ 381408 h 1899703"/>
              <a:gd name="connsiteX9" fmla="*/ 1122218 w 2608729"/>
              <a:gd name="connsiteY9" fmla="*/ 330064 h 1899703"/>
              <a:gd name="connsiteX10" fmla="*/ 1398494 w 2608729"/>
              <a:gd name="connsiteY10" fmla="*/ 278721 h 1899703"/>
              <a:gd name="connsiteX11" fmla="*/ 1635651 w 2608729"/>
              <a:gd name="connsiteY11" fmla="*/ 246937 h 1899703"/>
              <a:gd name="connsiteX12" fmla="*/ 1826355 w 2608729"/>
              <a:gd name="connsiteY12" fmla="*/ 229823 h 1899703"/>
              <a:gd name="connsiteX13" fmla="*/ 1953490 w 2608729"/>
              <a:gd name="connsiteY13" fmla="*/ 222488 h 1899703"/>
              <a:gd name="connsiteX14" fmla="*/ 2026838 w 2608729"/>
              <a:gd name="connsiteY14" fmla="*/ 215153 h 1899703"/>
              <a:gd name="connsiteX15" fmla="*/ 2083071 w 2608729"/>
              <a:gd name="connsiteY15" fmla="*/ 227378 h 1899703"/>
              <a:gd name="connsiteX16" fmla="*/ 2149084 w 2608729"/>
              <a:gd name="connsiteY16" fmla="*/ 249382 h 1899703"/>
              <a:gd name="connsiteX17" fmla="*/ 2178423 w 2608729"/>
              <a:gd name="connsiteY17" fmla="*/ 266496 h 1899703"/>
              <a:gd name="connsiteX18" fmla="*/ 2200427 w 2608729"/>
              <a:gd name="connsiteY18" fmla="*/ 288501 h 1899703"/>
              <a:gd name="connsiteX19" fmla="*/ 2212652 w 2608729"/>
              <a:gd name="connsiteY19" fmla="*/ 308060 h 1899703"/>
              <a:gd name="connsiteX20" fmla="*/ 2224877 w 2608729"/>
              <a:gd name="connsiteY20" fmla="*/ 337399 h 1899703"/>
              <a:gd name="connsiteX21" fmla="*/ 2229766 w 2608729"/>
              <a:gd name="connsiteY21" fmla="*/ 374073 h 1899703"/>
              <a:gd name="connsiteX22" fmla="*/ 2227321 w 2608729"/>
              <a:gd name="connsiteY22" fmla="*/ 447421 h 1899703"/>
              <a:gd name="connsiteX23" fmla="*/ 2215097 w 2608729"/>
              <a:gd name="connsiteY23" fmla="*/ 596561 h 1899703"/>
              <a:gd name="connsiteX24" fmla="*/ 2202872 w 2608729"/>
              <a:gd name="connsiteY24" fmla="*/ 665018 h 1899703"/>
              <a:gd name="connsiteX25" fmla="*/ 2183313 w 2608729"/>
              <a:gd name="connsiteY25" fmla="*/ 748146 h 1899703"/>
              <a:gd name="connsiteX26" fmla="*/ 2124635 w 2608729"/>
              <a:gd name="connsiteY26" fmla="*/ 946184 h 1899703"/>
              <a:gd name="connsiteX27" fmla="*/ 2053732 w 2608729"/>
              <a:gd name="connsiteY27" fmla="*/ 1119773 h 1899703"/>
              <a:gd name="connsiteX28" fmla="*/ 1977940 w 2608729"/>
              <a:gd name="connsiteY28" fmla="*/ 1276248 h 1899703"/>
              <a:gd name="connsiteX29" fmla="*/ 1931486 w 2608729"/>
              <a:gd name="connsiteY29" fmla="*/ 1347151 h 1899703"/>
              <a:gd name="connsiteX30" fmla="*/ 1885033 w 2608729"/>
              <a:gd name="connsiteY30" fmla="*/ 1408274 h 1899703"/>
              <a:gd name="connsiteX31" fmla="*/ 1853249 w 2608729"/>
              <a:gd name="connsiteY31" fmla="*/ 1440058 h 1899703"/>
              <a:gd name="connsiteX32" fmla="*/ 1821465 w 2608729"/>
              <a:gd name="connsiteY32" fmla="*/ 1466952 h 1899703"/>
              <a:gd name="connsiteX33" fmla="*/ 1792126 w 2608729"/>
              <a:gd name="connsiteY33" fmla="*/ 1484066 h 1899703"/>
              <a:gd name="connsiteX34" fmla="*/ 1628316 w 2608729"/>
              <a:gd name="connsiteY34" fmla="*/ 1613647 h 1899703"/>
              <a:gd name="connsiteX35" fmla="*/ 1562303 w 2608729"/>
              <a:gd name="connsiteY35" fmla="*/ 1767677 h 1899703"/>
              <a:gd name="connsiteX36" fmla="*/ 1559858 w 2608729"/>
              <a:gd name="connsiteY36" fmla="*/ 1804351 h 1899703"/>
              <a:gd name="connsiteX37" fmla="*/ 1567193 w 2608729"/>
              <a:gd name="connsiteY37" fmla="*/ 1848360 h 1899703"/>
              <a:gd name="connsiteX38" fmla="*/ 1574528 w 2608729"/>
              <a:gd name="connsiteY38" fmla="*/ 1870364 h 1899703"/>
              <a:gd name="connsiteX39" fmla="*/ 1586752 w 2608729"/>
              <a:gd name="connsiteY39" fmla="*/ 1887478 h 1899703"/>
              <a:gd name="connsiteX40" fmla="*/ 1608757 w 2608729"/>
              <a:gd name="connsiteY40" fmla="*/ 1897258 h 1899703"/>
              <a:gd name="connsiteX41" fmla="*/ 1650320 w 2608729"/>
              <a:gd name="connsiteY41" fmla="*/ 1899703 h 1899703"/>
              <a:gd name="connsiteX42" fmla="*/ 1704109 w 2608729"/>
              <a:gd name="connsiteY42" fmla="*/ 1880144 h 1899703"/>
              <a:gd name="connsiteX43" fmla="*/ 1804350 w 2608729"/>
              <a:gd name="connsiteY43" fmla="*/ 1823910 h 1899703"/>
              <a:gd name="connsiteX44" fmla="*/ 1914372 w 2608729"/>
              <a:gd name="connsiteY44" fmla="*/ 1733448 h 1899703"/>
              <a:gd name="connsiteX45" fmla="*/ 2041508 w 2608729"/>
              <a:gd name="connsiteY45" fmla="*/ 1608757 h 1899703"/>
              <a:gd name="connsiteX46" fmla="*/ 2117300 w 2608729"/>
              <a:gd name="connsiteY46" fmla="*/ 1506071 h 1899703"/>
              <a:gd name="connsiteX47" fmla="*/ 2178423 w 2608729"/>
              <a:gd name="connsiteY47" fmla="*/ 1413164 h 1899703"/>
              <a:gd name="connsiteX48" fmla="*/ 2229766 w 2608729"/>
              <a:gd name="connsiteY48" fmla="*/ 1293363 h 1899703"/>
              <a:gd name="connsiteX49" fmla="*/ 2344678 w 2608729"/>
              <a:gd name="connsiteY49" fmla="*/ 975523 h 1899703"/>
              <a:gd name="connsiteX50" fmla="*/ 2435140 w 2608729"/>
              <a:gd name="connsiteY50" fmla="*/ 691912 h 1899703"/>
              <a:gd name="connsiteX51" fmla="*/ 2474258 w 2608729"/>
              <a:gd name="connsiteY51" fmla="*/ 540327 h 1899703"/>
              <a:gd name="connsiteX52" fmla="*/ 2496263 w 2608729"/>
              <a:gd name="connsiteY52" fmla="*/ 469425 h 1899703"/>
              <a:gd name="connsiteX53" fmla="*/ 2515822 w 2608729"/>
              <a:gd name="connsiteY53" fmla="*/ 427861 h 1899703"/>
              <a:gd name="connsiteX54" fmla="*/ 2542716 w 2608729"/>
              <a:gd name="connsiteY54" fmla="*/ 396077 h 1899703"/>
              <a:gd name="connsiteX55" fmla="*/ 2569610 w 2608729"/>
              <a:gd name="connsiteY55" fmla="*/ 374073 h 1899703"/>
              <a:gd name="connsiteX56" fmla="*/ 2598949 w 2608729"/>
              <a:gd name="connsiteY56" fmla="*/ 347179 h 1899703"/>
              <a:gd name="connsiteX57" fmla="*/ 2608729 w 2608729"/>
              <a:gd name="connsiteY57" fmla="*/ 320285 h 1899703"/>
              <a:gd name="connsiteX58" fmla="*/ 2603839 w 2608729"/>
              <a:gd name="connsiteY58" fmla="*/ 290946 h 1899703"/>
              <a:gd name="connsiteX59" fmla="*/ 2591614 w 2608729"/>
              <a:gd name="connsiteY59" fmla="*/ 254272 h 1899703"/>
              <a:gd name="connsiteX60" fmla="*/ 2550051 w 2608729"/>
              <a:gd name="connsiteY60" fmla="*/ 200484 h 1899703"/>
              <a:gd name="connsiteX61" fmla="*/ 2486483 w 2608729"/>
              <a:gd name="connsiteY61" fmla="*/ 141806 h 1899703"/>
              <a:gd name="connsiteX62" fmla="*/ 2415580 w 2608729"/>
              <a:gd name="connsiteY62" fmla="*/ 92907 h 1899703"/>
              <a:gd name="connsiteX63" fmla="*/ 2300669 w 2608729"/>
              <a:gd name="connsiteY63" fmla="*/ 31784 h 1899703"/>
              <a:gd name="connsiteX64" fmla="*/ 2229766 w 2608729"/>
              <a:gd name="connsiteY64" fmla="*/ 7335 h 1899703"/>
              <a:gd name="connsiteX65" fmla="*/ 2200427 w 2608729"/>
              <a:gd name="connsiteY65" fmla="*/ 0 h 1899703"/>
              <a:gd name="connsiteX66" fmla="*/ 2163754 w 2608729"/>
              <a:gd name="connsiteY66" fmla="*/ 14670 h 1899703"/>
              <a:gd name="connsiteX67" fmla="*/ 2073292 w 2608729"/>
              <a:gd name="connsiteY67" fmla="*/ 44009 h 1899703"/>
              <a:gd name="connsiteX68" fmla="*/ 1960825 w 2608729"/>
              <a:gd name="connsiteY68" fmla="*/ 66013 h 1899703"/>
              <a:gd name="connsiteX69" fmla="*/ 1826355 w 2608729"/>
              <a:gd name="connsiteY69" fmla="*/ 73348 h 1899703"/>
              <a:gd name="connsiteX70" fmla="*/ 1506070 w 2608729"/>
              <a:gd name="connsiteY70" fmla="*/ 107577 h 1899703"/>
              <a:gd name="connsiteX71" fmla="*/ 1061095 w 2608729"/>
              <a:gd name="connsiteY71" fmla="*/ 171145 h 1899703"/>
              <a:gd name="connsiteX72" fmla="*/ 581890 w 2608729"/>
              <a:gd name="connsiteY72" fmla="*/ 261607 h 1899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2608729" h="1899703">
                <a:moveTo>
                  <a:pt x="581890" y="261607"/>
                </a:moveTo>
                <a:lnTo>
                  <a:pt x="290945" y="310505"/>
                </a:lnTo>
                <a:lnTo>
                  <a:pt x="124690" y="339844"/>
                </a:lnTo>
                <a:lnTo>
                  <a:pt x="0" y="413192"/>
                </a:lnTo>
                <a:lnTo>
                  <a:pt x="132025" y="594116"/>
                </a:lnTo>
                <a:lnTo>
                  <a:pt x="239602" y="545217"/>
                </a:lnTo>
                <a:lnTo>
                  <a:pt x="388742" y="508544"/>
                </a:lnTo>
                <a:lnTo>
                  <a:pt x="611229" y="452310"/>
                </a:lnTo>
                <a:lnTo>
                  <a:pt x="907065" y="381408"/>
                </a:lnTo>
                <a:lnTo>
                  <a:pt x="1122218" y="330064"/>
                </a:lnTo>
                <a:lnTo>
                  <a:pt x="1398494" y="278721"/>
                </a:lnTo>
                <a:lnTo>
                  <a:pt x="1635651" y="246937"/>
                </a:lnTo>
                <a:lnTo>
                  <a:pt x="1826355" y="229823"/>
                </a:lnTo>
                <a:lnTo>
                  <a:pt x="1953490" y="222488"/>
                </a:lnTo>
                <a:lnTo>
                  <a:pt x="2026838" y="215153"/>
                </a:lnTo>
                <a:lnTo>
                  <a:pt x="2083071" y="227378"/>
                </a:lnTo>
                <a:lnTo>
                  <a:pt x="2149084" y="249382"/>
                </a:lnTo>
                <a:lnTo>
                  <a:pt x="2178423" y="266496"/>
                </a:lnTo>
                <a:lnTo>
                  <a:pt x="2200427" y="288501"/>
                </a:lnTo>
                <a:lnTo>
                  <a:pt x="2212652" y="308060"/>
                </a:lnTo>
                <a:lnTo>
                  <a:pt x="2224877" y="337399"/>
                </a:lnTo>
                <a:lnTo>
                  <a:pt x="2229766" y="374073"/>
                </a:lnTo>
                <a:lnTo>
                  <a:pt x="2227321" y="447421"/>
                </a:lnTo>
                <a:lnTo>
                  <a:pt x="2215097" y="596561"/>
                </a:lnTo>
                <a:lnTo>
                  <a:pt x="2202872" y="665018"/>
                </a:lnTo>
                <a:lnTo>
                  <a:pt x="2183313" y="748146"/>
                </a:lnTo>
                <a:lnTo>
                  <a:pt x="2124635" y="946184"/>
                </a:lnTo>
                <a:lnTo>
                  <a:pt x="2053732" y="1119773"/>
                </a:lnTo>
                <a:lnTo>
                  <a:pt x="1977940" y="1276248"/>
                </a:lnTo>
                <a:lnTo>
                  <a:pt x="1931486" y="1347151"/>
                </a:lnTo>
                <a:lnTo>
                  <a:pt x="1885033" y="1408274"/>
                </a:lnTo>
                <a:lnTo>
                  <a:pt x="1853249" y="1440058"/>
                </a:lnTo>
                <a:lnTo>
                  <a:pt x="1821465" y="1466952"/>
                </a:lnTo>
                <a:lnTo>
                  <a:pt x="1792126" y="1484066"/>
                </a:lnTo>
                <a:lnTo>
                  <a:pt x="1628316" y="1613647"/>
                </a:lnTo>
                <a:lnTo>
                  <a:pt x="1562303" y="1767677"/>
                </a:lnTo>
                <a:lnTo>
                  <a:pt x="1559858" y="1804351"/>
                </a:lnTo>
                <a:lnTo>
                  <a:pt x="1567193" y="1848360"/>
                </a:lnTo>
                <a:lnTo>
                  <a:pt x="1574528" y="1870364"/>
                </a:lnTo>
                <a:lnTo>
                  <a:pt x="1586752" y="1887478"/>
                </a:lnTo>
                <a:lnTo>
                  <a:pt x="1608757" y="1897258"/>
                </a:lnTo>
                <a:lnTo>
                  <a:pt x="1650320" y="1899703"/>
                </a:lnTo>
                <a:lnTo>
                  <a:pt x="1704109" y="1880144"/>
                </a:lnTo>
                <a:lnTo>
                  <a:pt x="1804350" y="1823910"/>
                </a:lnTo>
                <a:lnTo>
                  <a:pt x="1914372" y="1733448"/>
                </a:lnTo>
                <a:lnTo>
                  <a:pt x="2041508" y="1608757"/>
                </a:lnTo>
                <a:lnTo>
                  <a:pt x="2117300" y="1506071"/>
                </a:lnTo>
                <a:lnTo>
                  <a:pt x="2178423" y="1413164"/>
                </a:lnTo>
                <a:lnTo>
                  <a:pt x="2229766" y="1293363"/>
                </a:lnTo>
                <a:lnTo>
                  <a:pt x="2344678" y="975523"/>
                </a:lnTo>
                <a:lnTo>
                  <a:pt x="2435140" y="691912"/>
                </a:lnTo>
                <a:lnTo>
                  <a:pt x="2474258" y="540327"/>
                </a:lnTo>
                <a:lnTo>
                  <a:pt x="2496263" y="469425"/>
                </a:lnTo>
                <a:lnTo>
                  <a:pt x="2515822" y="427861"/>
                </a:lnTo>
                <a:lnTo>
                  <a:pt x="2542716" y="396077"/>
                </a:lnTo>
                <a:lnTo>
                  <a:pt x="2569610" y="374073"/>
                </a:lnTo>
                <a:lnTo>
                  <a:pt x="2598949" y="347179"/>
                </a:lnTo>
                <a:lnTo>
                  <a:pt x="2608729" y="320285"/>
                </a:lnTo>
                <a:lnTo>
                  <a:pt x="2603839" y="290946"/>
                </a:lnTo>
                <a:lnTo>
                  <a:pt x="2591614" y="254272"/>
                </a:lnTo>
                <a:lnTo>
                  <a:pt x="2550051" y="200484"/>
                </a:lnTo>
                <a:lnTo>
                  <a:pt x="2486483" y="141806"/>
                </a:lnTo>
                <a:lnTo>
                  <a:pt x="2415580" y="92907"/>
                </a:lnTo>
                <a:lnTo>
                  <a:pt x="2300669" y="31784"/>
                </a:lnTo>
                <a:lnTo>
                  <a:pt x="2229766" y="7335"/>
                </a:lnTo>
                <a:lnTo>
                  <a:pt x="2200427" y="0"/>
                </a:lnTo>
                <a:lnTo>
                  <a:pt x="2163754" y="14670"/>
                </a:lnTo>
                <a:lnTo>
                  <a:pt x="2073292" y="44009"/>
                </a:lnTo>
                <a:lnTo>
                  <a:pt x="1960825" y="66013"/>
                </a:lnTo>
                <a:lnTo>
                  <a:pt x="1826355" y="73348"/>
                </a:lnTo>
                <a:lnTo>
                  <a:pt x="1506070" y="107577"/>
                </a:lnTo>
                <a:lnTo>
                  <a:pt x="1061095" y="171145"/>
                </a:lnTo>
                <a:lnTo>
                  <a:pt x="581890" y="26160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635AF6EA-BDFF-4644-B5AA-4C820D02CEC8}"/>
              </a:ext>
            </a:extLst>
          </p:cNvPr>
          <p:cNvSpPr/>
          <p:nvPr/>
        </p:nvSpPr>
        <p:spPr>
          <a:xfrm>
            <a:off x="6773863" y="5522914"/>
            <a:ext cx="723900" cy="511175"/>
          </a:xfrm>
          <a:custGeom>
            <a:avLst/>
            <a:gdLst>
              <a:gd name="connsiteX0" fmla="*/ 317840 w 723697"/>
              <a:gd name="connsiteY0" fmla="*/ 330064 h 510988"/>
              <a:gd name="connsiteX1" fmla="*/ 371628 w 723697"/>
              <a:gd name="connsiteY1" fmla="*/ 386297 h 510988"/>
              <a:gd name="connsiteX2" fmla="*/ 418082 w 723697"/>
              <a:gd name="connsiteY2" fmla="*/ 444975 h 510988"/>
              <a:gd name="connsiteX3" fmla="*/ 464535 w 723697"/>
              <a:gd name="connsiteY3" fmla="*/ 510988 h 510988"/>
              <a:gd name="connsiteX4" fmla="*/ 723697 w 723697"/>
              <a:gd name="connsiteY4" fmla="*/ 202928 h 510988"/>
              <a:gd name="connsiteX5" fmla="*/ 652794 w 723697"/>
              <a:gd name="connsiteY5" fmla="*/ 232267 h 510988"/>
              <a:gd name="connsiteX6" fmla="*/ 601451 w 723697"/>
              <a:gd name="connsiteY6" fmla="*/ 234712 h 510988"/>
              <a:gd name="connsiteX7" fmla="*/ 515878 w 723697"/>
              <a:gd name="connsiteY7" fmla="*/ 222487 h 510988"/>
              <a:gd name="connsiteX8" fmla="*/ 420526 w 723697"/>
              <a:gd name="connsiteY8" fmla="*/ 198038 h 510988"/>
              <a:gd name="connsiteX9" fmla="*/ 369183 w 723697"/>
              <a:gd name="connsiteY9" fmla="*/ 180924 h 510988"/>
              <a:gd name="connsiteX10" fmla="*/ 300725 w 723697"/>
              <a:gd name="connsiteY10" fmla="*/ 136915 h 510988"/>
              <a:gd name="connsiteX11" fmla="*/ 217598 w 723697"/>
              <a:gd name="connsiteY11" fmla="*/ 88017 h 510988"/>
              <a:gd name="connsiteX12" fmla="*/ 132026 w 723697"/>
              <a:gd name="connsiteY12" fmla="*/ 44008 h 510988"/>
              <a:gd name="connsiteX13" fmla="*/ 46454 w 723697"/>
              <a:gd name="connsiteY13" fmla="*/ 7335 h 510988"/>
              <a:gd name="connsiteX14" fmla="*/ 7335 w 723697"/>
              <a:gd name="connsiteY14" fmla="*/ 0 h 510988"/>
              <a:gd name="connsiteX15" fmla="*/ 0 w 723697"/>
              <a:gd name="connsiteY15" fmla="*/ 17114 h 510988"/>
              <a:gd name="connsiteX16" fmla="*/ 4890 w 723697"/>
              <a:gd name="connsiteY16" fmla="*/ 44008 h 510988"/>
              <a:gd name="connsiteX17" fmla="*/ 24449 w 723697"/>
              <a:gd name="connsiteY17" fmla="*/ 70902 h 510988"/>
              <a:gd name="connsiteX18" fmla="*/ 107577 w 723697"/>
              <a:gd name="connsiteY18" fmla="*/ 146695 h 510988"/>
              <a:gd name="connsiteX19" fmla="*/ 207818 w 723697"/>
              <a:gd name="connsiteY19" fmla="*/ 234712 h 510988"/>
              <a:gd name="connsiteX20" fmla="*/ 317840 w 723697"/>
              <a:gd name="connsiteY20" fmla="*/ 330064 h 51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23697" h="510988">
                <a:moveTo>
                  <a:pt x="317840" y="330064"/>
                </a:moveTo>
                <a:lnTo>
                  <a:pt x="371628" y="386297"/>
                </a:lnTo>
                <a:lnTo>
                  <a:pt x="418082" y="444975"/>
                </a:lnTo>
                <a:lnTo>
                  <a:pt x="464535" y="510988"/>
                </a:lnTo>
                <a:lnTo>
                  <a:pt x="723697" y="202928"/>
                </a:lnTo>
                <a:lnTo>
                  <a:pt x="652794" y="232267"/>
                </a:lnTo>
                <a:lnTo>
                  <a:pt x="601451" y="234712"/>
                </a:lnTo>
                <a:lnTo>
                  <a:pt x="515878" y="222487"/>
                </a:lnTo>
                <a:lnTo>
                  <a:pt x="420526" y="198038"/>
                </a:lnTo>
                <a:lnTo>
                  <a:pt x="369183" y="180924"/>
                </a:lnTo>
                <a:lnTo>
                  <a:pt x="300725" y="136915"/>
                </a:lnTo>
                <a:lnTo>
                  <a:pt x="217598" y="88017"/>
                </a:lnTo>
                <a:lnTo>
                  <a:pt x="132026" y="44008"/>
                </a:lnTo>
                <a:lnTo>
                  <a:pt x="46454" y="7335"/>
                </a:lnTo>
                <a:lnTo>
                  <a:pt x="7335" y="0"/>
                </a:lnTo>
                <a:lnTo>
                  <a:pt x="0" y="17114"/>
                </a:lnTo>
                <a:lnTo>
                  <a:pt x="4890" y="44008"/>
                </a:lnTo>
                <a:lnTo>
                  <a:pt x="24449" y="70902"/>
                </a:lnTo>
                <a:lnTo>
                  <a:pt x="107577" y="146695"/>
                </a:lnTo>
                <a:lnTo>
                  <a:pt x="207818" y="234712"/>
                </a:lnTo>
                <a:lnTo>
                  <a:pt x="317840" y="33006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F8A3FCE-FF0F-43BF-92C6-DF47EE96F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077" y="1270472"/>
            <a:ext cx="4669941" cy="482235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9CF5B9A-9B44-4D7D-8024-A8729FBE1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9209" y="1252887"/>
            <a:ext cx="4669941" cy="4822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6" grpId="0" animBg="1"/>
      <p:bldP spid="64" grpId="0" animBg="1"/>
      <p:bldP spid="65" grpId="0" animBg="1"/>
      <p:bldP spid="66" grpId="0" animBg="1"/>
      <p:bldP spid="67" grpId="0" animBg="1"/>
      <p:bldP spid="54" grpId="0" animBg="1"/>
      <p:bldP spid="55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B93C5FF-DC39-47F6-BE48-19EBDC198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029" y="1017823"/>
            <a:ext cx="4669941" cy="482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476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84A5CC1A-2EEE-4BD7-99D1-75FC0B7D796A}"/>
              </a:ext>
            </a:extLst>
          </p:cNvPr>
          <p:cNvSpPr/>
          <p:nvPr/>
        </p:nvSpPr>
        <p:spPr>
          <a:xfrm>
            <a:off x="4733925" y="1620839"/>
            <a:ext cx="2643188" cy="515937"/>
          </a:xfrm>
          <a:custGeom>
            <a:avLst/>
            <a:gdLst>
              <a:gd name="connsiteX0" fmla="*/ 1393031 w 2643188"/>
              <a:gd name="connsiteY0" fmla="*/ 192882 h 514535"/>
              <a:gd name="connsiteX1" fmla="*/ 1750219 w 2643188"/>
              <a:gd name="connsiteY1" fmla="*/ 147638 h 514535"/>
              <a:gd name="connsiteX2" fmla="*/ 1993106 w 2643188"/>
              <a:gd name="connsiteY2" fmla="*/ 114300 h 514535"/>
              <a:gd name="connsiteX3" fmla="*/ 2038350 w 2643188"/>
              <a:gd name="connsiteY3" fmla="*/ 102394 h 514535"/>
              <a:gd name="connsiteX4" fmla="*/ 2090738 w 2643188"/>
              <a:gd name="connsiteY4" fmla="*/ 78582 h 514535"/>
              <a:gd name="connsiteX5" fmla="*/ 2145506 w 2643188"/>
              <a:gd name="connsiteY5" fmla="*/ 50007 h 514535"/>
              <a:gd name="connsiteX6" fmla="*/ 2181225 w 2643188"/>
              <a:gd name="connsiteY6" fmla="*/ 21432 h 514535"/>
              <a:gd name="connsiteX7" fmla="*/ 2197894 w 2643188"/>
              <a:gd name="connsiteY7" fmla="*/ 2382 h 514535"/>
              <a:gd name="connsiteX8" fmla="*/ 2219325 w 2643188"/>
              <a:gd name="connsiteY8" fmla="*/ 0 h 514535"/>
              <a:gd name="connsiteX9" fmla="*/ 2297906 w 2643188"/>
              <a:gd name="connsiteY9" fmla="*/ 9525 h 514535"/>
              <a:gd name="connsiteX10" fmla="*/ 2397919 w 2643188"/>
              <a:gd name="connsiteY10" fmla="*/ 33338 h 514535"/>
              <a:gd name="connsiteX11" fmla="*/ 2486025 w 2643188"/>
              <a:gd name="connsiteY11" fmla="*/ 61913 h 514535"/>
              <a:gd name="connsiteX12" fmla="*/ 2566988 w 2643188"/>
              <a:gd name="connsiteY12" fmla="*/ 100013 h 514535"/>
              <a:gd name="connsiteX13" fmla="*/ 2595563 w 2643188"/>
              <a:gd name="connsiteY13" fmla="*/ 121444 h 514535"/>
              <a:gd name="connsiteX14" fmla="*/ 2626519 w 2643188"/>
              <a:gd name="connsiteY14" fmla="*/ 150019 h 514535"/>
              <a:gd name="connsiteX15" fmla="*/ 2638425 w 2643188"/>
              <a:gd name="connsiteY15" fmla="*/ 173832 h 514535"/>
              <a:gd name="connsiteX16" fmla="*/ 2643188 w 2643188"/>
              <a:gd name="connsiteY16" fmla="*/ 195263 h 514535"/>
              <a:gd name="connsiteX17" fmla="*/ 2643188 w 2643188"/>
              <a:gd name="connsiteY17" fmla="*/ 216694 h 514535"/>
              <a:gd name="connsiteX18" fmla="*/ 2628900 w 2643188"/>
              <a:gd name="connsiteY18" fmla="*/ 235744 h 514535"/>
              <a:gd name="connsiteX19" fmla="*/ 2597944 w 2643188"/>
              <a:gd name="connsiteY19" fmla="*/ 254794 h 514535"/>
              <a:gd name="connsiteX20" fmla="*/ 2555081 w 2643188"/>
              <a:gd name="connsiteY20" fmla="*/ 266700 h 514535"/>
              <a:gd name="connsiteX21" fmla="*/ 2405063 w 2643188"/>
              <a:gd name="connsiteY21" fmla="*/ 288132 h 514535"/>
              <a:gd name="connsiteX22" fmla="*/ 2095500 w 2643188"/>
              <a:gd name="connsiteY22" fmla="*/ 314325 h 514535"/>
              <a:gd name="connsiteX23" fmla="*/ 1714500 w 2643188"/>
              <a:gd name="connsiteY23" fmla="*/ 345282 h 514535"/>
              <a:gd name="connsiteX24" fmla="*/ 1323975 w 2643188"/>
              <a:gd name="connsiteY24" fmla="*/ 376238 h 514535"/>
              <a:gd name="connsiteX25" fmla="*/ 1052513 w 2643188"/>
              <a:gd name="connsiteY25" fmla="*/ 407194 h 514535"/>
              <a:gd name="connsiteX26" fmla="*/ 583406 w 2643188"/>
              <a:gd name="connsiteY26" fmla="*/ 469107 h 514535"/>
              <a:gd name="connsiteX27" fmla="*/ 495300 w 2643188"/>
              <a:gd name="connsiteY27" fmla="*/ 500063 h 514535"/>
              <a:gd name="connsiteX28" fmla="*/ 433388 w 2643188"/>
              <a:gd name="connsiteY28" fmla="*/ 514350 h 514535"/>
              <a:gd name="connsiteX29" fmla="*/ 402431 w 2643188"/>
              <a:gd name="connsiteY29" fmla="*/ 509588 h 514535"/>
              <a:gd name="connsiteX30" fmla="*/ 314325 w 2643188"/>
              <a:gd name="connsiteY30" fmla="*/ 471488 h 514535"/>
              <a:gd name="connsiteX31" fmla="*/ 230981 w 2643188"/>
              <a:gd name="connsiteY31" fmla="*/ 421482 h 514535"/>
              <a:gd name="connsiteX32" fmla="*/ 130969 w 2643188"/>
              <a:gd name="connsiteY32" fmla="*/ 326232 h 514535"/>
              <a:gd name="connsiteX33" fmla="*/ 52388 w 2643188"/>
              <a:gd name="connsiteY33" fmla="*/ 233363 h 514535"/>
              <a:gd name="connsiteX34" fmla="*/ 2381 w 2643188"/>
              <a:gd name="connsiteY34" fmla="*/ 157163 h 514535"/>
              <a:gd name="connsiteX35" fmla="*/ 0 w 2643188"/>
              <a:gd name="connsiteY35" fmla="*/ 140494 h 514535"/>
              <a:gd name="connsiteX36" fmla="*/ 4763 w 2643188"/>
              <a:gd name="connsiteY36" fmla="*/ 121444 h 514535"/>
              <a:gd name="connsiteX37" fmla="*/ 26194 w 2643188"/>
              <a:gd name="connsiteY37" fmla="*/ 119063 h 514535"/>
              <a:gd name="connsiteX38" fmla="*/ 57150 w 2643188"/>
              <a:gd name="connsiteY38" fmla="*/ 128588 h 514535"/>
              <a:gd name="connsiteX39" fmla="*/ 100013 w 2643188"/>
              <a:gd name="connsiteY39" fmla="*/ 166688 h 514535"/>
              <a:gd name="connsiteX40" fmla="*/ 145256 w 2643188"/>
              <a:gd name="connsiteY40" fmla="*/ 204788 h 514535"/>
              <a:gd name="connsiteX41" fmla="*/ 185738 w 2643188"/>
              <a:gd name="connsiteY41" fmla="*/ 228600 h 514535"/>
              <a:gd name="connsiteX42" fmla="*/ 233363 w 2643188"/>
              <a:gd name="connsiteY42" fmla="*/ 247650 h 514535"/>
              <a:gd name="connsiteX43" fmla="*/ 295275 w 2643188"/>
              <a:gd name="connsiteY43" fmla="*/ 264319 h 514535"/>
              <a:gd name="connsiteX44" fmla="*/ 409575 w 2643188"/>
              <a:gd name="connsiteY44" fmla="*/ 269082 h 514535"/>
              <a:gd name="connsiteX45" fmla="*/ 638175 w 2643188"/>
              <a:gd name="connsiteY45" fmla="*/ 266700 h 514535"/>
              <a:gd name="connsiteX46" fmla="*/ 888206 w 2643188"/>
              <a:gd name="connsiteY46" fmla="*/ 252413 h 514535"/>
              <a:gd name="connsiteX47" fmla="*/ 1393031 w 2643188"/>
              <a:gd name="connsiteY47" fmla="*/ 192882 h 51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43188" h="514535">
                <a:moveTo>
                  <a:pt x="1393031" y="192882"/>
                </a:moveTo>
                <a:lnTo>
                  <a:pt x="1750219" y="147638"/>
                </a:lnTo>
                <a:lnTo>
                  <a:pt x="1993106" y="114300"/>
                </a:lnTo>
                <a:lnTo>
                  <a:pt x="2038350" y="102394"/>
                </a:lnTo>
                <a:lnTo>
                  <a:pt x="2090738" y="78582"/>
                </a:lnTo>
                <a:lnTo>
                  <a:pt x="2145506" y="50007"/>
                </a:lnTo>
                <a:lnTo>
                  <a:pt x="2181225" y="21432"/>
                </a:lnTo>
                <a:lnTo>
                  <a:pt x="2197894" y="2382"/>
                </a:lnTo>
                <a:lnTo>
                  <a:pt x="2219325" y="0"/>
                </a:lnTo>
                <a:lnTo>
                  <a:pt x="2297906" y="9525"/>
                </a:lnTo>
                <a:lnTo>
                  <a:pt x="2397919" y="33338"/>
                </a:lnTo>
                <a:lnTo>
                  <a:pt x="2486025" y="61913"/>
                </a:lnTo>
                <a:lnTo>
                  <a:pt x="2566988" y="100013"/>
                </a:lnTo>
                <a:lnTo>
                  <a:pt x="2595563" y="121444"/>
                </a:lnTo>
                <a:lnTo>
                  <a:pt x="2626519" y="150019"/>
                </a:lnTo>
                <a:lnTo>
                  <a:pt x="2638425" y="173832"/>
                </a:lnTo>
                <a:lnTo>
                  <a:pt x="2643188" y="195263"/>
                </a:lnTo>
                <a:lnTo>
                  <a:pt x="2643188" y="216694"/>
                </a:lnTo>
                <a:lnTo>
                  <a:pt x="2628900" y="235744"/>
                </a:lnTo>
                <a:lnTo>
                  <a:pt x="2597944" y="254794"/>
                </a:lnTo>
                <a:lnTo>
                  <a:pt x="2555081" y="266700"/>
                </a:lnTo>
                <a:lnTo>
                  <a:pt x="2405063" y="288132"/>
                </a:lnTo>
                <a:lnTo>
                  <a:pt x="2095500" y="314325"/>
                </a:lnTo>
                <a:lnTo>
                  <a:pt x="1714500" y="345282"/>
                </a:lnTo>
                <a:lnTo>
                  <a:pt x="1323975" y="376238"/>
                </a:lnTo>
                <a:lnTo>
                  <a:pt x="1052513" y="407194"/>
                </a:lnTo>
                <a:lnTo>
                  <a:pt x="583406" y="469107"/>
                </a:lnTo>
                <a:lnTo>
                  <a:pt x="495300" y="500063"/>
                </a:lnTo>
                <a:cubicBezTo>
                  <a:pt x="434997" y="514535"/>
                  <a:pt x="456176" y="514350"/>
                  <a:pt x="433388" y="514350"/>
                </a:cubicBezTo>
                <a:lnTo>
                  <a:pt x="402431" y="509588"/>
                </a:lnTo>
                <a:lnTo>
                  <a:pt x="314325" y="471488"/>
                </a:lnTo>
                <a:lnTo>
                  <a:pt x="230981" y="421482"/>
                </a:lnTo>
                <a:lnTo>
                  <a:pt x="130969" y="326232"/>
                </a:lnTo>
                <a:lnTo>
                  <a:pt x="52388" y="233363"/>
                </a:lnTo>
                <a:lnTo>
                  <a:pt x="2381" y="157163"/>
                </a:lnTo>
                <a:lnTo>
                  <a:pt x="0" y="140494"/>
                </a:lnTo>
                <a:lnTo>
                  <a:pt x="4763" y="121444"/>
                </a:lnTo>
                <a:lnTo>
                  <a:pt x="26194" y="119063"/>
                </a:lnTo>
                <a:lnTo>
                  <a:pt x="57150" y="128588"/>
                </a:lnTo>
                <a:lnTo>
                  <a:pt x="100013" y="166688"/>
                </a:lnTo>
                <a:lnTo>
                  <a:pt x="145256" y="204788"/>
                </a:lnTo>
                <a:lnTo>
                  <a:pt x="185738" y="228600"/>
                </a:lnTo>
                <a:lnTo>
                  <a:pt x="233363" y="247650"/>
                </a:lnTo>
                <a:lnTo>
                  <a:pt x="295275" y="264319"/>
                </a:lnTo>
                <a:lnTo>
                  <a:pt x="409575" y="269082"/>
                </a:lnTo>
                <a:lnTo>
                  <a:pt x="638175" y="266700"/>
                </a:lnTo>
                <a:lnTo>
                  <a:pt x="888206" y="252413"/>
                </a:lnTo>
                <a:lnTo>
                  <a:pt x="1393031" y="19288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19397056-F648-4A3A-ABFB-9EE94ED699B3}"/>
              </a:ext>
            </a:extLst>
          </p:cNvPr>
          <p:cNvSpPr/>
          <p:nvPr/>
        </p:nvSpPr>
        <p:spPr>
          <a:xfrm>
            <a:off x="4876800" y="2846389"/>
            <a:ext cx="681038" cy="382587"/>
          </a:xfrm>
          <a:custGeom>
            <a:avLst/>
            <a:gdLst>
              <a:gd name="connsiteX0" fmla="*/ 369094 w 681038"/>
              <a:gd name="connsiteY0" fmla="*/ 90487 h 383381"/>
              <a:gd name="connsiteX1" fmla="*/ 490538 w 681038"/>
              <a:gd name="connsiteY1" fmla="*/ 114300 h 383381"/>
              <a:gd name="connsiteX2" fmla="*/ 507206 w 681038"/>
              <a:gd name="connsiteY2" fmla="*/ 119062 h 383381"/>
              <a:gd name="connsiteX3" fmla="*/ 557213 w 681038"/>
              <a:gd name="connsiteY3" fmla="*/ 152400 h 383381"/>
              <a:gd name="connsiteX4" fmla="*/ 609600 w 681038"/>
              <a:gd name="connsiteY4" fmla="*/ 195262 h 383381"/>
              <a:gd name="connsiteX5" fmla="*/ 642938 w 681038"/>
              <a:gd name="connsiteY5" fmla="*/ 226219 h 383381"/>
              <a:gd name="connsiteX6" fmla="*/ 659606 w 681038"/>
              <a:gd name="connsiteY6" fmla="*/ 254794 h 383381"/>
              <a:gd name="connsiteX7" fmla="*/ 669131 w 681038"/>
              <a:gd name="connsiteY7" fmla="*/ 276225 h 383381"/>
              <a:gd name="connsiteX8" fmla="*/ 676275 w 681038"/>
              <a:gd name="connsiteY8" fmla="*/ 300037 h 383381"/>
              <a:gd name="connsiteX9" fmla="*/ 681038 w 681038"/>
              <a:gd name="connsiteY9" fmla="*/ 330994 h 383381"/>
              <a:gd name="connsiteX10" fmla="*/ 673894 w 681038"/>
              <a:gd name="connsiteY10" fmla="*/ 359569 h 383381"/>
              <a:gd name="connsiteX11" fmla="*/ 654844 w 681038"/>
              <a:gd name="connsiteY11" fmla="*/ 376237 h 383381"/>
              <a:gd name="connsiteX12" fmla="*/ 633413 w 681038"/>
              <a:gd name="connsiteY12" fmla="*/ 383381 h 383381"/>
              <a:gd name="connsiteX13" fmla="*/ 597694 w 681038"/>
              <a:gd name="connsiteY13" fmla="*/ 383381 h 383381"/>
              <a:gd name="connsiteX14" fmla="*/ 528638 w 681038"/>
              <a:gd name="connsiteY14" fmla="*/ 369094 h 383381"/>
              <a:gd name="connsiteX15" fmla="*/ 476250 w 681038"/>
              <a:gd name="connsiteY15" fmla="*/ 354806 h 383381"/>
              <a:gd name="connsiteX16" fmla="*/ 397669 w 681038"/>
              <a:gd name="connsiteY16" fmla="*/ 326231 h 383381"/>
              <a:gd name="connsiteX17" fmla="*/ 314325 w 681038"/>
              <a:gd name="connsiteY17" fmla="*/ 288131 h 383381"/>
              <a:gd name="connsiteX18" fmla="*/ 195263 w 681038"/>
              <a:gd name="connsiteY18" fmla="*/ 211931 h 383381"/>
              <a:gd name="connsiteX19" fmla="*/ 85725 w 681038"/>
              <a:gd name="connsiteY19" fmla="*/ 123825 h 383381"/>
              <a:gd name="connsiteX20" fmla="*/ 23813 w 681038"/>
              <a:gd name="connsiteY20" fmla="*/ 71437 h 383381"/>
              <a:gd name="connsiteX21" fmla="*/ 7144 w 681038"/>
              <a:gd name="connsiteY21" fmla="*/ 50006 h 383381"/>
              <a:gd name="connsiteX22" fmla="*/ 0 w 681038"/>
              <a:gd name="connsiteY22" fmla="*/ 30956 h 383381"/>
              <a:gd name="connsiteX23" fmla="*/ 4763 w 681038"/>
              <a:gd name="connsiteY23" fmla="*/ 9525 h 383381"/>
              <a:gd name="connsiteX24" fmla="*/ 21431 w 681038"/>
              <a:gd name="connsiteY24" fmla="*/ 0 h 383381"/>
              <a:gd name="connsiteX25" fmla="*/ 80963 w 681038"/>
              <a:gd name="connsiteY25" fmla="*/ 16669 h 383381"/>
              <a:gd name="connsiteX26" fmla="*/ 259556 w 681038"/>
              <a:gd name="connsiteY26" fmla="*/ 66675 h 383381"/>
              <a:gd name="connsiteX27" fmla="*/ 369094 w 681038"/>
              <a:gd name="connsiteY27" fmla="*/ 90487 h 38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81038" h="383381">
                <a:moveTo>
                  <a:pt x="369094" y="90487"/>
                </a:moveTo>
                <a:lnTo>
                  <a:pt x="490538" y="114300"/>
                </a:lnTo>
                <a:lnTo>
                  <a:pt x="507206" y="119062"/>
                </a:lnTo>
                <a:lnTo>
                  <a:pt x="557213" y="152400"/>
                </a:lnTo>
                <a:lnTo>
                  <a:pt x="609600" y="195262"/>
                </a:lnTo>
                <a:lnTo>
                  <a:pt x="642938" y="226219"/>
                </a:lnTo>
                <a:lnTo>
                  <a:pt x="659606" y="254794"/>
                </a:lnTo>
                <a:lnTo>
                  <a:pt x="669131" y="276225"/>
                </a:lnTo>
                <a:lnTo>
                  <a:pt x="676275" y="300037"/>
                </a:lnTo>
                <a:lnTo>
                  <a:pt x="681038" y="330994"/>
                </a:lnTo>
                <a:lnTo>
                  <a:pt x="673894" y="359569"/>
                </a:lnTo>
                <a:lnTo>
                  <a:pt x="654844" y="376237"/>
                </a:lnTo>
                <a:lnTo>
                  <a:pt x="633413" y="383381"/>
                </a:lnTo>
                <a:lnTo>
                  <a:pt x="597694" y="383381"/>
                </a:lnTo>
                <a:lnTo>
                  <a:pt x="528638" y="369094"/>
                </a:lnTo>
                <a:lnTo>
                  <a:pt x="476250" y="354806"/>
                </a:lnTo>
                <a:lnTo>
                  <a:pt x="397669" y="326231"/>
                </a:lnTo>
                <a:lnTo>
                  <a:pt x="314325" y="288131"/>
                </a:lnTo>
                <a:lnTo>
                  <a:pt x="195263" y="211931"/>
                </a:lnTo>
                <a:lnTo>
                  <a:pt x="85725" y="123825"/>
                </a:lnTo>
                <a:lnTo>
                  <a:pt x="23813" y="71437"/>
                </a:lnTo>
                <a:lnTo>
                  <a:pt x="7144" y="50006"/>
                </a:lnTo>
                <a:lnTo>
                  <a:pt x="0" y="30956"/>
                </a:lnTo>
                <a:lnTo>
                  <a:pt x="4763" y="9525"/>
                </a:lnTo>
                <a:lnTo>
                  <a:pt x="21431" y="0"/>
                </a:lnTo>
                <a:lnTo>
                  <a:pt x="80963" y="16669"/>
                </a:lnTo>
                <a:lnTo>
                  <a:pt x="259556" y="66675"/>
                </a:lnTo>
                <a:lnTo>
                  <a:pt x="369094" y="9048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4D124ACA-FED6-4EAC-B0F3-AB0D37610F1E}"/>
              </a:ext>
            </a:extLst>
          </p:cNvPr>
          <p:cNvSpPr/>
          <p:nvPr/>
        </p:nvSpPr>
        <p:spPr>
          <a:xfrm>
            <a:off x="4800601" y="3328989"/>
            <a:ext cx="658813" cy="434975"/>
          </a:xfrm>
          <a:custGeom>
            <a:avLst/>
            <a:gdLst>
              <a:gd name="connsiteX0" fmla="*/ 378619 w 659606"/>
              <a:gd name="connsiteY0" fmla="*/ 123825 h 435768"/>
              <a:gd name="connsiteX1" fmla="*/ 504825 w 659606"/>
              <a:gd name="connsiteY1" fmla="*/ 157162 h 435768"/>
              <a:gd name="connsiteX2" fmla="*/ 538163 w 659606"/>
              <a:gd name="connsiteY2" fmla="*/ 164306 h 435768"/>
              <a:gd name="connsiteX3" fmla="*/ 564356 w 659606"/>
              <a:gd name="connsiteY3" fmla="*/ 171450 h 435768"/>
              <a:gd name="connsiteX4" fmla="*/ 588169 w 659606"/>
              <a:gd name="connsiteY4" fmla="*/ 183356 h 435768"/>
              <a:gd name="connsiteX5" fmla="*/ 611981 w 659606"/>
              <a:gd name="connsiteY5" fmla="*/ 204787 h 435768"/>
              <a:gd name="connsiteX6" fmla="*/ 635794 w 659606"/>
              <a:gd name="connsiteY6" fmla="*/ 235743 h 435768"/>
              <a:gd name="connsiteX7" fmla="*/ 647700 w 659606"/>
              <a:gd name="connsiteY7" fmla="*/ 259556 h 435768"/>
              <a:gd name="connsiteX8" fmla="*/ 654844 w 659606"/>
              <a:gd name="connsiteY8" fmla="*/ 290512 h 435768"/>
              <a:gd name="connsiteX9" fmla="*/ 659606 w 659606"/>
              <a:gd name="connsiteY9" fmla="*/ 333375 h 435768"/>
              <a:gd name="connsiteX10" fmla="*/ 657225 w 659606"/>
              <a:gd name="connsiteY10" fmla="*/ 369093 h 435768"/>
              <a:gd name="connsiteX11" fmla="*/ 647700 w 659606"/>
              <a:gd name="connsiteY11" fmla="*/ 402431 h 435768"/>
              <a:gd name="connsiteX12" fmla="*/ 633413 w 659606"/>
              <a:gd name="connsiteY12" fmla="*/ 419100 h 435768"/>
              <a:gd name="connsiteX13" fmla="*/ 600075 w 659606"/>
              <a:gd name="connsiteY13" fmla="*/ 431006 h 435768"/>
              <a:gd name="connsiteX14" fmla="*/ 561975 w 659606"/>
              <a:gd name="connsiteY14" fmla="*/ 435768 h 435768"/>
              <a:gd name="connsiteX15" fmla="*/ 511969 w 659606"/>
              <a:gd name="connsiteY15" fmla="*/ 428625 h 435768"/>
              <a:gd name="connsiteX16" fmla="*/ 440531 w 659606"/>
              <a:gd name="connsiteY16" fmla="*/ 409575 h 435768"/>
              <a:gd name="connsiteX17" fmla="*/ 381000 w 659606"/>
              <a:gd name="connsiteY17" fmla="*/ 381000 h 435768"/>
              <a:gd name="connsiteX18" fmla="*/ 307181 w 659606"/>
              <a:gd name="connsiteY18" fmla="*/ 347662 h 435768"/>
              <a:gd name="connsiteX19" fmla="*/ 228600 w 659606"/>
              <a:gd name="connsiteY19" fmla="*/ 302418 h 435768"/>
              <a:gd name="connsiteX20" fmla="*/ 126206 w 659606"/>
              <a:gd name="connsiteY20" fmla="*/ 207168 h 435768"/>
              <a:gd name="connsiteX21" fmla="*/ 40481 w 659606"/>
              <a:gd name="connsiteY21" fmla="*/ 95250 h 435768"/>
              <a:gd name="connsiteX22" fmla="*/ 7144 w 659606"/>
              <a:gd name="connsiteY22" fmla="*/ 40481 h 435768"/>
              <a:gd name="connsiteX23" fmla="*/ 0 w 659606"/>
              <a:gd name="connsiteY23" fmla="*/ 7143 h 435768"/>
              <a:gd name="connsiteX24" fmla="*/ 9525 w 659606"/>
              <a:gd name="connsiteY24" fmla="*/ 0 h 435768"/>
              <a:gd name="connsiteX25" fmla="*/ 33338 w 659606"/>
              <a:gd name="connsiteY25" fmla="*/ 2381 h 435768"/>
              <a:gd name="connsiteX26" fmla="*/ 119063 w 659606"/>
              <a:gd name="connsiteY26" fmla="*/ 35718 h 435768"/>
              <a:gd name="connsiteX27" fmla="*/ 264319 w 659606"/>
              <a:gd name="connsiteY27" fmla="*/ 92868 h 435768"/>
              <a:gd name="connsiteX28" fmla="*/ 378619 w 659606"/>
              <a:gd name="connsiteY28" fmla="*/ 123825 h 43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59606" h="435768">
                <a:moveTo>
                  <a:pt x="378619" y="123825"/>
                </a:moveTo>
                <a:lnTo>
                  <a:pt x="504825" y="157162"/>
                </a:lnTo>
                <a:lnTo>
                  <a:pt x="538163" y="164306"/>
                </a:lnTo>
                <a:lnTo>
                  <a:pt x="564356" y="171450"/>
                </a:lnTo>
                <a:lnTo>
                  <a:pt x="588169" y="183356"/>
                </a:lnTo>
                <a:lnTo>
                  <a:pt x="611981" y="204787"/>
                </a:lnTo>
                <a:lnTo>
                  <a:pt x="635794" y="235743"/>
                </a:lnTo>
                <a:lnTo>
                  <a:pt x="647700" y="259556"/>
                </a:lnTo>
                <a:lnTo>
                  <a:pt x="654844" y="290512"/>
                </a:lnTo>
                <a:lnTo>
                  <a:pt x="659606" y="333375"/>
                </a:lnTo>
                <a:lnTo>
                  <a:pt x="657225" y="369093"/>
                </a:lnTo>
                <a:lnTo>
                  <a:pt x="647700" y="402431"/>
                </a:lnTo>
                <a:lnTo>
                  <a:pt x="633413" y="419100"/>
                </a:lnTo>
                <a:lnTo>
                  <a:pt x="600075" y="431006"/>
                </a:lnTo>
                <a:lnTo>
                  <a:pt x="561975" y="435768"/>
                </a:lnTo>
                <a:lnTo>
                  <a:pt x="511969" y="428625"/>
                </a:lnTo>
                <a:lnTo>
                  <a:pt x="440531" y="409575"/>
                </a:lnTo>
                <a:lnTo>
                  <a:pt x="381000" y="381000"/>
                </a:lnTo>
                <a:lnTo>
                  <a:pt x="307181" y="347662"/>
                </a:lnTo>
                <a:lnTo>
                  <a:pt x="228600" y="302418"/>
                </a:lnTo>
                <a:lnTo>
                  <a:pt x="126206" y="207168"/>
                </a:lnTo>
                <a:lnTo>
                  <a:pt x="40481" y="95250"/>
                </a:lnTo>
                <a:lnTo>
                  <a:pt x="7144" y="40481"/>
                </a:lnTo>
                <a:lnTo>
                  <a:pt x="0" y="7143"/>
                </a:lnTo>
                <a:lnTo>
                  <a:pt x="9525" y="0"/>
                </a:lnTo>
                <a:lnTo>
                  <a:pt x="33338" y="2381"/>
                </a:lnTo>
                <a:lnTo>
                  <a:pt x="119063" y="35718"/>
                </a:lnTo>
                <a:lnTo>
                  <a:pt x="264319" y="92868"/>
                </a:lnTo>
                <a:lnTo>
                  <a:pt x="378619" y="1238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8AC87989-DFD5-4E98-B993-F1B8B1C2E2A1}"/>
              </a:ext>
            </a:extLst>
          </p:cNvPr>
          <p:cNvSpPr/>
          <p:nvPr/>
        </p:nvSpPr>
        <p:spPr>
          <a:xfrm>
            <a:off x="6567488" y="2747963"/>
            <a:ext cx="749300" cy="438150"/>
          </a:xfrm>
          <a:custGeom>
            <a:avLst/>
            <a:gdLst>
              <a:gd name="connsiteX0" fmla="*/ 411956 w 750093"/>
              <a:gd name="connsiteY0" fmla="*/ 119062 h 438150"/>
              <a:gd name="connsiteX1" fmla="*/ 142875 w 750093"/>
              <a:gd name="connsiteY1" fmla="*/ 40481 h 438150"/>
              <a:gd name="connsiteX2" fmla="*/ 40481 w 750093"/>
              <a:gd name="connsiteY2" fmla="*/ 7143 h 438150"/>
              <a:gd name="connsiteX3" fmla="*/ 11906 w 750093"/>
              <a:gd name="connsiteY3" fmla="*/ 0 h 438150"/>
              <a:gd name="connsiteX4" fmla="*/ 0 w 750093"/>
              <a:gd name="connsiteY4" fmla="*/ 9525 h 438150"/>
              <a:gd name="connsiteX5" fmla="*/ 2381 w 750093"/>
              <a:gd name="connsiteY5" fmla="*/ 28575 h 438150"/>
              <a:gd name="connsiteX6" fmla="*/ 16668 w 750093"/>
              <a:gd name="connsiteY6" fmla="*/ 61912 h 438150"/>
              <a:gd name="connsiteX7" fmla="*/ 50006 w 750093"/>
              <a:gd name="connsiteY7" fmla="*/ 92868 h 438150"/>
              <a:gd name="connsiteX8" fmla="*/ 126206 w 750093"/>
              <a:gd name="connsiteY8" fmla="*/ 161925 h 438150"/>
              <a:gd name="connsiteX9" fmla="*/ 238125 w 750093"/>
              <a:gd name="connsiteY9" fmla="*/ 247650 h 438150"/>
              <a:gd name="connsiteX10" fmla="*/ 347662 w 750093"/>
              <a:gd name="connsiteY10" fmla="*/ 321468 h 438150"/>
              <a:gd name="connsiteX11" fmla="*/ 442912 w 750093"/>
              <a:gd name="connsiteY11" fmla="*/ 369093 h 438150"/>
              <a:gd name="connsiteX12" fmla="*/ 554831 w 750093"/>
              <a:gd name="connsiteY12" fmla="*/ 411956 h 438150"/>
              <a:gd name="connsiteX13" fmla="*/ 654843 w 750093"/>
              <a:gd name="connsiteY13" fmla="*/ 435768 h 438150"/>
              <a:gd name="connsiteX14" fmla="*/ 685800 w 750093"/>
              <a:gd name="connsiteY14" fmla="*/ 438150 h 438150"/>
              <a:gd name="connsiteX15" fmla="*/ 723900 w 750093"/>
              <a:gd name="connsiteY15" fmla="*/ 435768 h 438150"/>
              <a:gd name="connsiteX16" fmla="*/ 738187 w 750093"/>
              <a:gd name="connsiteY16" fmla="*/ 428625 h 438150"/>
              <a:gd name="connsiteX17" fmla="*/ 747712 w 750093"/>
              <a:gd name="connsiteY17" fmla="*/ 411956 h 438150"/>
              <a:gd name="connsiteX18" fmla="*/ 750093 w 750093"/>
              <a:gd name="connsiteY18" fmla="*/ 395287 h 438150"/>
              <a:gd name="connsiteX19" fmla="*/ 750093 w 750093"/>
              <a:gd name="connsiteY19" fmla="*/ 352425 h 438150"/>
              <a:gd name="connsiteX20" fmla="*/ 745331 w 750093"/>
              <a:gd name="connsiteY20" fmla="*/ 323850 h 438150"/>
              <a:gd name="connsiteX21" fmla="*/ 728662 w 750093"/>
              <a:gd name="connsiteY21" fmla="*/ 271462 h 438150"/>
              <a:gd name="connsiteX22" fmla="*/ 704850 w 750093"/>
              <a:gd name="connsiteY22" fmla="*/ 235743 h 438150"/>
              <a:gd name="connsiteX23" fmla="*/ 678656 w 750093"/>
              <a:gd name="connsiteY23" fmla="*/ 209550 h 438150"/>
              <a:gd name="connsiteX24" fmla="*/ 635793 w 750093"/>
              <a:gd name="connsiteY24" fmla="*/ 183356 h 438150"/>
              <a:gd name="connsiteX25" fmla="*/ 590550 w 750093"/>
              <a:gd name="connsiteY25" fmla="*/ 166687 h 438150"/>
              <a:gd name="connsiteX26" fmla="*/ 492918 w 750093"/>
              <a:gd name="connsiteY26" fmla="*/ 138112 h 438150"/>
              <a:gd name="connsiteX27" fmla="*/ 411956 w 750093"/>
              <a:gd name="connsiteY27" fmla="*/ 119062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50093" h="438150">
                <a:moveTo>
                  <a:pt x="411956" y="119062"/>
                </a:moveTo>
                <a:lnTo>
                  <a:pt x="142875" y="40481"/>
                </a:lnTo>
                <a:lnTo>
                  <a:pt x="40481" y="7143"/>
                </a:lnTo>
                <a:lnTo>
                  <a:pt x="11906" y="0"/>
                </a:lnTo>
                <a:lnTo>
                  <a:pt x="0" y="9525"/>
                </a:lnTo>
                <a:lnTo>
                  <a:pt x="2381" y="28575"/>
                </a:lnTo>
                <a:lnTo>
                  <a:pt x="16668" y="61912"/>
                </a:lnTo>
                <a:lnTo>
                  <a:pt x="50006" y="92868"/>
                </a:lnTo>
                <a:lnTo>
                  <a:pt x="126206" y="161925"/>
                </a:lnTo>
                <a:lnTo>
                  <a:pt x="238125" y="247650"/>
                </a:lnTo>
                <a:lnTo>
                  <a:pt x="347662" y="321468"/>
                </a:lnTo>
                <a:lnTo>
                  <a:pt x="442912" y="369093"/>
                </a:lnTo>
                <a:lnTo>
                  <a:pt x="554831" y="411956"/>
                </a:lnTo>
                <a:lnTo>
                  <a:pt x="654843" y="435768"/>
                </a:lnTo>
                <a:lnTo>
                  <a:pt x="685800" y="438150"/>
                </a:lnTo>
                <a:lnTo>
                  <a:pt x="723900" y="435768"/>
                </a:lnTo>
                <a:lnTo>
                  <a:pt x="738187" y="428625"/>
                </a:lnTo>
                <a:lnTo>
                  <a:pt x="747712" y="411956"/>
                </a:lnTo>
                <a:lnTo>
                  <a:pt x="750093" y="395287"/>
                </a:lnTo>
                <a:lnTo>
                  <a:pt x="750093" y="352425"/>
                </a:lnTo>
                <a:lnTo>
                  <a:pt x="745331" y="323850"/>
                </a:lnTo>
                <a:lnTo>
                  <a:pt x="728662" y="271462"/>
                </a:lnTo>
                <a:lnTo>
                  <a:pt x="704850" y="235743"/>
                </a:lnTo>
                <a:lnTo>
                  <a:pt x="678656" y="209550"/>
                </a:lnTo>
                <a:lnTo>
                  <a:pt x="635793" y="183356"/>
                </a:lnTo>
                <a:lnTo>
                  <a:pt x="590550" y="166687"/>
                </a:lnTo>
                <a:lnTo>
                  <a:pt x="492918" y="138112"/>
                </a:lnTo>
                <a:lnTo>
                  <a:pt x="411956" y="11906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A3A14B5A-CFDE-40FF-83BB-653E2A17D3ED}"/>
              </a:ext>
            </a:extLst>
          </p:cNvPr>
          <p:cNvSpPr/>
          <p:nvPr/>
        </p:nvSpPr>
        <p:spPr>
          <a:xfrm>
            <a:off x="6591300" y="3278189"/>
            <a:ext cx="712788" cy="396875"/>
          </a:xfrm>
          <a:custGeom>
            <a:avLst/>
            <a:gdLst>
              <a:gd name="connsiteX0" fmla="*/ 369094 w 711994"/>
              <a:gd name="connsiteY0" fmla="*/ 302419 h 395288"/>
              <a:gd name="connsiteX1" fmla="*/ 452438 w 711994"/>
              <a:gd name="connsiteY1" fmla="*/ 342900 h 395288"/>
              <a:gd name="connsiteX2" fmla="*/ 521494 w 711994"/>
              <a:gd name="connsiteY2" fmla="*/ 369094 h 395288"/>
              <a:gd name="connsiteX3" fmla="*/ 588169 w 711994"/>
              <a:gd name="connsiteY3" fmla="*/ 388144 h 395288"/>
              <a:gd name="connsiteX4" fmla="*/ 633413 w 711994"/>
              <a:gd name="connsiteY4" fmla="*/ 395288 h 395288"/>
              <a:gd name="connsiteX5" fmla="*/ 659606 w 711994"/>
              <a:gd name="connsiteY5" fmla="*/ 392907 h 395288"/>
              <a:gd name="connsiteX6" fmla="*/ 683419 w 711994"/>
              <a:gd name="connsiteY6" fmla="*/ 388144 h 395288"/>
              <a:gd name="connsiteX7" fmla="*/ 700088 w 711994"/>
              <a:gd name="connsiteY7" fmla="*/ 373857 h 395288"/>
              <a:gd name="connsiteX8" fmla="*/ 709613 w 711994"/>
              <a:gd name="connsiteY8" fmla="*/ 357188 h 395288"/>
              <a:gd name="connsiteX9" fmla="*/ 711994 w 711994"/>
              <a:gd name="connsiteY9" fmla="*/ 330994 h 395288"/>
              <a:gd name="connsiteX10" fmla="*/ 697706 w 711994"/>
              <a:gd name="connsiteY10" fmla="*/ 290513 h 395288"/>
              <a:gd name="connsiteX11" fmla="*/ 673894 w 711994"/>
              <a:gd name="connsiteY11" fmla="*/ 230982 h 395288"/>
              <a:gd name="connsiteX12" fmla="*/ 640556 w 711994"/>
              <a:gd name="connsiteY12" fmla="*/ 178594 h 395288"/>
              <a:gd name="connsiteX13" fmla="*/ 611981 w 711994"/>
              <a:gd name="connsiteY13" fmla="*/ 142875 h 395288"/>
              <a:gd name="connsiteX14" fmla="*/ 590550 w 711994"/>
              <a:gd name="connsiteY14" fmla="*/ 123825 h 395288"/>
              <a:gd name="connsiteX15" fmla="*/ 559594 w 711994"/>
              <a:gd name="connsiteY15" fmla="*/ 111919 h 395288"/>
              <a:gd name="connsiteX16" fmla="*/ 538163 w 711994"/>
              <a:gd name="connsiteY16" fmla="*/ 100013 h 395288"/>
              <a:gd name="connsiteX17" fmla="*/ 485775 w 711994"/>
              <a:gd name="connsiteY17" fmla="*/ 78582 h 395288"/>
              <a:gd name="connsiteX18" fmla="*/ 445294 w 711994"/>
              <a:gd name="connsiteY18" fmla="*/ 64294 h 395288"/>
              <a:gd name="connsiteX19" fmla="*/ 383381 w 711994"/>
              <a:gd name="connsiteY19" fmla="*/ 52388 h 395288"/>
              <a:gd name="connsiteX20" fmla="*/ 283369 w 711994"/>
              <a:gd name="connsiteY20" fmla="*/ 38100 h 395288"/>
              <a:gd name="connsiteX21" fmla="*/ 152400 w 711994"/>
              <a:gd name="connsiteY21" fmla="*/ 23813 h 395288"/>
              <a:gd name="connsiteX22" fmla="*/ 83344 w 711994"/>
              <a:gd name="connsiteY22" fmla="*/ 23813 h 395288"/>
              <a:gd name="connsiteX23" fmla="*/ 52388 w 711994"/>
              <a:gd name="connsiteY23" fmla="*/ 19050 h 395288"/>
              <a:gd name="connsiteX24" fmla="*/ 28575 w 711994"/>
              <a:gd name="connsiteY24" fmla="*/ 4763 h 395288"/>
              <a:gd name="connsiteX25" fmla="*/ 7144 w 711994"/>
              <a:gd name="connsiteY25" fmla="*/ 0 h 395288"/>
              <a:gd name="connsiteX26" fmla="*/ 0 w 711994"/>
              <a:gd name="connsiteY26" fmla="*/ 11907 h 395288"/>
              <a:gd name="connsiteX27" fmla="*/ 4763 w 711994"/>
              <a:gd name="connsiteY27" fmla="*/ 45244 h 395288"/>
              <a:gd name="connsiteX28" fmla="*/ 16669 w 711994"/>
              <a:gd name="connsiteY28" fmla="*/ 69057 h 395288"/>
              <a:gd name="connsiteX29" fmla="*/ 97631 w 711994"/>
              <a:gd name="connsiteY29" fmla="*/ 128588 h 395288"/>
              <a:gd name="connsiteX30" fmla="*/ 204788 w 711994"/>
              <a:gd name="connsiteY30" fmla="*/ 204788 h 395288"/>
              <a:gd name="connsiteX31" fmla="*/ 369094 w 711994"/>
              <a:gd name="connsiteY31" fmla="*/ 302419 h 39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11994" h="395288">
                <a:moveTo>
                  <a:pt x="369094" y="302419"/>
                </a:moveTo>
                <a:lnTo>
                  <a:pt x="452438" y="342900"/>
                </a:lnTo>
                <a:lnTo>
                  <a:pt x="521494" y="369094"/>
                </a:lnTo>
                <a:lnTo>
                  <a:pt x="588169" y="388144"/>
                </a:lnTo>
                <a:lnTo>
                  <a:pt x="633413" y="395288"/>
                </a:lnTo>
                <a:lnTo>
                  <a:pt x="659606" y="392907"/>
                </a:lnTo>
                <a:lnTo>
                  <a:pt x="683419" y="388144"/>
                </a:lnTo>
                <a:lnTo>
                  <a:pt x="700088" y="373857"/>
                </a:lnTo>
                <a:lnTo>
                  <a:pt x="709613" y="357188"/>
                </a:lnTo>
                <a:lnTo>
                  <a:pt x="711994" y="330994"/>
                </a:lnTo>
                <a:lnTo>
                  <a:pt x="697706" y="290513"/>
                </a:lnTo>
                <a:lnTo>
                  <a:pt x="673894" y="230982"/>
                </a:lnTo>
                <a:lnTo>
                  <a:pt x="640556" y="178594"/>
                </a:lnTo>
                <a:lnTo>
                  <a:pt x="611981" y="142875"/>
                </a:lnTo>
                <a:lnTo>
                  <a:pt x="590550" y="123825"/>
                </a:lnTo>
                <a:lnTo>
                  <a:pt x="559594" y="111919"/>
                </a:lnTo>
                <a:lnTo>
                  <a:pt x="538163" y="100013"/>
                </a:lnTo>
                <a:lnTo>
                  <a:pt x="485775" y="78582"/>
                </a:lnTo>
                <a:lnTo>
                  <a:pt x="445294" y="64294"/>
                </a:lnTo>
                <a:lnTo>
                  <a:pt x="383381" y="52388"/>
                </a:lnTo>
                <a:lnTo>
                  <a:pt x="283369" y="38100"/>
                </a:lnTo>
                <a:lnTo>
                  <a:pt x="152400" y="23813"/>
                </a:lnTo>
                <a:lnTo>
                  <a:pt x="83344" y="23813"/>
                </a:lnTo>
                <a:lnTo>
                  <a:pt x="52388" y="19050"/>
                </a:lnTo>
                <a:lnTo>
                  <a:pt x="28575" y="4763"/>
                </a:lnTo>
                <a:lnTo>
                  <a:pt x="7144" y="0"/>
                </a:lnTo>
                <a:lnTo>
                  <a:pt x="0" y="11907"/>
                </a:lnTo>
                <a:lnTo>
                  <a:pt x="4763" y="45244"/>
                </a:lnTo>
                <a:lnTo>
                  <a:pt x="16669" y="69057"/>
                </a:lnTo>
                <a:lnTo>
                  <a:pt x="97631" y="128588"/>
                </a:lnTo>
                <a:lnTo>
                  <a:pt x="204788" y="204788"/>
                </a:lnTo>
                <a:lnTo>
                  <a:pt x="369094" y="30241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2794A799-85A7-4736-B7AA-547F43336787}"/>
              </a:ext>
            </a:extLst>
          </p:cNvPr>
          <p:cNvSpPr/>
          <p:nvPr/>
        </p:nvSpPr>
        <p:spPr>
          <a:xfrm>
            <a:off x="4033839" y="2428875"/>
            <a:ext cx="422275" cy="1219200"/>
          </a:xfrm>
          <a:custGeom>
            <a:avLst/>
            <a:gdLst>
              <a:gd name="connsiteX0" fmla="*/ 388143 w 421481"/>
              <a:gd name="connsiteY0" fmla="*/ 547688 h 1219200"/>
              <a:gd name="connsiteX1" fmla="*/ 342900 w 421481"/>
              <a:gd name="connsiteY1" fmla="*/ 828675 h 1219200"/>
              <a:gd name="connsiteX2" fmla="*/ 316706 w 421481"/>
              <a:gd name="connsiteY2" fmla="*/ 938213 h 1219200"/>
              <a:gd name="connsiteX3" fmla="*/ 278606 w 421481"/>
              <a:gd name="connsiteY3" fmla="*/ 1047750 h 1219200"/>
              <a:gd name="connsiteX4" fmla="*/ 233362 w 421481"/>
              <a:gd name="connsiteY4" fmla="*/ 1143000 h 1219200"/>
              <a:gd name="connsiteX5" fmla="*/ 211931 w 421481"/>
              <a:gd name="connsiteY5" fmla="*/ 1171575 h 1219200"/>
              <a:gd name="connsiteX6" fmla="*/ 173831 w 421481"/>
              <a:gd name="connsiteY6" fmla="*/ 1202531 h 1219200"/>
              <a:gd name="connsiteX7" fmla="*/ 138112 w 421481"/>
              <a:gd name="connsiteY7" fmla="*/ 1216819 h 1219200"/>
              <a:gd name="connsiteX8" fmla="*/ 114300 w 421481"/>
              <a:gd name="connsiteY8" fmla="*/ 1219200 h 1219200"/>
              <a:gd name="connsiteX9" fmla="*/ 90487 w 421481"/>
              <a:gd name="connsiteY9" fmla="*/ 1216819 h 1219200"/>
              <a:gd name="connsiteX10" fmla="*/ 59531 w 421481"/>
              <a:gd name="connsiteY10" fmla="*/ 1200150 h 1219200"/>
              <a:gd name="connsiteX11" fmla="*/ 42862 w 421481"/>
              <a:gd name="connsiteY11" fmla="*/ 1176338 h 1219200"/>
              <a:gd name="connsiteX12" fmla="*/ 28575 w 421481"/>
              <a:gd name="connsiteY12" fmla="*/ 1143000 h 1219200"/>
              <a:gd name="connsiteX13" fmla="*/ 14287 w 421481"/>
              <a:gd name="connsiteY13" fmla="*/ 1088231 h 1219200"/>
              <a:gd name="connsiteX14" fmla="*/ 0 w 421481"/>
              <a:gd name="connsiteY14" fmla="*/ 985838 h 1219200"/>
              <a:gd name="connsiteX15" fmla="*/ 2381 w 421481"/>
              <a:gd name="connsiteY15" fmla="*/ 914400 h 1219200"/>
              <a:gd name="connsiteX16" fmla="*/ 7143 w 421481"/>
              <a:gd name="connsiteY16" fmla="*/ 895350 h 1219200"/>
              <a:gd name="connsiteX17" fmla="*/ 64293 w 421481"/>
              <a:gd name="connsiteY17" fmla="*/ 769144 h 1219200"/>
              <a:gd name="connsiteX18" fmla="*/ 119062 w 421481"/>
              <a:gd name="connsiteY18" fmla="*/ 657225 h 1219200"/>
              <a:gd name="connsiteX19" fmla="*/ 150018 w 421481"/>
              <a:gd name="connsiteY19" fmla="*/ 588169 h 1219200"/>
              <a:gd name="connsiteX20" fmla="*/ 176212 w 421481"/>
              <a:gd name="connsiteY20" fmla="*/ 511969 h 1219200"/>
              <a:gd name="connsiteX21" fmla="*/ 197643 w 421481"/>
              <a:gd name="connsiteY21" fmla="*/ 440531 h 1219200"/>
              <a:gd name="connsiteX22" fmla="*/ 211931 w 421481"/>
              <a:gd name="connsiteY22" fmla="*/ 361950 h 1219200"/>
              <a:gd name="connsiteX23" fmla="*/ 221456 w 421481"/>
              <a:gd name="connsiteY23" fmla="*/ 290513 h 1219200"/>
              <a:gd name="connsiteX24" fmla="*/ 226218 w 421481"/>
              <a:gd name="connsiteY24" fmla="*/ 238125 h 1219200"/>
              <a:gd name="connsiteX25" fmla="*/ 223837 w 421481"/>
              <a:gd name="connsiteY25" fmla="*/ 200025 h 1219200"/>
              <a:gd name="connsiteX26" fmla="*/ 216693 w 421481"/>
              <a:gd name="connsiteY26" fmla="*/ 154781 h 1219200"/>
              <a:gd name="connsiteX27" fmla="*/ 197643 w 421481"/>
              <a:gd name="connsiteY27" fmla="*/ 109538 h 1219200"/>
              <a:gd name="connsiteX28" fmla="*/ 173831 w 421481"/>
              <a:gd name="connsiteY28" fmla="*/ 78581 h 1219200"/>
              <a:gd name="connsiteX29" fmla="*/ 157162 w 421481"/>
              <a:gd name="connsiteY29" fmla="*/ 52388 h 1219200"/>
              <a:gd name="connsiteX30" fmla="*/ 145256 w 421481"/>
              <a:gd name="connsiteY30" fmla="*/ 23813 h 1219200"/>
              <a:gd name="connsiteX31" fmla="*/ 150018 w 421481"/>
              <a:gd name="connsiteY31" fmla="*/ 7144 h 1219200"/>
              <a:gd name="connsiteX32" fmla="*/ 161925 w 421481"/>
              <a:gd name="connsiteY32" fmla="*/ 0 h 1219200"/>
              <a:gd name="connsiteX33" fmla="*/ 195262 w 421481"/>
              <a:gd name="connsiteY33" fmla="*/ 11906 h 1219200"/>
              <a:gd name="connsiteX34" fmla="*/ 278606 w 421481"/>
              <a:gd name="connsiteY34" fmla="*/ 57150 h 1219200"/>
              <a:gd name="connsiteX35" fmla="*/ 333375 w 421481"/>
              <a:gd name="connsiteY35" fmla="*/ 97631 h 1219200"/>
              <a:gd name="connsiteX36" fmla="*/ 390525 w 421481"/>
              <a:gd name="connsiteY36" fmla="*/ 154781 h 1219200"/>
              <a:gd name="connsiteX37" fmla="*/ 414337 w 421481"/>
              <a:gd name="connsiteY37" fmla="*/ 192881 h 1219200"/>
              <a:gd name="connsiteX38" fmla="*/ 421481 w 421481"/>
              <a:gd name="connsiteY38" fmla="*/ 214313 h 1219200"/>
              <a:gd name="connsiteX39" fmla="*/ 395287 w 421481"/>
              <a:gd name="connsiteY39" fmla="*/ 473869 h 1219200"/>
              <a:gd name="connsiteX40" fmla="*/ 388143 w 421481"/>
              <a:gd name="connsiteY40" fmla="*/ 547688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21481" h="1219200">
                <a:moveTo>
                  <a:pt x="388143" y="547688"/>
                </a:moveTo>
                <a:lnTo>
                  <a:pt x="342900" y="828675"/>
                </a:lnTo>
                <a:lnTo>
                  <a:pt x="316706" y="938213"/>
                </a:lnTo>
                <a:lnTo>
                  <a:pt x="278606" y="1047750"/>
                </a:lnTo>
                <a:lnTo>
                  <a:pt x="233362" y="1143000"/>
                </a:lnTo>
                <a:lnTo>
                  <a:pt x="211931" y="1171575"/>
                </a:lnTo>
                <a:lnTo>
                  <a:pt x="173831" y="1202531"/>
                </a:lnTo>
                <a:lnTo>
                  <a:pt x="138112" y="1216819"/>
                </a:lnTo>
                <a:lnTo>
                  <a:pt x="114300" y="1219200"/>
                </a:lnTo>
                <a:lnTo>
                  <a:pt x="90487" y="1216819"/>
                </a:lnTo>
                <a:lnTo>
                  <a:pt x="59531" y="1200150"/>
                </a:lnTo>
                <a:lnTo>
                  <a:pt x="42862" y="1176338"/>
                </a:lnTo>
                <a:lnTo>
                  <a:pt x="28575" y="1143000"/>
                </a:lnTo>
                <a:lnTo>
                  <a:pt x="14287" y="1088231"/>
                </a:lnTo>
                <a:lnTo>
                  <a:pt x="0" y="985838"/>
                </a:lnTo>
                <a:cubicBezTo>
                  <a:pt x="794" y="962025"/>
                  <a:pt x="1587" y="938213"/>
                  <a:pt x="2381" y="914400"/>
                </a:cubicBezTo>
                <a:lnTo>
                  <a:pt x="7143" y="895350"/>
                </a:lnTo>
                <a:lnTo>
                  <a:pt x="64293" y="769144"/>
                </a:lnTo>
                <a:lnTo>
                  <a:pt x="119062" y="657225"/>
                </a:lnTo>
                <a:lnTo>
                  <a:pt x="150018" y="588169"/>
                </a:lnTo>
                <a:lnTo>
                  <a:pt x="176212" y="511969"/>
                </a:lnTo>
                <a:lnTo>
                  <a:pt x="197643" y="440531"/>
                </a:lnTo>
                <a:lnTo>
                  <a:pt x="211931" y="361950"/>
                </a:lnTo>
                <a:lnTo>
                  <a:pt x="221456" y="290513"/>
                </a:lnTo>
                <a:lnTo>
                  <a:pt x="226218" y="238125"/>
                </a:lnTo>
                <a:lnTo>
                  <a:pt x="223837" y="200025"/>
                </a:lnTo>
                <a:lnTo>
                  <a:pt x="216693" y="154781"/>
                </a:lnTo>
                <a:lnTo>
                  <a:pt x="197643" y="109538"/>
                </a:lnTo>
                <a:lnTo>
                  <a:pt x="173831" y="78581"/>
                </a:lnTo>
                <a:lnTo>
                  <a:pt x="157162" y="52388"/>
                </a:lnTo>
                <a:lnTo>
                  <a:pt x="145256" y="23813"/>
                </a:lnTo>
                <a:lnTo>
                  <a:pt x="150018" y="7144"/>
                </a:lnTo>
                <a:lnTo>
                  <a:pt x="161925" y="0"/>
                </a:lnTo>
                <a:lnTo>
                  <a:pt x="195262" y="11906"/>
                </a:lnTo>
                <a:lnTo>
                  <a:pt x="278606" y="57150"/>
                </a:lnTo>
                <a:lnTo>
                  <a:pt x="333375" y="97631"/>
                </a:lnTo>
                <a:lnTo>
                  <a:pt x="390525" y="154781"/>
                </a:lnTo>
                <a:lnTo>
                  <a:pt x="414337" y="192881"/>
                </a:lnTo>
                <a:lnTo>
                  <a:pt x="421481" y="214313"/>
                </a:lnTo>
                <a:lnTo>
                  <a:pt x="395287" y="473869"/>
                </a:lnTo>
                <a:lnTo>
                  <a:pt x="388143" y="54768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84AA1224-CBAB-40CC-9AEC-033356456A8B}"/>
              </a:ext>
            </a:extLst>
          </p:cNvPr>
          <p:cNvSpPr/>
          <p:nvPr/>
        </p:nvSpPr>
        <p:spPr>
          <a:xfrm>
            <a:off x="4397376" y="2314576"/>
            <a:ext cx="4043363" cy="511175"/>
          </a:xfrm>
          <a:custGeom>
            <a:avLst/>
            <a:gdLst>
              <a:gd name="connsiteX0" fmla="*/ 745387 w 4043294"/>
              <a:gd name="connsiteY0" fmla="*/ 260019 h 511370"/>
              <a:gd name="connsiteX1" fmla="*/ 1612117 w 4043294"/>
              <a:gd name="connsiteY1" fmla="*/ 151677 h 511370"/>
              <a:gd name="connsiteX2" fmla="*/ 1794130 w 4043294"/>
              <a:gd name="connsiteY2" fmla="*/ 156011 h 511370"/>
              <a:gd name="connsiteX3" fmla="*/ 1976144 w 4043294"/>
              <a:gd name="connsiteY3" fmla="*/ 134343 h 511370"/>
              <a:gd name="connsiteX4" fmla="*/ 2353171 w 4043294"/>
              <a:gd name="connsiteY4" fmla="*/ 95340 h 511370"/>
              <a:gd name="connsiteX5" fmla="*/ 2829873 w 4043294"/>
              <a:gd name="connsiteY5" fmla="*/ 65004 h 511370"/>
              <a:gd name="connsiteX6" fmla="*/ 3245903 w 4043294"/>
              <a:gd name="connsiteY6" fmla="*/ 47670 h 511370"/>
              <a:gd name="connsiteX7" fmla="*/ 3384580 w 4043294"/>
              <a:gd name="connsiteY7" fmla="*/ 47670 h 511370"/>
              <a:gd name="connsiteX8" fmla="*/ 3440917 w 4043294"/>
              <a:gd name="connsiteY8" fmla="*/ 17334 h 511370"/>
              <a:gd name="connsiteX9" fmla="*/ 3479920 w 4043294"/>
              <a:gd name="connsiteY9" fmla="*/ 0 h 511370"/>
              <a:gd name="connsiteX10" fmla="*/ 3575260 w 4043294"/>
              <a:gd name="connsiteY10" fmla="*/ 26002 h 511370"/>
              <a:gd name="connsiteX11" fmla="*/ 3640265 w 4043294"/>
              <a:gd name="connsiteY11" fmla="*/ 52004 h 511370"/>
              <a:gd name="connsiteX12" fmla="*/ 3713937 w 4043294"/>
              <a:gd name="connsiteY12" fmla="*/ 95340 h 511370"/>
              <a:gd name="connsiteX13" fmla="*/ 3796276 w 4043294"/>
              <a:gd name="connsiteY13" fmla="*/ 160345 h 511370"/>
              <a:gd name="connsiteX14" fmla="*/ 3882949 w 4043294"/>
              <a:gd name="connsiteY14" fmla="*/ 229683 h 511370"/>
              <a:gd name="connsiteX15" fmla="*/ 3956621 w 4043294"/>
              <a:gd name="connsiteY15" fmla="*/ 303355 h 511370"/>
              <a:gd name="connsiteX16" fmla="*/ 4004292 w 4043294"/>
              <a:gd name="connsiteY16" fmla="*/ 359693 h 511370"/>
              <a:gd name="connsiteX17" fmla="*/ 4034627 w 4043294"/>
              <a:gd name="connsiteY17" fmla="*/ 403029 h 511370"/>
              <a:gd name="connsiteX18" fmla="*/ 4043294 w 4043294"/>
              <a:gd name="connsiteY18" fmla="*/ 429031 h 511370"/>
              <a:gd name="connsiteX19" fmla="*/ 4038961 w 4043294"/>
              <a:gd name="connsiteY19" fmla="*/ 459367 h 511370"/>
              <a:gd name="connsiteX20" fmla="*/ 4025960 w 4043294"/>
              <a:gd name="connsiteY20" fmla="*/ 481035 h 511370"/>
              <a:gd name="connsiteX21" fmla="*/ 4004292 w 4043294"/>
              <a:gd name="connsiteY21" fmla="*/ 485368 h 511370"/>
              <a:gd name="connsiteX22" fmla="*/ 3969622 w 4043294"/>
              <a:gd name="connsiteY22" fmla="*/ 481035 h 511370"/>
              <a:gd name="connsiteX23" fmla="*/ 3492921 w 4043294"/>
              <a:gd name="connsiteY23" fmla="*/ 229683 h 511370"/>
              <a:gd name="connsiteX24" fmla="*/ 3427916 w 4043294"/>
              <a:gd name="connsiteY24" fmla="*/ 221016 h 511370"/>
              <a:gd name="connsiteX25" fmla="*/ 2938214 w 4043294"/>
              <a:gd name="connsiteY25" fmla="*/ 225349 h 511370"/>
              <a:gd name="connsiteX26" fmla="*/ 2478847 w 4043294"/>
              <a:gd name="connsiteY26" fmla="*/ 251351 h 511370"/>
              <a:gd name="connsiteX27" fmla="*/ 1954475 w 4043294"/>
              <a:gd name="connsiteY27" fmla="*/ 294688 h 511370"/>
              <a:gd name="connsiteX28" fmla="*/ 1694456 w 4043294"/>
              <a:gd name="connsiteY28" fmla="*/ 320690 h 511370"/>
              <a:gd name="connsiteX29" fmla="*/ 1538445 w 4043294"/>
              <a:gd name="connsiteY29" fmla="*/ 364026 h 511370"/>
              <a:gd name="connsiteX30" fmla="*/ 1330430 w 4043294"/>
              <a:gd name="connsiteY30" fmla="*/ 390028 h 511370"/>
              <a:gd name="connsiteX31" fmla="*/ 806058 w 4043294"/>
              <a:gd name="connsiteY31" fmla="*/ 450699 h 511370"/>
              <a:gd name="connsiteX32" fmla="*/ 494036 w 4043294"/>
              <a:gd name="connsiteY32" fmla="*/ 485368 h 511370"/>
              <a:gd name="connsiteX33" fmla="*/ 333691 w 4043294"/>
              <a:gd name="connsiteY33" fmla="*/ 502703 h 511370"/>
              <a:gd name="connsiteX34" fmla="*/ 164678 w 4043294"/>
              <a:gd name="connsiteY34" fmla="*/ 511370 h 511370"/>
              <a:gd name="connsiteX35" fmla="*/ 0 w 4043294"/>
              <a:gd name="connsiteY35" fmla="*/ 507037 h 511370"/>
              <a:gd name="connsiteX36" fmla="*/ 21668 w 4043294"/>
              <a:gd name="connsiteY36" fmla="*/ 329357 h 511370"/>
              <a:gd name="connsiteX37" fmla="*/ 13001 w 4043294"/>
              <a:gd name="connsiteY37" fmla="*/ 338024 h 511370"/>
              <a:gd name="connsiteX38" fmla="*/ 169012 w 4043294"/>
              <a:gd name="connsiteY38" fmla="*/ 325023 h 511370"/>
              <a:gd name="connsiteX39" fmla="*/ 745387 w 4043294"/>
              <a:gd name="connsiteY39" fmla="*/ 260019 h 51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043294" h="511370">
                <a:moveTo>
                  <a:pt x="745387" y="260019"/>
                </a:moveTo>
                <a:lnTo>
                  <a:pt x="1612117" y="151677"/>
                </a:lnTo>
                <a:lnTo>
                  <a:pt x="1794130" y="156011"/>
                </a:lnTo>
                <a:lnTo>
                  <a:pt x="1976144" y="134343"/>
                </a:lnTo>
                <a:lnTo>
                  <a:pt x="2353171" y="95340"/>
                </a:lnTo>
                <a:lnTo>
                  <a:pt x="2829873" y="65004"/>
                </a:lnTo>
                <a:lnTo>
                  <a:pt x="3245903" y="47670"/>
                </a:lnTo>
                <a:lnTo>
                  <a:pt x="3384580" y="47670"/>
                </a:lnTo>
                <a:lnTo>
                  <a:pt x="3440917" y="17334"/>
                </a:lnTo>
                <a:lnTo>
                  <a:pt x="3479920" y="0"/>
                </a:lnTo>
                <a:lnTo>
                  <a:pt x="3575260" y="26002"/>
                </a:lnTo>
                <a:lnTo>
                  <a:pt x="3640265" y="52004"/>
                </a:lnTo>
                <a:lnTo>
                  <a:pt x="3713937" y="95340"/>
                </a:lnTo>
                <a:lnTo>
                  <a:pt x="3796276" y="160345"/>
                </a:lnTo>
                <a:lnTo>
                  <a:pt x="3882949" y="229683"/>
                </a:lnTo>
                <a:lnTo>
                  <a:pt x="3956621" y="303355"/>
                </a:lnTo>
                <a:lnTo>
                  <a:pt x="4004292" y="359693"/>
                </a:lnTo>
                <a:lnTo>
                  <a:pt x="4034627" y="403029"/>
                </a:lnTo>
                <a:lnTo>
                  <a:pt x="4043294" y="429031"/>
                </a:lnTo>
                <a:lnTo>
                  <a:pt x="4038961" y="459367"/>
                </a:lnTo>
                <a:lnTo>
                  <a:pt x="4025960" y="481035"/>
                </a:lnTo>
                <a:lnTo>
                  <a:pt x="4004292" y="485368"/>
                </a:lnTo>
                <a:lnTo>
                  <a:pt x="3969622" y="481035"/>
                </a:lnTo>
                <a:lnTo>
                  <a:pt x="3492921" y="229683"/>
                </a:lnTo>
                <a:lnTo>
                  <a:pt x="3427916" y="221016"/>
                </a:lnTo>
                <a:lnTo>
                  <a:pt x="2938214" y="225349"/>
                </a:lnTo>
                <a:lnTo>
                  <a:pt x="2478847" y="251351"/>
                </a:lnTo>
                <a:lnTo>
                  <a:pt x="1954475" y="294688"/>
                </a:lnTo>
                <a:lnTo>
                  <a:pt x="1694456" y="320690"/>
                </a:lnTo>
                <a:cubicBezTo>
                  <a:pt x="1541390" y="364423"/>
                  <a:pt x="1595361" y="364026"/>
                  <a:pt x="1538445" y="364026"/>
                </a:cubicBezTo>
                <a:lnTo>
                  <a:pt x="1330430" y="390028"/>
                </a:lnTo>
                <a:lnTo>
                  <a:pt x="806058" y="450699"/>
                </a:lnTo>
                <a:lnTo>
                  <a:pt x="494036" y="485368"/>
                </a:lnTo>
                <a:lnTo>
                  <a:pt x="333691" y="502703"/>
                </a:lnTo>
                <a:lnTo>
                  <a:pt x="164678" y="511370"/>
                </a:lnTo>
                <a:lnTo>
                  <a:pt x="0" y="507037"/>
                </a:lnTo>
                <a:lnTo>
                  <a:pt x="21668" y="329357"/>
                </a:lnTo>
                <a:lnTo>
                  <a:pt x="13001" y="338024"/>
                </a:lnTo>
                <a:lnTo>
                  <a:pt x="169012" y="325023"/>
                </a:lnTo>
                <a:lnTo>
                  <a:pt x="745387" y="26001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C9ABC927-1E1E-45BD-BB48-B8102BDBE5EB}"/>
              </a:ext>
            </a:extLst>
          </p:cNvPr>
          <p:cNvSpPr/>
          <p:nvPr/>
        </p:nvSpPr>
        <p:spPr>
          <a:xfrm>
            <a:off x="7553325" y="2522538"/>
            <a:ext cx="852488" cy="635000"/>
          </a:xfrm>
          <a:custGeom>
            <a:avLst/>
            <a:gdLst>
              <a:gd name="connsiteX0" fmla="*/ 283369 w 852488"/>
              <a:gd name="connsiteY0" fmla="*/ 188119 h 635794"/>
              <a:gd name="connsiteX1" fmla="*/ 85725 w 852488"/>
              <a:gd name="connsiteY1" fmla="*/ 466725 h 635794"/>
              <a:gd name="connsiteX2" fmla="*/ 11906 w 852488"/>
              <a:gd name="connsiteY2" fmla="*/ 576262 h 635794"/>
              <a:gd name="connsiteX3" fmla="*/ 0 w 852488"/>
              <a:gd name="connsiteY3" fmla="*/ 609600 h 635794"/>
              <a:gd name="connsiteX4" fmla="*/ 2381 w 852488"/>
              <a:gd name="connsiteY4" fmla="*/ 633412 h 635794"/>
              <a:gd name="connsiteX5" fmla="*/ 21431 w 852488"/>
              <a:gd name="connsiteY5" fmla="*/ 635794 h 635794"/>
              <a:gd name="connsiteX6" fmla="*/ 90488 w 852488"/>
              <a:gd name="connsiteY6" fmla="*/ 597694 h 635794"/>
              <a:gd name="connsiteX7" fmla="*/ 423863 w 852488"/>
              <a:gd name="connsiteY7" fmla="*/ 364331 h 635794"/>
              <a:gd name="connsiteX8" fmla="*/ 495300 w 852488"/>
              <a:gd name="connsiteY8" fmla="*/ 314325 h 635794"/>
              <a:gd name="connsiteX9" fmla="*/ 533400 w 852488"/>
              <a:gd name="connsiteY9" fmla="*/ 295275 h 635794"/>
              <a:gd name="connsiteX10" fmla="*/ 607219 w 852488"/>
              <a:gd name="connsiteY10" fmla="*/ 271462 h 635794"/>
              <a:gd name="connsiteX11" fmla="*/ 664369 w 852488"/>
              <a:gd name="connsiteY11" fmla="*/ 269081 h 635794"/>
              <a:gd name="connsiteX12" fmla="*/ 735806 w 852488"/>
              <a:gd name="connsiteY12" fmla="*/ 271462 h 635794"/>
              <a:gd name="connsiteX13" fmla="*/ 783431 w 852488"/>
              <a:gd name="connsiteY13" fmla="*/ 276225 h 635794"/>
              <a:gd name="connsiteX14" fmla="*/ 838200 w 852488"/>
              <a:gd name="connsiteY14" fmla="*/ 276225 h 635794"/>
              <a:gd name="connsiteX15" fmla="*/ 852488 w 852488"/>
              <a:gd name="connsiteY15" fmla="*/ 261937 h 635794"/>
              <a:gd name="connsiteX16" fmla="*/ 345281 w 852488"/>
              <a:gd name="connsiteY16" fmla="*/ 0 h 635794"/>
              <a:gd name="connsiteX17" fmla="*/ 366713 w 852488"/>
              <a:gd name="connsiteY17" fmla="*/ 59531 h 635794"/>
              <a:gd name="connsiteX18" fmla="*/ 366713 w 852488"/>
              <a:gd name="connsiteY18" fmla="*/ 83344 h 635794"/>
              <a:gd name="connsiteX19" fmla="*/ 283369 w 852488"/>
              <a:gd name="connsiteY19" fmla="*/ 188119 h 63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52488" h="635794">
                <a:moveTo>
                  <a:pt x="283369" y="188119"/>
                </a:moveTo>
                <a:lnTo>
                  <a:pt x="85725" y="466725"/>
                </a:lnTo>
                <a:lnTo>
                  <a:pt x="11906" y="576262"/>
                </a:lnTo>
                <a:lnTo>
                  <a:pt x="0" y="609600"/>
                </a:lnTo>
                <a:lnTo>
                  <a:pt x="2381" y="633412"/>
                </a:lnTo>
                <a:lnTo>
                  <a:pt x="21431" y="635794"/>
                </a:lnTo>
                <a:lnTo>
                  <a:pt x="90488" y="597694"/>
                </a:lnTo>
                <a:lnTo>
                  <a:pt x="423863" y="364331"/>
                </a:lnTo>
                <a:lnTo>
                  <a:pt x="495300" y="314325"/>
                </a:lnTo>
                <a:lnTo>
                  <a:pt x="533400" y="295275"/>
                </a:lnTo>
                <a:lnTo>
                  <a:pt x="607219" y="271462"/>
                </a:lnTo>
                <a:lnTo>
                  <a:pt x="664369" y="269081"/>
                </a:lnTo>
                <a:lnTo>
                  <a:pt x="735806" y="271462"/>
                </a:lnTo>
                <a:lnTo>
                  <a:pt x="783431" y="276225"/>
                </a:lnTo>
                <a:lnTo>
                  <a:pt x="838200" y="276225"/>
                </a:lnTo>
                <a:lnTo>
                  <a:pt x="852488" y="261937"/>
                </a:lnTo>
                <a:lnTo>
                  <a:pt x="345281" y="0"/>
                </a:lnTo>
                <a:lnTo>
                  <a:pt x="366713" y="59531"/>
                </a:lnTo>
                <a:lnTo>
                  <a:pt x="366713" y="83344"/>
                </a:lnTo>
                <a:lnTo>
                  <a:pt x="283369" y="18811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2671A9B5-0B88-416B-9170-2CDEED76B449}"/>
              </a:ext>
            </a:extLst>
          </p:cNvPr>
          <p:cNvSpPr/>
          <p:nvPr/>
        </p:nvSpPr>
        <p:spPr>
          <a:xfrm>
            <a:off x="5789613" y="1901826"/>
            <a:ext cx="449262" cy="1984375"/>
          </a:xfrm>
          <a:custGeom>
            <a:avLst/>
            <a:gdLst>
              <a:gd name="connsiteX0" fmla="*/ 185385 w 448432"/>
              <a:gd name="connsiteY0" fmla="*/ 977030 h 1984123"/>
              <a:gd name="connsiteX1" fmla="*/ 185385 w 448432"/>
              <a:gd name="connsiteY1" fmla="*/ 338203 h 1984123"/>
              <a:gd name="connsiteX2" fmla="*/ 182880 w 448432"/>
              <a:gd name="connsiteY2" fmla="*/ 320666 h 1984123"/>
              <a:gd name="connsiteX3" fmla="*/ 155323 w 448432"/>
              <a:gd name="connsiteY3" fmla="*/ 278078 h 1984123"/>
              <a:gd name="connsiteX4" fmla="*/ 102714 w 448432"/>
              <a:gd name="connsiteY4" fmla="*/ 210437 h 1984123"/>
              <a:gd name="connsiteX5" fmla="*/ 52609 w 448432"/>
              <a:gd name="connsiteY5" fmla="*/ 120250 h 1984123"/>
              <a:gd name="connsiteX6" fmla="*/ 0 w 448432"/>
              <a:gd name="connsiteY6" fmla="*/ 0 h 1984123"/>
              <a:gd name="connsiteX7" fmla="*/ 192901 w 448432"/>
              <a:gd name="connsiteY7" fmla="*/ 100208 h 1984123"/>
              <a:gd name="connsiteX8" fmla="*/ 227974 w 448432"/>
              <a:gd name="connsiteY8" fmla="*/ 137786 h 1984123"/>
              <a:gd name="connsiteX9" fmla="*/ 308140 w 448432"/>
              <a:gd name="connsiteY9" fmla="*/ 190396 h 1984123"/>
              <a:gd name="connsiteX10" fmla="*/ 395823 w 448432"/>
              <a:gd name="connsiteY10" fmla="*/ 240500 h 1984123"/>
              <a:gd name="connsiteX11" fmla="*/ 438411 w 448432"/>
              <a:gd name="connsiteY11" fmla="*/ 263047 h 1984123"/>
              <a:gd name="connsiteX12" fmla="*/ 445927 w 448432"/>
              <a:gd name="connsiteY12" fmla="*/ 278078 h 1984123"/>
              <a:gd name="connsiteX13" fmla="*/ 448432 w 448432"/>
              <a:gd name="connsiteY13" fmla="*/ 303130 h 1984123"/>
              <a:gd name="connsiteX14" fmla="*/ 443422 w 448432"/>
              <a:gd name="connsiteY14" fmla="*/ 355739 h 1984123"/>
              <a:gd name="connsiteX15" fmla="*/ 415864 w 448432"/>
              <a:gd name="connsiteY15" fmla="*/ 435906 h 1984123"/>
              <a:gd name="connsiteX16" fmla="*/ 408349 w 448432"/>
              <a:gd name="connsiteY16" fmla="*/ 638827 h 1984123"/>
              <a:gd name="connsiteX17" fmla="*/ 410854 w 448432"/>
              <a:gd name="connsiteY17" fmla="*/ 1868883 h 1984123"/>
              <a:gd name="connsiteX18" fmla="*/ 403338 w 448432"/>
              <a:gd name="connsiteY18" fmla="*/ 1903956 h 1984123"/>
              <a:gd name="connsiteX19" fmla="*/ 378286 w 448432"/>
              <a:gd name="connsiteY19" fmla="*/ 1949050 h 1984123"/>
              <a:gd name="connsiteX20" fmla="*/ 355739 w 448432"/>
              <a:gd name="connsiteY20" fmla="*/ 1974102 h 1984123"/>
              <a:gd name="connsiteX21" fmla="*/ 333192 w 448432"/>
              <a:gd name="connsiteY21" fmla="*/ 1984123 h 1984123"/>
              <a:gd name="connsiteX22" fmla="*/ 308140 w 448432"/>
              <a:gd name="connsiteY22" fmla="*/ 1984123 h 1984123"/>
              <a:gd name="connsiteX23" fmla="*/ 273068 w 448432"/>
              <a:gd name="connsiteY23" fmla="*/ 1969091 h 1984123"/>
              <a:gd name="connsiteX24" fmla="*/ 240500 w 448432"/>
              <a:gd name="connsiteY24" fmla="*/ 1941534 h 1984123"/>
              <a:gd name="connsiteX25" fmla="*/ 207932 w 448432"/>
              <a:gd name="connsiteY25" fmla="*/ 1903956 h 1984123"/>
              <a:gd name="connsiteX26" fmla="*/ 180375 w 448432"/>
              <a:gd name="connsiteY26" fmla="*/ 1856357 h 1984123"/>
              <a:gd name="connsiteX27" fmla="*/ 157828 w 448432"/>
              <a:gd name="connsiteY27" fmla="*/ 1791222 h 1984123"/>
              <a:gd name="connsiteX28" fmla="*/ 142797 w 448432"/>
              <a:gd name="connsiteY28" fmla="*/ 1713561 h 1984123"/>
              <a:gd name="connsiteX29" fmla="*/ 140292 w 448432"/>
              <a:gd name="connsiteY29" fmla="*/ 1663456 h 1984123"/>
              <a:gd name="connsiteX30" fmla="*/ 152818 w 448432"/>
              <a:gd name="connsiteY30" fmla="*/ 1605837 h 1984123"/>
              <a:gd name="connsiteX31" fmla="*/ 167849 w 448432"/>
              <a:gd name="connsiteY31" fmla="*/ 1553227 h 1984123"/>
              <a:gd name="connsiteX32" fmla="*/ 182880 w 448432"/>
              <a:gd name="connsiteY32" fmla="*/ 1450514 h 1984123"/>
              <a:gd name="connsiteX33" fmla="*/ 187891 w 448432"/>
              <a:gd name="connsiteY33" fmla="*/ 1275150 h 1984123"/>
              <a:gd name="connsiteX34" fmla="*/ 185385 w 448432"/>
              <a:gd name="connsiteY34" fmla="*/ 977030 h 198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48432" h="1984123">
                <a:moveTo>
                  <a:pt x="185385" y="977030"/>
                </a:moveTo>
                <a:lnTo>
                  <a:pt x="185385" y="338203"/>
                </a:lnTo>
                <a:lnTo>
                  <a:pt x="182880" y="320666"/>
                </a:lnTo>
                <a:lnTo>
                  <a:pt x="155323" y="278078"/>
                </a:lnTo>
                <a:lnTo>
                  <a:pt x="102714" y="210437"/>
                </a:lnTo>
                <a:lnTo>
                  <a:pt x="52609" y="120250"/>
                </a:lnTo>
                <a:lnTo>
                  <a:pt x="0" y="0"/>
                </a:lnTo>
                <a:lnTo>
                  <a:pt x="192901" y="100208"/>
                </a:lnTo>
                <a:lnTo>
                  <a:pt x="227974" y="137786"/>
                </a:lnTo>
                <a:lnTo>
                  <a:pt x="308140" y="190396"/>
                </a:lnTo>
                <a:lnTo>
                  <a:pt x="395823" y="240500"/>
                </a:lnTo>
                <a:lnTo>
                  <a:pt x="438411" y="263047"/>
                </a:lnTo>
                <a:lnTo>
                  <a:pt x="445927" y="278078"/>
                </a:lnTo>
                <a:lnTo>
                  <a:pt x="448432" y="303130"/>
                </a:lnTo>
                <a:lnTo>
                  <a:pt x="443422" y="355739"/>
                </a:lnTo>
                <a:lnTo>
                  <a:pt x="415864" y="435906"/>
                </a:lnTo>
                <a:lnTo>
                  <a:pt x="408349" y="638827"/>
                </a:lnTo>
                <a:lnTo>
                  <a:pt x="410854" y="1868883"/>
                </a:lnTo>
                <a:lnTo>
                  <a:pt x="403338" y="1903956"/>
                </a:lnTo>
                <a:lnTo>
                  <a:pt x="378286" y="1949050"/>
                </a:lnTo>
                <a:lnTo>
                  <a:pt x="355739" y="1974102"/>
                </a:lnTo>
                <a:lnTo>
                  <a:pt x="333192" y="1984123"/>
                </a:lnTo>
                <a:lnTo>
                  <a:pt x="308140" y="1984123"/>
                </a:lnTo>
                <a:lnTo>
                  <a:pt x="273068" y="1969091"/>
                </a:lnTo>
                <a:lnTo>
                  <a:pt x="240500" y="1941534"/>
                </a:lnTo>
                <a:lnTo>
                  <a:pt x="207932" y="1903956"/>
                </a:lnTo>
                <a:lnTo>
                  <a:pt x="180375" y="1856357"/>
                </a:lnTo>
                <a:lnTo>
                  <a:pt x="157828" y="1791222"/>
                </a:lnTo>
                <a:lnTo>
                  <a:pt x="142797" y="1713561"/>
                </a:lnTo>
                <a:lnTo>
                  <a:pt x="140292" y="1663456"/>
                </a:lnTo>
                <a:lnTo>
                  <a:pt x="152818" y="1605837"/>
                </a:lnTo>
                <a:lnTo>
                  <a:pt x="167849" y="1553227"/>
                </a:lnTo>
                <a:lnTo>
                  <a:pt x="182880" y="1450514"/>
                </a:lnTo>
                <a:lnTo>
                  <a:pt x="187891" y="1275150"/>
                </a:lnTo>
                <a:cubicBezTo>
                  <a:pt x="187056" y="1183292"/>
                  <a:pt x="186220" y="1091435"/>
                  <a:pt x="185385" y="977030"/>
                </a:cubicBezTo>
                <a:close/>
              </a:path>
            </a:pathLst>
          </a:cu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6A516EB2-EB71-4846-9CC9-1AF5D9A419D7}"/>
              </a:ext>
            </a:extLst>
          </p:cNvPr>
          <p:cNvSpPr/>
          <p:nvPr/>
        </p:nvSpPr>
        <p:spPr>
          <a:xfrm>
            <a:off x="4649789" y="3922713"/>
            <a:ext cx="2860675" cy="1638300"/>
          </a:xfrm>
          <a:custGeom>
            <a:avLst/>
            <a:gdLst>
              <a:gd name="connsiteX0" fmla="*/ 1152525 w 2859882"/>
              <a:gd name="connsiteY0" fmla="*/ 190500 h 1638300"/>
              <a:gd name="connsiteX1" fmla="*/ 828675 w 2859882"/>
              <a:gd name="connsiteY1" fmla="*/ 228600 h 1638300"/>
              <a:gd name="connsiteX2" fmla="*/ 692944 w 2859882"/>
              <a:gd name="connsiteY2" fmla="*/ 245269 h 1638300"/>
              <a:gd name="connsiteX3" fmla="*/ 602457 w 2859882"/>
              <a:gd name="connsiteY3" fmla="*/ 245269 h 1638300"/>
              <a:gd name="connsiteX4" fmla="*/ 314325 w 2859882"/>
              <a:gd name="connsiteY4" fmla="*/ 245269 h 1638300"/>
              <a:gd name="connsiteX5" fmla="*/ 271463 w 2859882"/>
              <a:gd name="connsiteY5" fmla="*/ 245269 h 1638300"/>
              <a:gd name="connsiteX6" fmla="*/ 192882 w 2859882"/>
              <a:gd name="connsiteY6" fmla="*/ 221456 h 1638300"/>
              <a:gd name="connsiteX7" fmla="*/ 88107 w 2859882"/>
              <a:gd name="connsiteY7" fmla="*/ 171450 h 1638300"/>
              <a:gd name="connsiteX8" fmla="*/ 26194 w 2859882"/>
              <a:gd name="connsiteY8" fmla="*/ 140494 h 1638300"/>
              <a:gd name="connsiteX9" fmla="*/ 14288 w 2859882"/>
              <a:gd name="connsiteY9" fmla="*/ 140494 h 1638300"/>
              <a:gd name="connsiteX10" fmla="*/ 2382 w 2859882"/>
              <a:gd name="connsiteY10" fmla="*/ 147637 h 1638300"/>
              <a:gd name="connsiteX11" fmla="*/ 0 w 2859882"/>
              <a:gd name="connsiteY11" fmla="*/ 169069 h 1638300"/>
              <a:gd name="connsiteX12" fmla="*/ 7144 w 2859882"/>
              <a:gd name="connsiteY12" fmla="*/ 192881 h 1638300"/>
              <a:gd name="connsiteX13" fmla="*/ 38100 w 2859882"/>
              <a:gd name="connsiteY13" fmla="*/ 235744 h 1638300"/>
              <a:gd name="connsiteX14" fmla="*/ 97632 w 2859882"/>
              <a:gd name="connsiteY14" fmla="*/ 307181 h 1638300"/>
              <a:gd name="connsiteX15" fmla="*/ 159544 w 2859882"/>
              <a:gd name="connsiteY15" fmla="*/ 369094 h 1638300"/>
              <a:gd name="connsiteX16" fmla="*/ 219075 w 2859882"/>
              <a:gd name="connsiteY16" fmla="*/ 416719 h 1638300"/>
              <a:gd name="connsiteX17" fmla="*/ 261938 w 2859882"/>
              <a:gd name="connsiteY17" fmla="*/ 445294 h 1638300"/>
              <a:gd name="connsiteX18" fmla="*/ 309563 w 2859882"/>
              <a:gd name="connsiteY18" fmla="*/ 471487 h 1638300"/>
              <a:gd name="connsiteX19" fmla="*/ 352425 w 2859882"/>
              <a:gd name="connsiteY19" fmla="*/ 483394 h 1638300"/>
              <a:gd name="connsiteX20" fmla="*/ 397669 w 2859882"/>
              <a:gd name="connsiteY20" fmla="*/ 490537 h 1638300"/>
              <a:gd name="connsiteX21" fmla="*/ 478632 w 2859882"/>
              <a:gd name="connsiteY21" fmla="*/ 478631 h 1638300"/>
              <a:gd name="connsiteX22" fmla="*/ 728663 w 2859882"/>
              <a:gd name="connsiteY22" fmla="*/ 442912 h 1638300"/>
              <a:gd name="connsiteX23" fmla="*/ 1045369 w 2859882"/>
              <a:gd name="connsiteY23" fmla="*/ 397669 h 1638300"/>
              <a:gd name="connsiteX24" fmla="*/ 1385888 w 2859882"/>
              <a:gd name="connsiteY24" fmla="*/ 350044 h 1638300"/>
              <a:gd name="connsiteX25" fmla="*/ 1707357 w 2859882"/>
              <a:gd name="connsiteY25" fmla="*/ 304800 h 1638300"/>
              <a:gd name="connsiteX26" fmla="*/ 1981200 w 2859882"/>
              <a:gd name="connsiteY26" fmla="*/ 264319 h 1638300"/>
              <a:gd name="connsiteX27" fmla="*/ 2190750 w 2859882"/>
              <a:gd name="connsiteY27" fmla="*/ 240506 h 1638300"/>
              <a:gd name="connsiteX28" fmla="*/ 2305050 w 2859882"/>
              <a:gd name="connsiteY28" fmla="*/ 238125 h 1638300"/>
              <a:gd name="connsiteX29" fmla="*/ 2400300 w 2859882"/>
              <a:gd name="connsiteY29" fmla="*/ 252412 h 1638300"/>
              <a:gd name="connsiteX30" fmla="*/ 2433638 w 2859882"/>
              <a:gd name="connsiteY30" fmla="*/ 261937 h 1638300"/>
              <a:gd name="connsiteX31" fmla="*/ 2445544 w 2859882"/>
              <a:gd name="connsiteY31" fmla="*/ 271462 h 1638300"/>
              <a:gd name="connsiteX32" fmla="*/ 2462213 w 2859882"/>
              <a:gd name="connsiteY32" fmla="*/ 309562 h 1638300"/>
              <a:gd name="connsiteX33" fmla="*/ 2466975 w 2859882"/>
              <a:gd name="connsiteY33" fmla="*/ 352425 h 1638300"/>
              <a:gd name="connsiteX34" fmla="*/ 2416969 w 2859882"/>
              <a:gd name="connsiteY34" fmla="*/ 735806 h 1638300"/>
              <a:gd name="connsiteX35" fmla="*/ 2397919 w 2859882"/>
              <a:gd name="connsiteY35" fmla="*/ 923925 h 1638300"/>
              <a:gd name="connsiteX36" fmla="*/ 2352675 w 2859882"/>
              <a:gd name="connsiteY36" fmla="*/ 1516856 h 1638300"/>
              <a:gd name="connsiteX37" fmla="*/ 2421732 w 2859882"/>
              <a:gd name="connsiteY37" fmla="*/ 1638300 h 1638300"/>
              <a:gd name="connsiteX38" fmla="*/ 2526507 w 2859882"/>
              <a:gd name="connsiteY38" fmla="*/ 1535906 h 1638300"/>
              <a:gd name="connsiteX39" fmla="*/ 2655094 w 2859882"/>
              <a:gd name="connsiteY39" fmla="*/ 914400 h 1638300"/>
              <a:gd name="connsiteX40" fmla="*/ 2705100 w 2859882"/>
              <a:gd name="connsiteY40" fmla="*/ 657225 h 1638300"/>
              <a:gd name="connsiteX41" fmla="*/ 2757488 w 2859882"/>
              <a:gd name="connsiteY41" fmla="*/ 409575 h 1638300"/>
              <a:gd name="connsiteX42" fmla="*/ 2767013 w 2859882"/>
              <a:gd name="connsiteY42" fmla="*/ 395287 h 1638300"/>
              <a:gd name="connsiteX43" fmla="*/ 2814638 w 2859882"/>
              <a:gd name="connsiteY43" fmla="*/ 352425 h 1638300"/>
              <a:gd name="connsiteX44" fmla="*/ 2847975 w 2859882"/>
              <a:gd name="connsiteY44" fmla="*/ 304800 h 1638300"/>
              <a:gd name="connsiteX45" fmla="*/ 2859882 w 2859882"/>
              <a:gd name="connsiteY45" fmla="*/ 264319 h 1638300"/>
              <a:gd name="connsiteX46" fmla="*/ 2855119 w 2859882"/>
              <a:gd name="connsiteY46" fmla="*/ 228600 h 1638300"/>
              <a:gd name="connsiteX47" fmla="*/ 2812257 w 2859882"/>
              <a:gd name="connsiteY47" fmla="*/ 202406 h 1638300"/>
              <a:gd name="connsiteX48" fmla="*/ 2693194 w 2859882"/>
              <a:gd name="connsiteY48" fmla="*/ 111919 h 1638300"/>
              <a:gd name="connsiteX49" fmla="*/ 2576513 w 2859882"/>
              <a:gd name="connsiteY49" fmla="*/ 19050 h 1638300"/>
              <a:gd name="connsiteX50" fmla="*/ 2555082 w 2859882"/>
              <a:gd name="connsiteY50" fmla="*/ 7144 h 1638300"/>
              <a:gd name="connsiteX51" fmla="*/ 2509838 w 2859882"/>
              <a:gd name="connsiteY51" fmla="*/ 0 h 1638300"/>
              <a:gd name="connsiteX52" fmla="*/ 2459832 w 2859882"/>
              <a:gd name="connsiteY52" fmla="*/ 9525 h 1638300"/>
              <a:gd name="connsiteX53" fmla="*/ 2364582 w 2859882"/>
              <a:gd name="connsiteY53" fmla="*/ 42862 h 1638300"/>
              <a:gd name="connsiteX54" fmla="*/ 2257425 w 2859882"/>
              <a:gd name="connsiteY54" fmla="*/ 57150 h 1638300"/>
              <a:gd name="connsiteX55" fmla="*/ 1595438 w 2859882"/>
              <a:gd name="connsiteY55" fmla="*/ 135731 h 1638300"/>
              <a:gd name="connsiteX56" fmla="*/ 1152525 w 2859882"/>
              <a:gd name="connsiteY56" fmla="*/ 1905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859882" h="1638300">
                <a:moveTo>
                  <a:pt x="1152525" y="190500"/>
                </a:moveTo>
                <a:lnTo>
                  <a:pt x="828675" y="228600"/>
                </a:lnTo>
                <a:lnTo>
                  <a:pt x="692944" y="245269"/>
                </a:lnTo>
                <a:lnTo>
                  <a:pt x="602457" y="245269"/>
                </a:lnTo>
                <a:lnTo>
                  <a:pt x="314325" y="245269"/>
                </a:lnTo>
                <a:lnTo>
                  <a:pt x="271463" y="245269"/>
                </a:lnTo>
                <a:lnTo>
                  <a:pt x="192882" y="221456"/>
                </a:lnTo>
                <a:lnTo>
                  <a:pt x="88107" y="171450"/>
                </a:lnTo>
                <a:lnTo>
                  <a:pt x="26194" y="140494"/>
                </a:lnTo>
                <a:lnTo>
                  <a:pt x="14288" y="140494"/>
                </a:lnTo>
                <a:lnTo>
                  <a:pt x="2382" y="147637"/>
                </a:lnTo>
                <a:lnTo>
                  <a:pt x="0" y="169069"/>
                </a:lnTo>
                <a:lnTo>
                  <a:pt x="7144" y="192881"/>
                </a:lnTo>
                <a:lnTo>
                  <a:pt x="38100" y="235744"/>
                </a:lnTo>
                <a:lnTo>
                  <a:pt x="97632" y="307181"/>
                </a:lnTo>
                <a:lnTo>
                  <a:pt x="159544" y="369094"/>
                </a:lnTo>
                <a:lnTo>
                  <a:pt x="219075" y="416719"/>
                </a:lnTo>
                <a:lnTo>
                  <a:pt x="261938" y="445294"/>
                </a:lnTo>
                <a:lnTo>
                  <a:pt x="309563" y="471487"/>
                </a:lnTo>
                <a:lnTo>
                  <a:pt x="352425" y="483394"/>
                </a:lnTo>
                <a:lnTo>
                  <a:pt x="397669" y="490537"/>
                </a:lnTo>
                <a:lnTo>
                  <a:pt x="478632" y="478631"/>
                </a:lnTo>
                <a:lnTo>
                  <a:pt x="728663" y="442912"/>
                </a:lnTo>
                <a:lnTo>
                  <a:pt x="1045369" y="397669"/>
                </a:lnTo>
                <a:lnTo>
                  <a:pt x="1385888" y="350044"/>
                </a:lnTo>
                <a:lnTo>
                  <a:pt x="1707357" y="304800"/>
                </a:lnTo>
                <a:lnTo>
                  <a:pt x="1981200" y="264319"/>
                </a:lnTo>
                <a:lnTo>
                  <a:pt x="2190750" y="240506"/>
                </a:lnTo>
                <a:lnTo>
                  <a:pt x="2305050" y="238125"/>
                </a:lnTo>
                <a:lnTo>
                  <a:pt x="2400300" y="252412"/>
                </a:lnTo>
                <a:lnTo>
                  <a:pt x="2433638" y="261937"/>
                </a:lnTo>
                <a:lnTo>
                  <a:pt x="2445544" y="271462"/>
                </a:lnTo>
                <a:lnTo>
                  <a:pt x="2462213" y="309562"/>
                </a:lnTo>
                <a:lnTo>
                  <a:pt x="2466975" y="352425"/>
                </a:lnTo>
                <a:lnTo>
                  <a:pt x="2416969" y="735806"/>
                </a:lnTo>
                <a:lnTo>
                  <a:pt x="2397919" y="923925"/>
                </a:lnTo>
                <a:lnTo>
                  <a:pt x="2352675" y="1516856"/>
                </a:lnTo>
                <a:lnTo>
                  <a:pt x="2421732" y="1638300"/>
                </a:lnTo>
                <a:lnTo>
                  <a:pt x="2526507" y="1535906"/>
                </a:lnTo>
                <a:lnTo>
                  <a:pt x="2655094" y="914400"/>
                </a:lnTo>
                <a:lnTo>
                  <a:pt x="2705100" y="657225"/>
                </a:lnTo>
                <a:lnTo>
                  <a:pt x="2757488" y="409575"/>
                </a:lnTo>
                <a:lnTo>
                  <a:pt x="2767013" y="395287"/>
                </a:lnTo>
                <a:lnTo>
                  <a:pt x="2814638" y="352425"/>
                </a:lnTo>
                <a:lnTo>
                  <a:pt x="2847975" y="304800"/>
                </a:lnTo>
                <a:lnTo>
                  <a:pt x="2859882" y="264319"/>
                </a:lnTo>
                <a:lnTo>
                  <a:pt x="2855119" y="228600"/>
                </a:lnTo>
                <a:lnTo>
                  <a:pt x="2812257" y="202406"/>
                </a:lnTo>
                <a:lnTo>
                  <a:pt x="2693194" y="111919"/>
                </a:lnTo>
                <a:lnTo>
                  <a:pt x="2576513" y="19050"/>
                </a:lnTo>
                <a:lnTo>
                  <a:pt x="2555082" y="7144"/>
                </a:lnTo>
                <a:lnTo>
                  <a:pt x="2509838" y="0"/>
                </a:lnTo>
                <a:lnTo>
                  <a:pt x="2459832" y="9525"/>
                </a:lnTo>
                <a:lnTo>
                  <a:pt x="2364582" y="42862"/>
                </a:lnTo>
                <a:lnTo>
                  <a:pt x="2257425" y="57150"/>
                </a:lnTo>
                <a:lnTo>
                  <a:pt x="1595438" y="135731"/>
                </a:lnTo>
                <a:lnTo>
                  <a:pt x="1152525" y="1905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E26B1109-1F84-4B46-9B17-05FE7556B822}"/>
              </a:ext>
            </a:extLst>
          </p:cNvPr>
          <p:cNvSpPr/>
          <p:nvPr/>
        </p:nvSpPr>
        <p:spPr>
          <a:xfrm>
            <a:off x="4687889" y="4637088"/>
            <a:ext cx="2530475" cy="425450"/>
          </a:xfrm>
          <a:custGeom>
            <a:avLst/>
            <a:gdLst>
              <a:gd name="connsiteX0" fmla="*/ 1300163 w 2528888"/>
              <a:gd name="connsiteY0" fmla="*/ 123825 h 426244"/>
              <a:gd name="connsiteX1" fmla="*/ 1878807 w 2528888"/>
              <a:gd name="connsiteY1" fmla="*/ 59531 h 426244"/>
              <a:gd name="connsiteX2" fmla="*/ 2393157 w 2528888"/>
              <a:gd name="connsiteY2" fmla="*/ 0 h 426244"/>
              <a:gd name="connsiteX3" fmla="*/ 2528888 w 2528888"/>
              <a:gd name="connsiteY3" fmla="*/ 88106 h 426244"/>
              <a:gd name="connsiteX4" fmla="*/ 2374107 w 2528888"/>
              <a:gd name="connsiteY4" fmla="*/ 178594 h 426244"/>
              <a:gd name="connsiteX5" fmla="*/ 2052638 w 2528888"/>
              <a:gd name="connsiteY5" fmla="*/ 214312 h 426244"/>
              <a:gd name="connsiteX6" fmla="*/ 1423988 w 2528888"/>
              <a:gd name="connsiteY6" fmla="*/ 288131 h 426244"/>
              <a:gd name="connsiteX7" fmla="*/ 988219 w 2528888"/>
              <a:gd name="connsiteY7" fmla="*/ 342900 h 426244"/>
              <a:gd name="connsiteX8" fmla="*/ 683419 w 2528888"/>
              <a:gd name="connsiteY8" fmla="*/ 385762 h 426244"/>
              <a:gd name="connsiteX9" fmla="*/ 540544 w 2528888"/>
              <a:gd name="connsiteY9" fmla="*/ 411956 h 426244"/>
              <a:gd name="connsiteX10" fmla="*/ 445294 w 2528888"/>
              <a:gd name="connsiteY10" fmla="*/ 426244 h 426244"/>
              <a:gd name="connsiteX11" fmla="*/ 385763 w 2528888"/>
              <a:gd name="connsiteY11" fmla="*/ 426244 h 426244"/>
              <a:gd name="connsiteX12" fmla="*/ 335757 w 2528888"/>
              <a:gd name="connsiteY12" fmla="*/ 416719 h 426244"/>
              <a:gd name="connsiteX13" fmla="*/ 292894 w 2528888"/>
              <a:gd name="connsiteY13" fmla="*/ 397669 h 426244"/>
              <a:gd name="connsiteX14" fmla="*/ 173832 w 2528888"/>
              <a:gd name="connsiteY14" fmla="*/ 304800 h 426244"/>
              <a:gd name="connsiteX15" fmla="*/ 66675 w 2528888"/>
              <a:gd name="connsiteY15" fmla="*/ 209550 h 426244"/>
              <a:gd name="connsiteX16" fmla="*/ 21432 w 2528888"/>
              <a:gd name="connsiteY16" fmla="*/ 161925 h 426244"/>
              <a:gd name="connsiteX17" fmla="*/ 7144 w 2528888"/>
              <a:gd name="connsiteY17" fmla="*/ 138112 h 426244"/>
              <a:gd name="connsiteX18" fmla="*/ 0 w 2528888"/>
              <a:gd name="connsiteY18" fmla="*/ 116681 h 426244"/>
              <a:gd name="connsiteX19" fmla="*/ 4763 w 2528888"/>
              <a:gd name="connsiteY19" fmla="*/ 100012 h 426244"/>
              <a:gd name="connsiteX20" fmla="*/ 21432 w 2528888"/>
              <a:gd name="connsiteY20" fmla="*/ 92869 h 426244"/>
              <a:gd name="connsiteX21" fmla="*/ 59532 w 2528888"/>
              <a:gd name="connsiteY21" fmla="*/ 107156 h 426244"/>
              <a:gd name="connsiteX22" fmla="*/ 138113 w 2528888"/>
              <a:gd name="connsiteY22" fmla="*/ 140494 h 426244"/>
              <a:gd name="connsiteX23" fmla="*/ 271463 w 2528888"/>
              <a:gd name="connsiteY23" fmla="*/ 183356 h 426244"/>
              <a:gd name="connsiteX24" fmla="*/ 369094 w 2528888"/>
              <a:gd name="connsiteY24" fmla="*/ 200025 h 426244"/>
              <a:gd name="connsiteX25" fmla="*/ 600075 w 2528888"/>
              <a:gd name="connsiteY25" fmla="*/ 185737 h 426244"/>
              <a:gd name="connsiteX26" fmla="*/ 1085850 w 2528888"/>
              <a:gd name="connsiteY26" fmla="*/ 145256 h 426244"/>
              <a:gd name="connsiteX27" fmla="*/ 1300163 w 2528888"/>
              <a:gd name="connsiteY27" fmla="*/ 123825 h 42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528888" h="426244">
                <a:moveTo>
                  <a:pt x="1300163" y="123825"/>
                </a:moveTo>
                <a:lnTo>
                  <a:pt x="1878807" y="59531"/>
                </a:lnTo>
                <a:lnTo>
                  <a:pt x="2393157" y="0"/>
                </a:lnTo>
                <a:lnTo>
                  <a:pt x="2528888" y="88106"/>
                </a:lnTo>
                <a:lnTo>
                  <a:pt x="2374107" y="178594"/>
                </a:lnTo>
                <a:lnTo>
                  <a:pt x="2052638" y="214312"/>
                </a:lnTo>
                <a:lnTo>
                  <a:pt x="1423988" y="288131"/>
                </a:lnTo>
                <a:lnTo>
                  <a:pt x="988219" y="342900"/>
                </a:lnTo>
                <a:lnTo>
                  <a:pt x="683419" y="385762"/>
                </a:lnTo>
                <a:lnTo>
                  <a:pt x="540544" y="411956"/>
                </a:lnTo>
                <a:lnTo>
                  <a:pt x="445294" y="426244"/>
                </a:lnTo>
                <a:lnTo>
                  <a:pt x="385763" y="426244"/>
                </a:lnTo>
                <a:lnTo>
                  <a:pt x="335757" y="416719"/>
                </a:lnTo>
                <a:lnTo>
                  <a:pt x="292894" y="397669"/>
                </a:lnTo>
                <a:lnTo>
                  <a:pt x="173832" y="304800"/>
                </a:lnTo>
                <a:lnTo>
                  <a:pt x="66675" y="209550"/>
                </a:lnTo>
                <a:lnTo>
                  <a:pt x="21432" y="161925"/>
                </a:lnTo>
                <a:lnTo>
                  <a:pt x="7144" y="138112"/>
                </a:lnTo>
                <a:lnTo>
                  <a:pt x="0" y="116681"/>
                </a:lnTo>
                <a:lnTo>
                  <a:pt x="4763" y="100012"/>
                </a:lnTo>
                <a:lnTo>
                  <a:pt x="21432" y="92869"/>
                </a:lnTo>
                <a:lnTo>
                  <a:pt x="59532" y="107156"/>
                </a:lnTo>
                <a:lnTo>
                  <a:pt x="138113" y="140494"/>
                </a:lnTo>
                <a:lnTo>
                  <a:pt x="271463" y="183356"/>
                </a:lnTo>
                <a:lnTo>
                  <a:pt x="369094" y="200025"/>
                </a:lnTo>
                <a:lnTo>
                  <a:pt x="600075" y="185737"/>
                </a:lnTo>
                <a:lnTo>
                  <a:pt x="1085850" y="145256"/>
                </a:lnTo>
                <a:lnTo>
                  <a:pt x="1300163" y="1238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26FDBF37-12CA-4C6A-9969-37409DD51C3E}"/>
              </a:ext>
            </a:extLst>
          </p:cNvPr>
          <p:cNvSpPr/>
          <p:nvPr/>
        </p:nvSpPr>
        <p:spPr>
          <a:xfrm>
            <a:off x="4618039" y="5414963"/>
            <a:ext cx="2701925" cy="450850"/>
          </a:xfrm>
          <a:custGeom>
            <a:avLst/>
            <a:gdLst>
              <a:gd name="connsiteX0" fmla="*/ 1435894 w 2702719"/>
              <a:gd name="connsiteY0" fmla="*/ 100012 h 450186"/>
              <a:gd name="connsiteX1" fmla="*/ 1771650 w 2702719"/>
              <a:gd name="connsiteY1" fmla="*/ 66675 h 450186"/>
              <a:gd name="connsiteX2" fmla="*/ 2093119 w 2702719"/>
              <a:gd name="connsiteY2" fmla="*/ 30956 h 450186"/>
              <a:gd name="connsiteX3" fmla="*/ 2405062 w 2702719"/>
              <a:gd name="connsiteY3" fmla="*/ 0 h 450186"/>
              <a:gd name="connsiteX4" fmla="*/ 2564606 w 2702719"/>
              <a:gd name="connsiteY4" fmla="*/ 28575 h 450186"/>
              <a:gd name="connsiteX5" fmla="*/ 2650331 w 2702719"/>
              <a:gd name="connsiteY5" fmla="*/ 95250 h 450186"/>
              <a:gd name="connsiteX6" fmla="*/ 2686050 w 2702719"/>
              <a:gd name="connsiteY6" fmla="*/ 123825 h 450186"/>
              <a:gd name="connsiteX7" fmla="*/ 2695575 w 2702719"/>
              <a:gd name="connsiteY7" fmla="*/ 135731 h 450186"/>
              <a:gd name="connsiteX8" fmla="*/ 2702719 w 2702719"/>
              <a:gd name="connsiteY8" fmla="*/ 150018 h 450186"/>
              <a:gd name="connsiteX9" fmla="*/ 2700337 w 2702719"/>
              <a:gd name="connsiteY9" fmla="*/ 173831 h 450186"/>
              <a:gd name="connsiteX10" fmla="*/ 2681287 w 2702719"/>
              <a:gd name="connsiteY10" fmla="*/ 197643 h 450186"/>
              <a:gd name="connsiteX11" fmla="*/ 2638425 w 2702719"/>
              <a:gd name="connsiteY11" fmla="*/ 223837 h 450186"/>
              <a:gd name="connsiteX12" fmla="*/ 2602706 w 2702719"/>
              <a:gd name="connsiteY12" fmla="*/ 223837 h 450186"/>
              <a:gd name="connsiteX13" fmla="*/ 2369344 w 2702719"/>
              <a:gd name="connsiteY13" fmla="*/ 226218 h 450186"/>
              <a:gd name="connsiteX14" fmla="*/ 2064544 w 2702719"/>
              <a:gd name="connsiteY14" fmla="*/ 228600 h 450186"/>
              <a:gd name="connsiteX15" fmla="*/ 1650206 w 2702719"/>
              <a:gd name="connsiteY15" fmla="*/ 247650 h 450186"/>
              <a:gd name="connsiteX16" fmla="*/ 1240631 w 2702719"/>
              <a:gd name="connsiteY16" fmla="*/ 292893 h 450186"/>
              <a:gd name="connsiteX17" fmla="*/ 862012 w 2702719"/>
              <a:gd name="connsiteY17" fmla="*/ 364331 h 450186"/>
              <a:gd name="connsiteX18" fmla="*/ 523875 w 2702719"/>
              <a:gd name="connsiteY18" fmla="*/ 445293 h 450186"/>
              <a:gd name="connsiteX19" fmla="*/ 492919 w 2702719"/>
              <a:gd name="connsiteY19" fmla="*/ 450056 h 450186"/>
              <a:gd name="connsiteX20" fmla="*/ 457200 w 2702719"/>
              <a:gd name="connsiteY20" fmla="*/ 440531 h 450186"/>
              <a:gd name="connsiteX21" fmla="*/ 354806 w 2702719"/>
              <a:gd name="connsiteY21" fmla="*/ 397668 h 450186"/>
              <a:gd name="connsiteX22" fmla="*/ 257175 w 2702719"/>
              <a:gd name="connsiteY22" fmla="*/ 338137 h 450186"/>
              <a:gd name="connsiteX23" fmla="*/ 140494 w 2702719"/>
              <a:gd name="connsiteY23" fmla="*/ 245268 h 450186"/>
              <a:gd name="connsiteX24" fmla="*/ 42862 w 2702719"/>
              <a:gd name="connsiteY24" fmla="*/ 142875 h 450186"/>
              <a:gd name="connsiteX25" fmla="*/ 11906 w 2702719"/>
              <a:gd name="connsiteY25" fmla="*/ 104775 h 450186"/>
              <a:gd name="connsiteX26" fmla="*/ 0 w 2702719"/>
              <a:gd name="connsiteY26" fmla="*/ 83343 h 450186"/>
              <a:gd name="connsiteX27" fmla="*/ 0 w 2702719"/>
              <a:gd name="connsiteY27" fmla="*/ 64293 h 450186"/>
              <a:gd name="connsiteX28" fmla="*/ 11906 w 2702719"/>
              <a:gd name="connsiteY28" fmla="*/ 52387 h 450186"/>
              <a:gd name="connsiteX29" fmla="*/ 26194 w 2702719"/>
              <a:gd name="connsiteY29" fmla="*/ 52387 h 450186"/>
              <a:gd name="connsiteX30" fmla="*/ 80962 w 2702719"/>
              <a:gd name="connsiteY30" fmla="*/ 76200 h 450186"/>
              <a:gd name="connsiteX31" fmla="*/ 164306 w 2702719"/>
              <a:gd name="connsiteY31" fmla="*/ 116681 h 450186"/>
              <a:gd name="connsiteX32" fmla="*/ 254794 w 2702719"/>
              <a:gd name="connsiteY32" fmla="*/ 157162 h 450186"/>
              <a:gd name="connsiteX33" fmla="*/ 350044 w 2702719"/>
              <a:gd name="connsiteY33" fmla="*/ 173831 h 450186"/>
              <a:gd name="connsiteX34" fmla="*/ 545306 w 2702719"/>
              <a:gd name="connsiteY34" fmla="*/ 183356 h 450186"/>
              <a:gd name="connsiteX35" fmla="*/ 676275 w 2702719"/>
              <a:gd name="connsiteY35" fmla="*/ 178593 h 450186"/>
              <a:gd name="connsiteX36" fmla="*/ 1066800 w 2702719"/>
              <a:gd name="connsiteY36" fmla="*/ 140493 h 450186"/>
              <a:gd name="connsiteX37" fmla="*/ 1435894 w 2702719"/>
              <a:gd name="connsiteY37" fmla="*/ 100012 h 45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02719" h="450186">
                <a:moveTo>
                  <a:pt x="1435894" y="100012"/>
                </a:moveTo>
                <a:lnTo>
                  <a:pt x="1771650" y="66675"/>
                </a:lnTo>
                <a:lnTo>
                  <a:pt x="2093119" y="30956"/>
                </a:lnTo>
                <a:lnTo>
                  <a:pt x="2405062" y="0"/>
                </a:lnTo>
                <a:lnTo>
                  <a:pt x="2564606" y="28575"/>
                </a:lnTo>
                <a:lnTo>
                  <a:pt x="2650331" y="95250"/>
                </a:lnTo>
                <a:lnTo>
                  <a:pt x="2686050" y="123825"/>
                </a:lnTo>
                <a:lnTo>
                  <a:pt x="2695575" y="135731"/>
                </a:lnTo>
                <a:lnTo>
                  <a:pt x="2702719" y="150018"/>
                </a:lnTo>
                <a:lnTo>
                  <a:pt x="2700337" y="173831"/>
                </a:lnTo>
                <a:lnTo>
                  <a:pt x="2681287" y="197643"/>
                </a:lnTo>
                <a:lnTo>
                  <a:pt x="2638425" y="223837"/>
                </a:lnTo>
                <a:lnTo>
                  <a:pt x="2602706" y="223837"/>
                </a:lnTo>
                <a:lnTo>
                  <a:pt x="2369344" y="226218"/>
                </a:lnTo>
                <a:lnTo>
                  <a:pt x="2064544" y="228600"/>
                </a:lnTo>
                <a:lnTo>
                  <a:pt x="1650206" y="247650"/>
                </a:lnTo>
                <a:lnTo>
                  <a:pt x="1240631" y="292893"/>
                </a:lnTo>
                <a:lnTo>
                  <a:pt x="862012" y="364331"/>
                </a:lnTo>
                <a:lnTo>
                  <a:pt x="523875" y="445293"/>
                </a:lnTo>
                <a:cubicBezTo>
                  <a:pt x="494517" y="450186"/>
                  <a:pt x="504956" y="450056"/>
                  <a:pt x="492919" y="450056"/>
                </a:cubicBezTo>
                <a:lnTo>
                  <a:pt x="457200" y="440531"/>
                </a:lnTo>
                <a:lnTo>
                  <a:pt x="354806" y="397668"/>
                </a:lnTo>
                <a:lnTo>
                  <a:pt x="257175" y="338137"/>
                </a:lnTo>
                <a:lnTo>
                  <a:pt x="140494" y="245268"/>
                </a:lnTo>
                <a:lnTo>
                  <a:pt x="42862" y="142875"/>
                </a:lnTo>
                <a:lnTo>
                  <a:pt x="11906" y="104775"/>
                </a:lnTo>
                <a:lnTo>
                  <a:pt x="0" y="83343"/>
                </a:lnTo>
                <a:lnTo>
                  <a:pt x="0" y="64293"/>
                </a:lnTo>
                <a:lnTo>
                  <a:pt x="11906" y="52387"/>
                </a:lnTo>
                <a:lnTo>
                  <a:pt x="26194" y="52387"/>
                </a:lnTo>
                <a:lnTo>
                  <a:pt x="80962" y="76200"/>
                </a:lnTo>
                <a:lnTo>
                  <a:pt x="164306" y="116681"/>
                </a:lnTo>
                <a:lnTo>
                  <a:pt x="254794" y="157162"/>
                </a:lnTo>
                <a:lnTo>
                  <a:pt x="350044" y="173831"/>
                </a:lnTo>
                <a:lnTo>
                  <a:pt x="545306" y="183356"/>
                </a:lnTo>
                <a:lnTo>
                  <a:pt x="676275" y="178593"/>
                </a:lnTo>
                <a:lnTo>
                  <a:pt x="1066800" y="140493"/>
                </a:lnTo>
                <a:lnTo>
                  <a:pt x="1435894" y="1000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EEEACE1-3A50-46C6-855E-0E544A00E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980" y="1642372"/>
            <a:ext cx="4407790" cy="424318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057889C-2C4E-4C3C-B13B-F8690B9D6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7867" y="1620839"/>
            <a:ext cx="4413887" cy="42492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5" grpId="0" animBg="1"/>
      <p:bldP spid="16" grpId="0" animBg="1"/>
      <p:bldP spid="169" grpId="0" animBg="1"/>
      <p:bldP spid="170" grpId="0" animBg="1"/>
      <p:bldP spid="171" grpId="0" animBg="1"/>
      <p:bldP spid="17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C4D1012-9F40-4677-ACE9-1E5AC81EE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105" y="1307408"/>
            <a:ext cx="4407790" cy="42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7427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テキスト ボックス 5">
            <a:extLst>
              <a:ext uri="{FF2B5EF4-FFF2-40B4-BE49-F238E27FC236}">
                <a16:creationId xmlns:a16="http://schemas.microsoft.com/office/drawing/2014/main" id="{8BCB115E-9BA0-47D5-B7FB-1AC6262D6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26" y="1658090"/>
            <a:ext cx="8740775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ビーバーの大工事　　　　　　　　　　　　　　工 引 内 明 弓 矢 古 寺 親 自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主語とじゅつ語　　　　　　　　　　　　　　　鳴 雪 太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あそび方を　せつ明しよう　　　　　　　　　　麦 茶 米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たからものを　しょうかいしよう　　　　　　　細 道 肉 午 黒 万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なかまになることば　　　　　　　　　　　　　春 冬 東 西 父 母 兄 姉 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同じところ、ちがうところ　　　　　　　　　　電 曜 社 室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お手紙　　　　　　　　　　　　　　　　　　　羽 首 計 雲 番 星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おくりがなに　気を　つけよう　　　　　　　　通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「ありがとう」を　つたえよう　　　　　　　　京 船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どんな本を　読んだかな　　　　　　　　　　　交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かさこじぞう　　　　　　　　　　　　　　　　市 店 歌 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声に　出して　みよう　　　　　　　　　　　　用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この人を　しょうかいします　　　　　　　　　理 直 汽 才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ことばを　広げよう　　　　　　　　　　　　　公 園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あなのやくわり　　　　　　　　　　　　　　　記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すきな　場しょを　教えよう　　　　　　　　　台</a:t>
            </a:r>
          </a:p>
        </p:txBody>
      </p:sp>
      <p:sp>
        <p:nvSpPr>
          <p:cNvPr id="5123" name="テキスト ボックス 9">
            <a:extLst>
              <a:ext uri="{FF2B5EF4-FFF2-40B4-BE49-F238E27FC236}">
                <a16:creationId xmlns:a16="http://schemas.microsoft.com/office/drawing/2014/main" id="{92DD9C24-7F09-463A-9AD8-69BF5D958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793" y="276259"/>
            <a:ext cx="8856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東京書籍 </a:t>
            </a:r>
            <a:r>
              <a:rPr lang="en-US" altLang="ja-JP" sz="2400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sz="2400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年生</a:t>
            </a: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の漢字一覧（</a:t>
            </a:r>
            <a:r>
              <a:rPr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2/2</a:t>
            </a: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F13D036-6D90-4493-B195-8A1CC4521202}"/>
              </a:ext>
            </a:extLst>
          </p:cNvPr>
          <p:cNvSpPr/>
          <p:nvPr/>
        </p:nvSpPr>
        <p:spPr>
          <a:xfrm>
            <a:off x="510693" y="1067235"/>
            <a:ext cx="863600" cy="3603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下巻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4B565BC-16EA-439D-9E81-D846AB24DA9B}"/>
              </a:ext>
            </a:extLst>
          </p:cNvPr>
          <p:cNvSpPr/>
          <p:nvPr/>
        </p:nvSpPr>
        <p:spPr>
          <a:xfrm>
            <a:off x="344488" y="1000061"/>
            <a:ext cx="11336819" cy="4790704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ja-JP" altLang="en-US" b="1" i="1" dirty="0">
                <a:solidFill>
                  <a:srgbClr val="0000CC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本資料</a:t>
            </a:r>
          </a:p>
        </p:txBody>
      </p:sp>
    </p:spTree>
    <p:extLst>
      <p:ext uri="{BB962C8B-B14F-4D97-AF65-F5344CB8AC3E}">
        <p14:creationId xmlns:p14="http://schemas.microsoft.com/office/powerpoint/2010/main" val="20152431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52F209C3-659E-48D6-B2FE-C10C07D2D9AD}"/>
              </a:ext>
            </a:extLst>
          </p:cNvPr>
          <p:cNvSpPr/>
          <p:nvPr/>
        </p:nvSpPr>
        <p:spPr>
          <a:xfrm>
            <a:off x="5462588" y="4830764"/>
            <a:ext cx="819150" cy="822325"/>
          </a:xfrm>
          <a:custGeom>
            <a:avLst/>
            <a:gdLst>
              <a:gd name="connsiteX0" fmla="*/ 85725 w 819150"/>
              <a:gd name="connsiteY0" fmla="*/ 26194 h 821532"/>
              <a:gd name="connsiteX1" fmla="*/ 250031 w 819150"/>
              <a:gd name="connsiteY1" fmla="*/ 121444 h 821532"/>
              <a:gd name="connsiteX2" fmla="*/ 421481 w 819150"/>
              <a:gd name="connsiteY2" fmla="*/ 209550 h 821532"/>
              <a:gd name="connsiteX3" fmla="*/ 581025 w 819150"/>
              <a:gd name="connsiteY3" fmla="*/ 280988 h 821532"/>
              <a:gd name="connsiteX4" fmla="*/ 623887 w 819150"/>
              <a:gd name="connsiteY4" fmla="*/ 295275 h 821532"/>
              <a:gd name="connsiteX5" fmla="*/ 688181 w 819150"/>
              <a:gd name="connsiteY5" fmla="*/ 381000 h 821532"/>
              <a:gd name="connsiteX6" fmla="*/ 754856 w 819150"/>
              <a:gd name="connsiteY6" fmla="*/ 500063 h 821532"/>
              <a:gd name="connsiteX7" fmla="*/ 792956 w 819150"/>
              <a:gd name="connsiteY7" fmla="*/ 600075 h 821532"/>
              <a:gd name="connsiteX8" fmla="*/ 819150 w 819150"/>
              <a:gd name="connsiteY8" fmla="*/ 714375 h 821532"/>
              <a:gd name="connsiteX9" fmla="*/ 819150 w 819150"/>
              <a:gd name="connsiteY9" fmla="*/ 762000 h 821532"/>
              <a:gd name="connsiteX10" fmla="*/ 814387 w 819150"/>
              <a:gd name="connsiteY10" fmla="*/ 776288 h 821532"/>
              <a:gd name="connsiteX11" fmla="*/ 807243 w 819150"/>
              <a:gd name="connsiteY11" fmla="*/ 797719 h 821532"/>
              <a:gd name="connsiteX12" fmla="*/ 785812 w 819150"/>
              <a:gd name="connsiteY12" fmla="*/ 814388 h 821532"/>
              <a:gd name="connsiteX13" fmla="*/ 752475 w 819150"/>
              <a:gd name="connsiteY13" fmla="*/ 821532 h 821532"/>
              <a:gd name="connsiteX14" fmla="*/ 714375 w 819150"/>
              <a:gd name="connsiteY14" fmla="*/ 812007 h 821532"/>
              <a:gd name="connsiteX15" fmla="*/ 700087 w 819150"/>
              <a:gd name="connsiteY15" fmla="*/ 807244 h 821532"/>
              <a:gd name="connsiteX16" fmla="*/ 661987 w 819150"/>
              <a:gd name="connsiteY16" fmla="*/ 783432 h 821532"/>
              <a:gd name="connsiteX17" fmla="*/ 361950 w 819150"/>
              <a:gd name="connsiteY17" fmla="*/ 473869 h 821532"/>
              <a:gd name="connsiteX18" fmla="*/ 90487 w 819150"/>
              <a:gd name="connsiteY18" fmla="*/ 171450 h 821532"/>
              <a:gd name="connsiteX19" fmla="*/ 28575 w 819150"/>
              <a:gd name="connsiteY19" fmla="*/ 92869 h 821532"/>
              <a:gd name="connsiteX20" fmla="*/ 0 w 819150"/>
              <a:gd name="connsiteY20" fmla="*/ 33338 h 821532"/>
              <a:gd name="connsiteX21" fmla="*/ 7143 w 819150"/>
              <a:gd name="connsiteY21" fmla="*/ 0 h 821532"/>
              <a:gd name="connsiteX22" fmla="*/ 85725 w 819150"/>
              <a:gd name="connsiteY22" fmla="*/ 26194 h 82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19150" h="821532">
                <a:moveTo>
                  <a:pt x="85725" y="26194"/>
                </a:moveTo>
                <a:lnTo>
                  <a:pt x="250031" y="121444"/>
                </a:lnTo>
                <a:lnTo>
                  <a:pt x="421481" y="209550"/>
                </a:lnTo>
                <a:lnTo>
                  <a:pt x="581025" y="280988"/>
                </a:lnTo>
                <a:lnTo>
                  <a:pt x="623887" y="295275"/>
                </a:lnTo>
                <a:lnTo>
                  <a:pt x="688181" y="381000"/>
                </a:lnTo>
                <a:lnTo>
                  <a:pt x="754856" y="500063"/>
                </a:lnTo>
                <a:lnTo>
                  <a:pt x="792956" y="600075"/>
                </a:lnTo>
                <a:lnTo>
                  <a:pt x="819150" y="714375"/>
                </a:lnTo>
                <a:lnTo>
                  <a:pt x="819150" y="762000"/>
                </a:lnTo>
                <a:lnTo>
                  <a:pt x="814387" y="776288"/>
                </a:lnTo>
                <a:lnTo>
                  <a:pt x="807243" y="797719"/>
                </a:lnTo>
                <a:lnTo>
                  <a:pt x="785812" y="814388"/>
                </a:lnTo>
                <a:lnTo>
                  <a:pt x="752475" y="821532"/>
                </a:lnTo>
                <a:lnTo>
                  <a:pt x="714375" y="812007"/>
                </a:lnTo>
                <a:lnTo>
                  <a:pt x="700087" y="807244"/>
                </a:lnTo>
                <a:lnTo>
                  <a:pt x="661987" y="783432"/>
                </a:lnTo>
                <a:lnTo>
                  <a:pt x="361950" y="473869"/>
                </a:lnTo>
                <a:lnTo>
                  <a:pt x="90487" y="171450"/>
                </a:lnTo>
                <a:lnTo>
                  <a:pt x="28575" y="92869"/>
                </a:lnTo>
                <a:lnTo>
                  <a:pt x="0" y="33338"/>
                </a:lnTo>
                <a:lnTo>
                  <a:pt x="7143" y="0"/>
                </a:lnTo>
                <a:lnTo>
                  <a:pt x="85725" y="261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23FC552E-29CE-4AA2-9ED5-4612ADF23712}"/>
              </a:ext>
            </a:extLst>
          </p:cNvPr>
          <p:cNvSpPr/>
          <p:nvPr/>
        </p:nvSpPr>
        <p:spPr>
          <a:xfrm>
            <a:off x="4122739" y="2825750"/>
            <a:ext cx="3773487" cy="731838"/>
          </a:xfrm>
          <a:custGeom>
            <a:avLst/>
            <a:gdLst>
              <a:gd name="connsiteX0" fmla="*/ 1013701 w 3773451"/>
              <a:gd name="connsiteY0" fmla="*/ 368243 h 732348"/>
              <a:gd name="connsiteX1" fmla="*/ 1613647 w 3773451"/>
              <a:gd name="connsiteY1" fmla="*/ 297904 h 732348"/>
              <a:gd name="connsiteX2" fmla="*/ 1911551 w 3773451"/>
              <a:gd name="connsiteY2" fmla="*/ 252391 h 732348"/>
              <a:gd name="connsiteX3" fmla="*/ 2507359 w 3773451"/>
              <a:gd name="connsiteY3" fmla="*/ 161365 h 732348"/>
              <a:gd name="connsiteX4" fmla="*/ 3057654 w 3773451"/>
              <a:gd name="connsiteY4" fmla="*/ 86889 h 732348"/>
              <a:gd name="connsiteX5" fmla="*/ 3148680 w 3773451"/>
              <a:gd name="connsiteY5" fmla="*/ 37238 h 732348"/>
              <a:gd name="connsiteX6" fmla="*/ 3219019 w 3773451"/>
              <a:gd name="connsiteY6" fmla="*/ 0 h 732348"/>
              <a:gd name="connsiteX7" fmla="*/ 3293495 w 3773451"/>
              <a:gd name="connsiteY7" fmla="*/ 16550 h 732348"/>
              <a:gd name="connsiteX8" fmla="*/ 3479685 w 3773451"/>
              <a:gd name="connsiteY8" fmla="*/ 70339 h 732348"/>
              <a:gd name="connsiteX9" fmla="*/ 3620362 w 3773451"/>
              <a:gd name="connsiteY9" fmla="*/ 111714 h 732348"/>
              <a:gd name="connsiteX10" fmla="*/ 3682425 w 3773451"/>
              <a:gd name="connsiteY10" fmla="*/ 144815 h 732348"/>
              <a:gd name="connsiteX11" fmla="*/ 3740351 w 3773451"/>
              <a:gd name="connsiteY11" fmla="*/ 190328 h 732348"/>
              <a:gd name="connsiteX12" fmla="*/ 3765176 w 3773451"/>
              <a:gd name="connsiteY12" fmla="*/ 219291 h 732348"/>
              <a:gd name="connsiteX13" fmla="*/ 3769314 w 3773451"/>
              <a:gd name="connsiteY13" fmla="*/ 248254 h 732348"/>
              <a:gd name="connsiteX14" fmla="*/ 3773451 w 3773451"/>
              <a:gd name="connsiteY14" fmla="*/ 252391 h 732348"/>
              <a:gd name="connsiteX15" fmla="*/ 3765176 w 3773451"/>
              <a:gd name="connsiteY15" fmla="*/ 281354 h 732348"/>
              <a:gd name="connsiteX16" fmla="*/ 3727938 w 3773451"/>
              <a:gd name="connsiteY16" fmla="*/ 314454 h 732348"/>
              <a:gd name="connsiteX17" fmla="*/ 3636912 w 3773451"/>
              <a:gd name="connsiteY17" fmla="*/ 351692 h 732348"/>
              <a:gd name="connsiteX18" fmla="*/ 3570711 w 3773451"/>
              <a:gd name="connsiteY18" fmla="*/ 359968 h 732348"/>
              <a:gd name="connsiteX19" fmla="*/ 3413484 w 3773451"/>
              <a:gd name="connsiteY19" fmla="*/ 339280 h 732348"/>
              <a:gd name="connsiteX20" fmla="*/ 2979040 w 3773451"/>
              <a:gd name="connsiteY20" fmla="*/ 343417 h 732348"/>
              <a:gd name="connsiteX21" fmla="*/ 2304619 w 3773451"/>
              <a:gd name="connsiteY21" fmla="*/ 388930 h 732348"/>
              <a:gd name="connsiteX22" fmla="*/ 1642610 w 3773451"/>
              <a:gd name="connsiteY22" fmla="*/ 463406 h 732348"/>
              <a:gd name="connsiteX23" fmla="*/ 1501933 w 3773451"/>
              <a:gd name="connsiteY23" fmla="*/ 517195 h 732348"/>
              <a:gd name="connsiteX24" fmla="*/ 1332293 w 3773451"/>
              <a:gd name="connsiteY24" fmla="*/ 542020 h 732348"/>
              <a:gd name="connsiteX25" fmla="*/ 753035 w 3773451"/>
              <a:gd name="connsiteY25" fmla="*/ 674422 h 732348"/>
              <a:gd name="connsiteX26" fmla="*/ 558570 w 3773451"/>
              <a:gd name="connsiteY26" fmla="*/ 719935 h 732348"/>
              <a:gd name="connsiteX27" fmla="*/ 496507 w 3773451"/>
              <a:gd name="connsiteY27" fmla="*/ 732348 h 732348"/>
              <a:gd name="connsiteX28" fmla="*/ 442718 w 3773451"/>
              <a:gd name="connsiteY28" fmla="*/ 728210 h 732348"/>
              <a:gd name="connsiteX29" fmla="*/ 376517 w 3773451"/>
              <a:gd name="connsiteY29" fmla="*/ 707522 h 732348"/>
              <a:gd name="connsiteX30" fmla="*/ 231703 w 3773451"/>
              <a:gd name="connsiteY30" fmla="*/ 591671 h 732348"/>
              <a:gd name="connsiteX31" fmla="*/ 91026 w 3773451"/>
              <a:gd name="connsiteY31" fmla="*/ 455131 h 732348"/>
              <a:gd name="connsiteX32" fmla="*/ 16550 w 3773451"/>
              <a:gd name="connsiteY32" fmla="*/ 368243 h 732348"/>
              <a:gd name="connsiteX33" fmla="*/ 0 w 3773451"/>
              <a:gd name="connsiteY33" fmla="*/ 326867 h 732348"/>
              <a:gd name="connsiteX34" fmla="*/ 4137 w 3773451"/>
              <a:gd name="connsiteY34" fmla="*/ 297904 h 732348"/>
              <a:gd name="connsiteX35" fmla="*/ 37238 w 3773451"/>
              <a:gd name="connsiteY35" fmla="*/ 289629 h 732348"/>
              <a:gd name="connsiteX36" fmla="*/ 103439 w 3773451"/>
              <a:gd name="connsiteY36" fmla="*/ 318592 h 732348"/>
              <a:gd name="connsiteX37" fmla="*/ 177915 w 3773451"/>
              <a:gd name="connsiteY37" fmla="*/ 364105 h 732348"/>
              <a:gd name="connsiteX38" fmla="*/ 260666 w 3773451"/>
              <a:gd name="connsiteY38" fmla="*/ 401343 h 732348"/>
              <a:gd name="connsiteX39" fmla="*/ 318592 w 3773451"/>
              <a:gd name="connsiteY39" fmla="*/ 417893 h 732348"/>
              <a:gd name="connsiteX40" fmla="*/ 388930 w 3773451"/>
              <a:gd name="connsiteY40" fmla="*/ 430306 h 732348"/>
              <a:gd name="connsiteX41" fmla="*/ 1013701 w 3773451"/>
              <a:gd name="connsiteY41" fmla="*/ 368243 h 732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773451" h="732348">
                <a:moveTo>
                  <a:pt x="1013701" y="368243"/>
                </a:moveTo>
                <a:lnTo>
                  <a:pt x="1613647" y="297904"/>
                </a:lnTo>
                <a:lnTo>
                  <a:pt x="1911551" y="252391"/>
                </a:lnTo>
                <a:lnTo>
                  <a:pt x="2507359" y="161365"/>
                </a:lnTo>
                <a:lnTo>
                  <a:pt x="3057654" y="86889"/>
                </a:lnTo>
                <a:lnTo>
                  <a:pt x="3148680" y="37238"/>
                </a:lnTo>
                <a:lnTo>
                  <a:pt x="3219019" y="0"/>
                </a:lnTo>
                <a:lnTo>
                  <a:pt x="3293495" y="16550"/>
                </a:lnTo>
                <a:lnTo>
                  <a:pt x="3479685" y="70339"/>
                </a:lnTo>
                <a:lnTo>
                  <a:pt x="3620362" y="111714"/>
                </a:lnTo>
                <a:lnTo>
                  <a:pt x="3682425" y="144815"/>
                </a:lnTo>
                <a:lnTo>
                  <a:pt x="3740351" y="190328"/>
                </a:lnTo>
                <a:lnTo>
                  <a:pt x="3765176" y="219291"/>
                </a:lnTo>
                <a:lnTo>
                  <a:pt x="3769314" y="248254"/>
                </a:lnTo>
                <a:lnTo>
                  <a:pt x="3773451" y="252391"/>
                </a:lnTo>
                <a:lnTo>
                  <a:pt x="3765176" y="281354"/>
                </a:lnTo>
                <a:lnTo>
                  <a:pt x="3727938" y="314454"/>
                </a:lnTo>
                <a:lnTo>
                  <a:pt x="3636912" y="351692"/>
                </a:lnTo>
                <a:lnTo>
                  <a:pt x="3570711" y="359968"/>
                </a:lnTo>
                <a:lnTo>
                  <a:pt x="3413484" y="339280"/>
                </a:lnTo>
                <a:lnTo>
                  <a:pt x="2979040" y="343417"/>
                </a:lnTo>
                <a:lnTo>
                  <a:pt x="2304619" y="388930"/>
                </a:lnTo>
                <a:lnTo>
                  <a:pt x="1642610" y="463406"/>
                </a:lnTo>
                <a:lnTo>
                  <a:pt x="1501933" y="517195"/>
                </a:lnTo>
                <a:lnTo>
                  <a:pt x="1332293" y="542020"/>
                </a:lnTo>
                <a:lnTo>
                  <a:pt x="753035" y="674422"/>
                </a:lnTo>
                <a:lnTo>
                  <a:pt x="558570" y="719935"/>
                </a:lnTo>
                <a:lnTo>
                  <a:pt x="496507" y="732348"/>
                </a:lnTo>
                <a:lnTo>
                  <a:pt x="442718" y="728210"/>
                </a:lnTo>
                <a:lnTo>
                  <a:pt x="376517" y="707522"/>
                </a:lnTo>
                <a:lnTo>
                  <a:pt x="231703" y="591671"/>
                </a:lnTo>
                <a:lnTo>
                  <a:pt x="91026" y="455131"/>
                </a:lnTo>
                <a:lnTo>
                  <a:pt x="16550" y="368243"/>
                </a:lnTo>
                <a:lnTo>
                  <a:pt x="0" y="326867"/>
                </a:lnTo>
                <a:lnTo>
                  <a:pt x="4137" y="297904"/>
                </a:lnTo>
                <a:lnTo>
                  <a:pt x="37238" y="289629"/>
                </a:lnTo>
                <a:lnTo>
                  <a:pt x="103439" y="318592"/>
                </a:lnTo>
                <a:lnTo>
                  <a:pt x="177915" y="364105"/>
                </a:lnTo>
                <a:lnTo>
                  <a:pt x="260666" y="401343"/>
                </a:lnTo>
                <a:lnTo>
                  <a:pt x="318592" y="417893"/>
                </a:lnTo>
                <a:lnTo>
                  <a:pt x="388930" y="430306"/>
                </a:lnTo>
                <a:lnTo>
                  <a:pt x="1013701" y="36824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F831B92E-E3E6-462E-BEE8-D45F2AE90FAF}"/>
              </a:ext>
            </a:extLst>
          </p:cNvPr>
          <p:cNvSpPr/>
          <p:nvPr/>
        </p:nvSpPr>
        <p:spPr>
          <a:xfrm>
            <a:off x="3957639" y="1590675"/>
            <a:ext cx="2154237" cy="4141788"/>
          </a:xfrm>
          <a:custGeom>
            <a:avLst/>
            <a:gdLst>
              <a:gd name="connsiteX0" fmla="*/ 2003728 w 2154803"/>
              <a:gd name="connsiteY0" fmla="*/ 1097280 h 4142629"/>
              <a:gd name="connsiteX1" fmla="*/ 1979875 w 2154803"/>
              <a:gd name="connsiteY1" fmla="*/ 1351722 h 4142629"/>
              <a:gd name="connsiteX2" fmla="*/ 1940118 w 2154803"/>
              <a:gd name="connsiteY2" fmla="*/ 1558456 h 4142629"/>
              <a:gd name="connsiteX3" fmla="*/ 1900361 w 2154803"/>
              <a:gd name="connsiteY3" fmla="*/ 1828800 h 4142629"/>
              <a:gd name="connsiteX4" fmla="*/ 1860605 w 2154803"/>
              <a:gd name="connsiteY4" fmla="*/ 1995777 h 4142629"/>
              <a:gd name="connsiteX5" fmla="*/ 1765189 w 2154803"/>
              <a:gd name="connsiteY5" fmla="*/ 2313829 h 4142629"/>
              <a:gd name="connsiteX6" fmla="*/ 1630017 w 2154803"/>
              <a:gd name="connsiteY6" fmla="*/ 2631882 h 4142629"/>
              <a:gd name="connsiteX7" fmla="*/ 1518699 w 2154803"/>
              <a:gd name="connsiteY7" fmla="*/ 2854518 h 4142629"/>
              <a:gd name="connsiteX8" fmla="*/ 1383527 w 2154803"/>
              <a:gd name="connsiteY8" fmla="*/ 3069203 h 4142629"/>
              <a:gd name="connsiteX9" fmla="*/ 1224501 w 2154803"/>
              <a:gd name="connsiteY9" fmla="*/ 3283889 h 4142629"/>
              <a:gd name="connsiteX10" fmla="*/ 1017767 w 2154803"/>
              <a:gd name="connsiteY10" fmla="*/ 3490622 h 4142629"/>
              <a:gd name="connsiteX11" fmla="*/ 739471 w 2154803"/>
              <a:gd name="connsiteY11" fmla="*/ 3737113 h 4142629"/>
              <a:gd name="connsiteX12" fmla="*/ 516835 w 2154803"/>
              <a:gd name="connsiteY12" fmla="*/ 3896139 h 4142629"/>
              <a:gd name="connsiteX13" fmla="*/ 294198 w 2154803"/>
              <a:gd name="connsiteY13" fmla="*/ 4023360 h 4142629"/>
              <a:gd name="connsiteX14" fmla="*/ 87464 w 2154803"/>
              <a:gd name="connsiteY14" fmla="*/ 4126727 h 4142629"/>
              <a:gd name="connsiteX15" fmla="*/ 0 w 2154803"/>
              <a:gd name="connsiteY15" fmla="*/ 4142629 h 4142629"/>
              <a:gd name="connsiteX16" fmla="*/ 7951 w 2154803"/>
              <a:gd name="connsiteY16" fmla="*/ 4094922 h 4142629"/>
              <a:gd name="connsiteX17" fmla="*/ 87464 w 2154803"/>
              <a:gd name="connsiteY17" fmla="*/ 4047214 h 4142629"/>
              <a:gd name="connsiteX18" fmla="*/ 262393 w 2154803"/>
              <a:gd name="connsiteY18" fmla="*/ 3935896 h 4142629"/>
              <a:gd name="connsiteX19" fmla="*/ 421419 w 2154803"/>
              <a:gd name="connsiteY19" fmla="*/ 3816626 h 4142629"/>
              <a:gd name="connsiteX20" fmla="*/ 612250 w 2154803"/>
              <a:gd name="connsiteY20" fmla="*/ 3657600 h 4142629"/>
              <a:gd name="connsiteX21" fmla="*/ 882595 w 2154803"/>
              <a:gd name="connsiteY21" fmla="*/ 3387256 h 4142629"/>
              <a:gd name="connsiteX22" fmla="*/ 1129085 w 2154803"/>
              <a:gd name="connsiteY22" fmla="*/ 3077155 h 4142629"/>
              <a:gd name="connsiteX23" fmla="*/ 1288111 w 2154803"/>
              <a:gd name="connsiteY23" fmla="*/ 2814762 h 4142629"/>
              <a:gd name="connsiteX24" fmla="*/ 1455088 w 2154803"/>
              <a:gd name="connsiteY24" fmla="*/ 2480807 h 4142629"/>
              <a:gd name="connsiteX25" fmla="*/ 1574358 w 2154803"/>
              <a:gd name="connsiteY25" fmla="*/ 2130949 h 4142629"/>
              <a:gd name="connsiteX26" fmla="*/ 1637968 w 2154803"/>
              <a:gd name="connsiteY26" fmla="*/ 1892410 h 4142629"/>
              <a:gd name="connsiteX27" fmla="*/ 1701579 w 2154803"/>
              <a:gd name="connsiteY27" fmla="*/ 1470991 h 4142629"/>
              <a:gd name="connsiteX28" fmla="*/ 1757238 w 2154803"/>
              <a:gd name="connsiteY28" fmla="*/ 985962 h 4142629"/>
              <a:gd name="connsiteX29" fmla="*/ 1773141 w 2154803"/>
              <a:gd name="connsiteY29" fmla="*/ 699715 h 4142629"/>
              <a:gd name="connsiteX30" fmla="*/ 1773141 w 2154803"/>
              <a:gd name="connsiteY30" fmla="*/ 492981 h 4142629"/>
              <a:gd name="connsiteX31" fmla="*/ 1757238 w 2154803"/>
              <a:gd name="connsiteY31" fmla="*/ 365760 h 4142629"/>
              <a:gd name="connsiteX32" fmla="*/ 1733384 w 2154803"/>
              <a:gd name="connsiteY32" fmla="*/ 270344 h 4142629"/>
              <a:gd name="connsiteX33" fmla="*/ 1693628 w 2154803"/>
              <a:gd name="connsiteY33" fmla="*/ 230588 h 4142629"/>
              <a:gd name="connsiteX34" fmla="*/ 1622066 w 2154803"/>
              <a:gd name="connsiteY34" fmla="*/ 159026 h 4142629"/>
              <a:gd name="connsiteX35" fmla="*/ 1574358 w 2154803"/>
              <a:gd name="connsiteY35" fmla="*/ 119269 h 4142629"/>
              <a:gd name="connsiteX36" fmla="*/ 1526650 w 2154803"/>
              <a:gd name="connsiteY36" fmla="*/ 39756 h 4142629"/>
              <a:gd name="connsiteX37" fmla="*/ 1534601 w 2154803"/>
              <a:gd name="connsiteY37" fmla="*/ 7951 h 4142629"/>
              <a:gd name="connsiteX38" fmla="*/ 1606163 w 2154803"/>
              <a:gd name="connsiteY38" fmla="*/ 0 h 4142629"/>
              <a:gd name="connsiteX39" fmla="*/ 1693628 w 2154803"/>
              <a:gd name="connsiteY39" fmla="*/ 23854 h 4142629"/>
              <a:gd name="connsiteX40" fmla="*/ 1820848 w 2154803"/>
              <a:gd name="connsiteY40" fmla="*/ 63610 h 4142629"/>
              <a:gd name="connsiteX41" fmla="*/ 1932167 w 2154803"/>
              <a:gd name="connsiteY41" fmla="*/ 103367 h 4142629"/>
              <a:gd name="connsiteX42" fmla="*/ 2059388 w 2154803"/>
              <a:gd name="connsiteY42" fmla="*/ 174929 h 4142629"/>
              <a:gd name="connsiteX43" fmla="*/ 2130949 w 2154803"/>
              <a:gd name="connsiteY43" fmla="*/ 230588 h 4142629"/>
              <a:gd name="connsiteX44" fmla="*/ 2154803 w 2154803"/>
              <a:gd name="connsiteY44" fmla="*/ 278296 h 4142629"/>
              <a:gd name="connsiteX45" fmla="*/ 2154803 w 2154803"/>
              <a:gd name="connsiteY45" fmla="*/ 326003 h 4142629"/>
              <a:gd name="connsiteX46" fmla="*/ 2130949 w 2154803"/>
              <a:gd name="connsiteY46" fmla="*/ 373711 h 4142629"/>
              <a:gd name="connsiteX47" fmla="*/ 2107095 w 2154803"/>
              <a:gd name="connsiteY47" fmla="*/ 405516 h 4142629"/>
              <a:gd name="connsiteX48" fmla="*/ 2075290 w 2154803"/>
              <a:gd name="connsiteY48" fmla="*/ 469127 h 4142629"/>
              <a:gd name="connsiteX49" fmla="*/ 2059388 w 2154803"/>
              <a:gd name="connsiteY49" fmla="*/ 588396 h 4142629"/>
              <a:gd name="connsiteX50" fmla="*/ 2003728 w 2154803"/>
              <a:gd name="connsiteY50" fmla="*/ 1097280 h 414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154803" h="4142629">
                <a:moveTo>
                  <a:pt x="2003728" y="1097280"/>
                </a:moveTo>
                <a:lnTo>
                  <a:pt x="1979875" y="1351722"/>
                </a:lnTo>
                <a:lnTo>
                  <a:pt x="1940118" y="1558456"/>
                </a:lnTo>
                <a:lnTo>
                  <a:pt x="1900361" y="1828800"/>
                </a:lnTo>
                <a:lnTo>
                  <a:pt x="1860605" y="1995777"/>
                </a:lnTo>
                <a:lnTo>
                  <a:pt x="1765189" y="2313829"/>
                </a:lnTo>
                <a:lnTo>
                  <a:pt x="1630017" y="2631882"/>
                </a:lnTo>
                <a:lnTo>
                  <a:pt x="1518699" y="2854518"/>
                </a:lnTo>
                <a:lnTo>
                  <a:pt x="1383527" y="3069203"/>
                </a:lnTo>
                <a:lnTo>
                  <a:pt x="1224501" y="3283889"/>
                </a:lnTo>
                <a:lnTo>
                  <a:pt x="1017767" y="3490622"/>
                </a:lnTo>
                <a:lnTo>
                  <a:pt x="739471" y="3737113"/>
                </a:lnTo>
                <a:lnTo>
                  <a:pt x="516835" y="3896139"/>
                </a:lnTo>
                <a:lnTo>
                  <a:pt x="294198" y="4023360"/>
                </a:lnTo>
                <a:lnTo>
                  <a:pt x="87464" y="4126727"/>
                </a:lnTo>
                <a:lnTo>
                  <a:pt x="0" y="4142629"/>
                </a:lnTo>
                <a:lnTo>
                  <a:pt x="7951" y="4094922"/>
                </a:lnTo>
                <a:lnTo>
                  <a:pt x="87464" y="4047214"/>
                </a:lnTo>
                <a:lnTo>
                  <a:pt x="262393" y="3935896"/>
                </a:lnTo>
                <a:lnTo>
                  <a:pt x="421419" y="3816626"/>
                </a:lnTo>
                <a:lnTo>
                  <a:pt x="612250" y="3657600"/>
                </a:lnTo>
                <a:lnTo>
                  <a:pt x="882595" y="3387256"/>
                </a:lnTo>
                <a:lnTo>
                  <a:pt x="1129085" y="3077155"/>
                </a:lnTo>
                <a:lnTo>
                  <a:pt x="1288111" y="2814762"/>
                </a:lnTo>
                <a:lnTo>
                  <a:pt x="1455088" y="2480807"/>
                </a:lnTo>
                <a:lnTo>
                  <a:pt x="1574358" y="2130949"/>
                </a:lnTo>
                <a:lnTo>
                  <a:pt x="1637968" y="1892410"/>
                </a:lnTo>
                <a:lnTo>
                  <a:pt x="1701579" y="1470991"/>
                </a:lnTo>
                <a:lnTo>
                  <a:pt x="1757238" y="985962"/>
                </a:lnTo>
                <a:lnTo>
                  <a:pt x="1773141" y="699715"/>
                </a:lnTo>
                <a:lnTo>
                  <a:pt x="1773141" y="492981"/>
                </a:lnTo>
                <a:lnTo>
                  <a:pt x="1757238" y="365760"/>
                </a:lnTo>
                <a:lnTo>
                  <a:pt x="1733384" y="270344"/>
                </a:lnTo>
                <a:lnTo>
                  <a:pt x="1693628" y="230588"/>
                </a:lnTo>
                <a:lnTo>
                  <a:pt x="1622066" y="159026"/>
                </a:lnTo>
                <a:lnTo>
                  <a:pt x="1574358" y="119269"/>
                </a:lnTo>
                <a:lnTo>
                  <a:pt x="1526650" y="39756"/>
                </a:lnTo>
                <a:lnTo>
                  <a:pt x="1534601" y="7951"/>
                </a:lnTo>
                <a:lnTo>
                  <a:pt x="1606163" y="0"/>
                </a:lnTo>
                <a:lnTo>
                  <a:pt x="1693628" y="23854"/>
                </a:lnTo>
                <a:lnTo>
                  <a:pt x="1820848" y="63610"/>
                </a:lnTo>
                <a:lnTo>
                  <a:pt x="1932167" y="103367"/>
                </a:lnTo>
                <a:lnTo>
                  <a:pt x="2059388" y="174929"/>
                </a:lnTo>
                <a:lnTo>
                  <a:pt x="2130949" y="230588"/>
                </a:lnTo>
                <a:lnTo>
                  <a:pt x="2154803" y="278296"/>
                </a:lnTo>
                <a:lnTo>
                  <a:pt x="2154803" y="326003"/>
                </a:lnTo>
                <a:lnTo>
                  <a:pt x="2130949" y="373711"/>
                </a:lnTo>
                <a:lnTo>
                  <a:pt x="2107095" y="405516"/>
                </a:lnTo>
                <a:cubicBezTo>
                  <a:pt x="2073975" y="463477"/>
                  <a:pt x="2075290" y="439807"/>
                  <a:pt x="2075290" y="469127"/>
                </a:cubicBezTo>
                <a:lnTo>
                  <a:pt x="2059388" y="588396"/>
                </a:lnTo>
                <a:lnTo>
                  <a:pt x="2003728" y="109728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2FFC91FC-3903-4D4F-8063-72C6893ABED8}"/>
              </a:ext>
            </a:extLst>
          </p:cNvPr>
          <p:cNvSpPr/>
          <p:nvPr/>
        </p:nvSpPr>
        <p:spPr>
          <a:xfrm>
            <a:off x="5795964" y="3152775"/>
            <a:ext cx="2809875" cy="2514600"/>
          </a:xfrm>
          <a:custGeom>
            <a:avLst/>
            <a:gdLst>
              <a:gd name="connsiteX0" fmla="*/ 352425 w 2809875"/>
              <a:gd name="connsiteY0" fmla="*/ 404813 h 2514600"/>
              <a:gd name="connsiteX1" fmla="*/ 1047750 w 2809875"/>
              <a:gd name="connsiteY1" fmla="*/ 1195388 h 2514600"/>
              <a:gd name="connsiteX2" fmla="*/ 1519237 w 2809875"/>
              <a:gd name="connsiteY2" fmla="*/ 1700213 h 2514600"/>
              <a:gd name="connsiteX3" fmla="*/ 1762125 w 2809875"/>
              <a:gd name="connsiteY3" fmla="*/ 1919288 h 2514600"/>
              <a:gd name="connsiteX4" fmla="*/ 1885950 w 2809875"/>
              <a:gd name="connsiteY4" fmla="*/ 2019300 h 2514600"/>
              <a:gd name="connsiteX5" fmla="*/ 2105025 w 2809875"/>
              <a:gd name="connsiteY5" fmla="*/ 2162175 h 2514600"/>
              <a:gd name="connsiteX6" fmla="*/ 2295525 w 2809875"/>
              <a:gd name="connsiteY6" fmla="*/ 2257425 h 2514600"/>
              <a:gd name="connsiteX7" fmla="*/ 2466975 w 2809875"/>
              <a:gd name="connsiteY7" fmla="*/ 2338388 h 2514600"/>
              <a:gd name="connsiteX8" fmla="*/ 2738437 w 2809875"/>
              <a:gd name="connsiteY8" fmla="*/ 2438400 h 2514600"/>
              <a:gd name="connsiteX9" fmla="*/ 2795587 w 2809875"/>
              <a:gd name="connsiteY9" fmla="*/ 2466975 h 2514600"/>
              <a:gd name="connsiteX10" fmla="*/ 2809875 w 2809875"/>
              <a:gd name="connsiteY10" fmla="*/ 2490788 h 2514600"/>
              <a:gd name="connsiteX11" fmla="*/ 2786062 w 2809875"/>
              <a:gd name="connsiteY11" fmla="*/ 2505075 h 2514600"/>
              <a:gd name="connsiteX12" fmla="*/ 1914525 w 2809875"/>
              <a:gd name="connsiteY12" fmla="*/ 2514600 h 2514600"/>
              <a:gd name="connsiteX13" fmla="*/ 1852612 w 2809875"/>
              <a:gd name="connsiteY13" fmla="*/ 2505075 h 2514600"/>
              <a:gd name="connsiteX14" fmla="*/ 1766887 w 2809875"/>
              <a:gd name="connsiteY14" fmla="*/ 2476500 h 2514600"/>
              <a:gd name="connsiteX15" fmla="*/ 1685925 w 2809875"/>
              <a:gd name="connsiteY15" fmla="*/ 2428875 h 2514600"/>
              <a:gd name="connsiteX16" fmla="*/ 1600200 w 2809875"/>
              <a:gd name="connsiteY16" fmla="*/ 2343150 h 2514600"/>
              <a:gd name="connsiteX17" fmla="*/ 0 w 2809875"/>
              <a:gd name="connsiteY17" fmla="*/ 128588 h 2514600"/>
              <a:gd name="connsiteX18" fmla="*/ 4762 w 2809875"/>
              <a:gd name="connsiteY18" fmla="*/ 0 h 2514600"/>
              <a:gd name="connsiteX19" fmla="*/ 123825 w 2809875"/>
              <a:gd name="connsiteY19" fmla="*/ 133350 h 2514600"/>
              <a:gd name="connsiteX20" fmla="*/ 352425 w 2809875"/>
              <a:gd name="connsiteY20" fmla="*/ 404813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09875" h="2514600">
                <a:moveTo>
                  <a:pt x="352425" y="404813"/>
                </a:moveTo>
                <a:lnTo>
                  <a:pt x="1047750" y="1195388"/>
                </a:lnTo>
                <a:lnTo>
                  <a:pt x="1519237" y="1700213"/>
                </a:lnTo>
                <a:lnTo>
                  <a:pt x="1762125" y="1919288"/>
                </a:lnTo>
                <a:lnTo>
                  <a:pt x="1885950" y="2019300"/>
                </a:lnTo>
                <a:lnTo>
                  <a:pt x="2105025" y="2162175"/>
                </a:lnTo>
                <a:lnTo>
                  <a:pt x="2295525" y="2257425"/>
                </a:lnTo>
                <a:lnTo>
                  <a:pt x="2466975" y="2338388"/>
                </a:lnTo>
                <a:lnTo>
                  <a:pt x="2738437" y="2438400"/>
                </a:lnTo>
                <a:lnTo>
                  <a:pt x="2795587" y="2466975"/>
                </a:lnTo>
                <a:lnTo>
                  <a:pt x="2809875" y="2490788"/>
                </a:lnTo>
                <a:lnTo>
                  <a:pt x="2786062" y="2505075"/>
                </a:lnTo>
                <a:lnTo>
                  <a:pt x="1914525" y="2514600"/>
                </a:lnTo>
                <a:lnTo>
                  <a:pt x="1852612" y="2505075"/>
                </a:lnTo>
                <a:lnTo>
                  <a:pt x="1766887" y="2476500"/>
                </a:lnTo>
                <a:lnTo>
                  <a:pt x="1685925" y="2428875"/>
                </a:lnTo>
                <a:lnTo>
                  <a:pt x="1600200" y="2343150"/>
                </a:lnTo>
                <a:lnTo>
                  <a:pt x="0" y="128588"/>
                </a:lnTo>
                <a:lnTo>
                  <a:pt x="4762" y="0"/>
                </a:lnTo>
                <a:lnTo>
                  <a:pt x="123825" y="133350"/>
                </a:lnTo>
                <a:lnTo>
                  <a:pt x="352425" y="40481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6A60196-4DEF-45D0-9072-18C7B39D7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639" y="1560376"/>
            <a:ext cx="4651651" cy="413954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F10CD6C-E60C-4C5D-BDC9-0869028D7A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7639" y="1560375"/>
            <a:ext cx="4657748" cy="4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9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1" grpId="0" animBg="1"/>
      <p:bldP spid="4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98BE3E2-E3E1-4A72-A1DF-BEF1B538A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174" y="1359228"/>
            <a:ext cx="4651651" cy="4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841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あそび方を せつ明しよう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麦 茶 米</a:t>
            </a:r>
          </a:p>
        </p:txBody>
      </p:sp>
    </p:spTree>
    <p:extLst>
      <p:ext uri="{BB962C8B-B14F-4D97-AF65-F5344CB8AC3E}">
        <p14:creationId xmlns:p14="http://schemas.microsoft.com/office/powerpoint/2010/main" val="6475096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DD07C963-BF79-441D-82C6-79B7F026FB8C}"/>
              </a:ext>
            </a:extLst>
          </p:cNvPr>
          <p:cNvSpPr/>
          <p:nvPr/>
        </p:nvSpPr>
        <p:spPr>
          <a:xfrm>
            <a:off x="4492626" y="1841501"/>
            <a:ext cx="3133725" cy="581025"/>
          </a:xfrm>
          <a:custGeom>
            <a:avLst/>
            <a:gdLst>
              <a:gd name="connsiteX0" fmla="*/ 1009650 w 3133725"/>
              <a:gd name="connsiteY0" fmla="*/ 460375 h 581025"/>
              <a:gd name="connsiteX1" fmla="*/ 847725 w 3133725"/>
              <a:gd name="connsiteY1" fmla="*/ 501650 h 581025"/>
              <a:gd name="connsiteX2" fmla="*/ 603250 w 3133725"/>
              <a:gd name="connsiteY2" fmla="*/ 574675 h 581025"/>
              <a:gd name="connsiteX3" fmla="*/ 555625 w 3133725"/>
              <a:gd name="connsiteY3" fmla="*/ 581025 h 581025"/>
              <a:gd name="connsiteX4" fmla="*/ 501650 w 3133725"/>
              <a:gd name="connsiteY4" fmla="*/ 571500 h 581025"/>
              <a:gd name="connsiteX5" fmla="*/ 352425 w 3133725"/>
              <a:gd name="connsiteY5" fmla="*/ 523875 h 581025"/>
              <a:gd name="connsiteX6" fmla="*/ 295275 w 3133725"/>
              <a:gd name="connsiteY6" fmla="*/ 492125 h 581025"/>
              <a:gd name="connsiteX7" fmla="*/ 161925 w 3133725"/>
              <a:gd name="connsiteY7" fmla="*/ 387350 h 581025"/>
              <a:gd name="connsiteX8" fmla="*/ 15875 w 3133725"/>
              <a:gd name="connsiteY8" fmla="*/ 254000 h 581025"/>
              <a:gd name="connsiteX9" fmla="*/ 0 w 3133725"/>
              <a:gd name="connsiteY9" fmla="*/ 228600 h 581025"/>
              <a:gd name="connsiteX10" fmla="*/ 0 w 3133725"/>
              <a:gd name="connsiteY10" fmla="*/ 215900 h 581025"/>
              <a:gd name="connsiteX11" fmla="*/ 9525 w 3133725"/>
              <a:gd name="connsiteY11" fmla="*/ 206375 h 581025"/>
              <a:gd name="connsiteX12" fmla="*/ 31750 w 3133725"/>
              <a:gd name="connsiteY12" fmla="*/ 200025 h 581025"/>
              <a:gd name="connsiteX13" fmla="*/ 95250 w 3133725"/>
              <a:gd name="connsiteY13" fmla="*/ 225425 h 581025"/>
              <a:gd name="connsiteX14" fmla="*/ 196850 w 3133725"/>
              <a:gd name="connsiteY14" fmla="*/ 260350 h 581025"/>
              <a:gd name="connsiteX15" fmla="*/ 323850 w 3133725"/>
              <a:gd name="connsiteY15" fmla="*/ 298450 h 581025"/>
              <a:gd name="connsiteX16" fmla="*/ 377825 w 3133725"/>
              <a:gd name="connsiteY16" fmla="*/ 307975 h 581025"/>
              <a:gd name="connsiteX17" fmla="*/ 498475 w 3133725"/>
              <a:gd name="connsiteY17" fmla="*/ 311150 h 581025"/>
              <a:gd name="connsiteX18" fmla="*/ 638175 w 3133725"/>
              <a:gd name="connsiteY18" fmla="*/ 314325 h 581025"/>
              <a:gd name="connsiteX19" fmla="*/ 860425 w 3133725"/>
              <a:gd name="connsiteY19" fmla="*/ 295275 h 581025"/>
              <a:gd name="connsiteX20" fmla="*/ 1187450 w 3133725"/>
              <a:gd name="connsiteY20" fmla="*/ 257175 h 581025"/>
              <a:gd name="connsiteX21" fmla="*/ 1438275 w 3133725"/>
              <a:gd name="connsiteY21" fmla="*/ 219075 h 581025"/>
              <a:gd name="connsiteX22" fmla="*/ 1704975 w 3133725"/>
              <a:gd name="connsiteY22" fmla="*/ 180975 h 581025"/>
              <a:gd name="connsiteX23" fmla="*/ 1892300 w 3133725"/>
              <a:gd name="connsiteY23" fmla="*/ 168275 h 581025"/>
              <a:gd name="connsiteX24" fmla="*/ 2041525 w 3133725"/>
              <a:gd name="connsiteY24" fmla="*/ 152400 h 581025"/>
              <a:gd name="connsiteX25" fmla="*/ 2286000 w 3133725"/>
              <a:gd name="connsiteY25" fmla="*/ 107950 h 581025"/>
              <a:gd name="connsiteX26" fmla="*/ 2463800 w 3133725"/>
              <a:gd name="connsiteY26" fmla="*/ 57150 h 581025"/>
              <a:gd name="connsiteX27" fmla="*/ 2616200 w 3133725"/>
              <a:gd name="connsiteY27" fmla="*/ 12700 h 581025"/>
              <a:gd name="connsiteX28" fmla="*/ 2673350 w 3133725"/>
              <a:gd name="connsiteY28" fmla="*/ 0 h 581025"/>
              <a:gd name="connsiteX29" fmla="*/ 2759075 w 3133725"/>
              <a:gd name="connsiteY29" fmla="*/ 12700 h 581025"/>
              <a:gd name="connsiteX30" fmla="*/ 2911475 w 3133725"/>
              <a:gd name="connsiteY30" fmla="*/ 44450 h 581025"/>
              <a:gd name="connsiteX31" fmla="*/ 2978150 w 3133725"/>
              <a:gd name="connsiteY31" fmla="*/ 63500 h 581025"/>
              <a:gd name="connsiteX32" fmla="*/ 3067050 w 3133725"/>
              <a:gd name="connsiteY32" fmla="*/ 111125 h 581025"/>
              <a:gd name="connsiteX33" fmla="*/ 3108325 w 3133725"/>
              <a:gd name="connsiteY33" fmla="*/ 139700 h 581025"/>
              <a:gd name="connsiteX34" fmla="*/ 3130550 w 3133725"/>
              <a:gd name="connsiteY34" fmla="*/ 168275 h 581025"/>
              <a:gd name="connsiteX35" fmla="*/ 3133725 w 3133725"/>
              <a:gd name="connsiteY35" fmla="*/ 184150 h 581025"/>
              <a:gd name="connsiteX36" fmla="*/ 3133725 w 3133725"/>
              <a:gd name="connsiteY36" fmla="*/ 231775 h 581025"/>
              <a:gd name="connsiteX37" fmla="*/ 3111500 w 3133725"/>
              <a:gd name="connsiteY37" fmla="*/ 257175 h 581025"/>
              <a:gd name="connsiteX38" fmla="*/ 3067050 w 3133725"/>
              <a:gd name="connsiteY38" fmla="*/ 276225 h 581025"/>
              <a:gd name="connsiteX39" fmla="*/ 2981325 w 3133725"/>
              <a:gd name="connsiteY39" fmla="*/ 288925 h 581025"/>
              <a:gd name="connsiteX40" fmla="*/ 2711450 w 3133725"/>
              <a:gd name="connsiteY40" fmla="*/ 295275 h 581025"/>
              <a:gd name="connsiteX41" fmla="*/ 2435225 w 3133725"/>
              <a:gd name="connsiteY41" fmla="*/ 307975 h 581025"/>
              <a:gd name="connsiteX42" fmla="*/ 1698625 w 3133725"/>
              <a:gd name="connsiteY42" fmla="*/ 384175 h 581025"/>
              <a:gd name="connsiteX43" fmla="*/ 1428750 w 3133725"/>
              <a:gd name="connsiteY43" fmla="*/ 409575 h 581025"/>
              <a:gd name="connsiteX44" fmla="*/ 1009650 w 3133725"/>
              <a:gd name="connsiteY44" fmla="*/ 460375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133725" h="581025">
                <a:moveTo>
                  <a:pt x="1009650" y="460375"/>
                </a:moveTo>
                <a:lnTo>
                  <a:pt x="847725" y="501650"/>
                </a:lnTo>
                <a:lnTo>
                  <a:pt x="603250" y="574675"/>
                </a:lnTo>
                <a:lnTo>
                  <a:pt x="555625" y="581025"/>
                </a:lnTo>
                <a:lnTo>
                  <a:pt x="501650" y="571500"/>
                </a:lnTo>
                <a:lnTo>
                  <a:pt x="352425" y="523875"/>
                </a:lnTo>
                <a:lnTo>
                  <a:pt x="295275" y="492125"/>
                </a:lnTo>
                <a:lnTo>
                  <a:pt x="161925" y="387350"/>
                </a:lnTo>
                <a:lnTo>
                  <a:pt x="15875" y="254000"/>
                </a:lnTo>
                <a:lnTo>
                  <a:pt x="0" y="228600"/>
                </a:lnTo>
                <a:lnTo>
                  <a:pt x="0" y="215900"/>
                </a:lnTo>
                <a:lnTo>
                  <a:pt x="9525" y="206375"/>
                </a:lnTo>
                <a:lnTo>
                  <a:pt x="31750" y="200025"/>
                </a:lnTo>
                <a:lnTo>
                  <a:pt x="95250" y="225425"/>
                </a:lnTo>
                <a:lnTo>
                  <a:pt x="196850" y="260350"/>
                </a:lnTo>
                <a:lnTo>
                  <a:pt x="323850" y="298450"/>
                </a:lnTo>
                <a:lnTo>
                  <a:pt x="377825" y="307975"/>
                </a:lnTo>
                <a:lnTo>
                  <a:pt x="498475" y="311150"/>
                </a:lnTo>
                <a:lnTo>
                  <a:pt x="638175" y="314325"/>
                </a:lnTo>
                <a:lnTo>
                  <a:pt x="860425" y="295275"/>
                </a:lnTo>
                <a:lnTo>
                  <a:pt x="1187450" y="257175"/>
                </a:lnTo>
                <a:lnTo>
                  <a:pt x="1438275" y="219075"/>
                </a:lnTo>
                <a:lnTo>
                  <a:pt x="1704975" y="180975"/>
                </a:lnTo>
                <a:lnTo>
                  <a:pt x="1892300" y="168275"/>
                </a:lnTo>
                <a:lnTo>
                  <a:pt x="2041525" y="152400"/>
                </a:lnTo>
                <a:lnTo>
                  <a:pt x="2286000" y="107950"/>
                </a:lnTo>
                <a:lnTo>
                  <a:pt x="2463800" y="57150"/>
                </a:lnTo>
                <a:lnTo>
                  <a:pt x="2616200" y="12700"/>
                </a:lnTo>
                <a:lnTo>
                  <a:pt x="2673350" y="0"/>
                </a:lnTo>
                <a:lnTo>
                  <a:pt x="2759075" y="12700"/>
                </a:lnTo>
                <a:lnTo>
                  <a:pt x="2911475" y="44450"/>
                </a:lnTo>
                <a:lnTo>
                  <a:pt x="2978150" y="63500"/>
                </a:lnTo>
                <a:lnTo>
                  <a:pt x="3067050" y="111125"/>
                </a:lnTo>
                <a:lnTo>
                  <a:pt x="3108325" y="139700"/>
                </a:lnTo>
                <a:lnTo>
                  <a:pt x="3130550" y="168275"/>
                </a:lnTo>
                <a:lnTo>
                  <a:pt x="3133725" y="184150"/>
                </a:lnTo>
                <a:lnTo>
                  <a:pt x="3133725" y="231775"/>
                </a:lnTo>
                <a:lnTo>
                  <a:pt x="3111500" y="257175"/>
                </a:lnTo>
                <a:lnTo>
                  <a:pt x="3067050" y="276225"/>
                </a:lnTo>
                <a:lnTo>
                  <a:pt x="2981325" y="288925"/>
                </a:lnTo>
                <a:lnTo>
                  <a:pt x="2711450" y="295275"/>
                </a:lnTo>
                <a:lnTo>
                  <a:pt x="2435225" y="307975"/>
                </a:lnTo>
                <a:lnTo>
                  <a:pt x="1698625" y="384175"/>
                </a:lnTo>
                <a:lnTo>
                  <a:pt x="1428750" y="409575"/>
                </a:lnTo>
                <a:lnTo>
                  <a:pt x="1009650" y="4603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00988723-EBEE-4420-A5FF-6D81D06A18E8}"/>
              </a:ext>
            </a:extLst>
          </p:cNvPr>
          <p:cNvSpPr/>
          <p:nvPr/>
        </p:nvSpPr>
        <p:spPr>
          <a:xfrm>
            <a:off x="5715000" y="1323976"/>
            <a:ext cx="546100" cy="2093913"/>
          </a:xfrm>
          <a:custGeom>
            <a:avLst/>
            <a:gdLst>
              <a:gd name="connsiteX0" fmla="*/ 215153 w 546157"/>
              <a:gd name="connsiteY0" fmla="*/ 1121278 h 2093604"/>
              <a:gd name="connsiteX1" fmla="*/ 219290 w 546157"/>
              <a:gd name="connsiteY1" fmla="*/ 397206 h 2093604"/>
              <a:gd name="connsiteX2" fmla="*/ 215153 w 546157"/>
              <a:gd name="connsiteY2" fmla="*/ 277216 h 2093604"/>
              <a:gd name="connsiteX3" fmla="*/ 198603 w 546157"/>
              <a:gd name="connsiteY3" fmla="*/ 206878 h 2093604"/>
              <a:gd name="connsiteX4" fmla="*/ 173777 w 546157"/>
              <a:gd name="connsiteY4" fmla="*/ 169640 h 2093604"/>
              <a:gd name="connsiteX5" fmla="*/ 136539 w 546157"/>
              <a:gd name="connsiteY5" fmla="*/ 144815 h 2093604"/>
              <a:gd name="connsiteX6" fmla="*/ 41376 w 546157"/>
              <a:gd name="connsiteY6" fmla="*/ 95164 h 2093604"/>
              <a:gd name="connsiteX7" fmla="*/ 4138 w 546157"/>
              <a:gd name="connsiteY7" fmla="*/ 74476 h 2093604"/>
              <a:gd name="connsiteX8" fmla="*/ 0 w 546157"/>
              <a:gd name="connsiteY8" fmla="*/ 53788 h 2093604"/>
              <a:gd name="connsiteX9" fmla="*/ 0 w 546157"/>
              <a:gd name="connsiteY9" fmla="*/ 41376 h 2093604"/>
              <a:gd name="connsiteX10" fmla="*/ 8275 w 546157"/>
              <a:gd name="connsiteY10" fmla="*/ 28963 h 2093604"/>
              <a:gd name="connsiteX11" fmla="*/ 53788 w 546157"/>
              <a:gd name="connsiteY11" fmla="*/ 8275 h 2093604"/>
              <a:gd name="connsiteX12" fmla="*/ 99301 w 546157"/>
              <a:gd name="connsiteY12" fmla="*/ 0 h 2093604"/>
              <a:gd name="connsiteX13" fmla="*/ 157227 w 546157"/>
              <a:gd name="connsiteY13" fmla="*/ 4138 h 2093604"/>
              <a:gd name="connsiteX14" fmla="*/ 285491 w 546157"/>
              <a:gd name="connsiteY14" fmla="*/ 45513 h 2093604"/>
              <a:gd name="connsiteX15" fmla="*/ 401343 w 546157"/>
              <a:gd name="connsiteY15" fmla="*/ 103439 h 2093604"/>
              <a:gd name="connsiteX16" fmla="*/ 529607 w 546157"/>
              <a:gd name="connsiteY16" fmla="*/ 190328 h 2093604"/>
              <a:gd name="connsiteX17" fmla="*/ 546157 w 546157"/>
              <a:gd name="connsiteY17" fmla="*/ 202740 h 2093604"/>
              <a:gd name="connsiteX18" fmla="*/ 546157 w 546157"/>
              <a:gd name="connsiteY18" fmla="*/ 215153 h 2093604"/>
              <a:gd name="connsiteX19" fmla="*/ 525470 w 546157"/>
              <a:gd name="connsiteY19" fmla="*/ 231703 h 2093604"/>
              <a:gd name="connsiteX20" fmla="*/ 517195 w 546157"/>
              <a:gd name="connsiteY20" fmla="*/ 248253 h 2093604"/>
              <a:gd name="connsiteX21" fmla="*/ 496507 w 546157"/>
              <a:gd name="connsiteY21" fmla="*/ 339280 h 2093604"/>
              <a:gd name="connsiteX22" fmla="*/ 484094 w 546157"/>
              <a:gd name="connsiteY22" fmla="*/ 670284 h 2093604"/>
              <a:gd name="connsiteX23" fmla="*/ 463406 w 546157"/>
              <a:gd name="connsiteY23" fmla="*/ 926813 h 2093604"/>
              <a:gd name="connsiteX24" fmla="*/ 467544 w 546157"/>
              <a:gd name="connsiteY24" fmla="*/ 1357119 h 2093604"/>
              <a:gd name="connsiteX25" fmla="*/ 459269 w 546157"/>
              <a:gd name="connsiteY25" fmla="*/ 1568134 h 2093604"/>
              <a:gd name="connsiteX26" fmla="*/ 463406 w 546157"/>
              <a:gd name="connsiteY26" fmla="*/ 2068778 h 2093604"/>
              <a:gd name="connsiteX27" fmla="*/ 215153 w 546157"/>
              <a:gd name="connsiteY27" fmla="*/ 2093604 h 2093604"/>
              <a:gd name="connsiteX28" fmla="*/ 223428 w 546157"/>
              <a:gd name="connsiteY28" fmla="*/ 1576409 h 2093604"/>
              <a:gd name="connsiteX29" fmla="*/ 223428 w 546157"/>
              <a:gd name="connsiteY29" fmla="*/ 1386082 h 2093604"/>
              <a:gd name="connsiteX30" fmla="*/ 215153 w 546157"/>
              <a:gd name="connsiteY30" fmla="*/ 1121278 h 209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46157" h="2093604">
                <a:moveTo>
                  <a:pt x="215153" y="1121278"/>
                </a:moveTo>
                <a:lnTo>
                  <a:pt x="219290" y="397206"/>
                </a:lnTo>
                <a:lnTo>
                  <a:pt x="215153" y="277216"/>
                </a:lnTo>
                <a:lnTo>
                  <a:pt x="198603" y="206878"/>
                </a:lnTo>
                <a:lnTo>
                  <a:pt x="173777" y="169640"/>
                </a:lnTo>
                <a:lnTo>
                  <a:pt x="136539" y="144815"/>
                </a:lnTo>
                <a:lnTo>
                  <a:pt x="41376" y="95164"/>
                </a:lnTo>
                <a:lnTo>
                  <a:pt x="4138" y="74476"/>
                </a:lnTo>
                <a:lnTo>
                  <a:pt x="0" y="53788"/>
                </a:lnTo>
                <a:lnTo>
                  <a:pt x="0" y="41376"/>
                </a:lnTo>
                <a:lnTo>
                  <a:pt x="8275" y="28963"/>
                </a:lnTo>
                <a:lnTo>
                  <a:pt x="53788" y="8275"/>
                </a:lnTo>
                <a:lnTo>
                  <a:pt x="99301" y="0"/>
                </a:lnTo>
                <a:lnTo>
                  <a:pt x="157227" y="4138"/>
                </a:lnTo>
                <a:lnTo>
                  <a:pt x="285491" y="45513"/>
                </a:lnTo>
                <a:lnTo>
                  <a:pt x="401343" y="103439"/>
                </a:lnTo>
                <a:lnTo>
                  <a:pt x="529607" y="190328"/>
                </a:lnTo>
                <a:lnTo>
                  <a:pt x="546157" y="202740"/>
                </a:lnTo>
                <a:lnTo>
                  <a:pt x="546157" y="215153"/>
                </a:lnTo>
                <a:lnTo>
                  <a:pt x="525470" y="231703"/>
                </a:lnTo>
                <a:lnTo>
                  <a:pt x="517195" y="248253"/>
                </a:lnTo>
                <a:lnTo>
                  <a:pt x="496507" y="339280"/>
                </a:lnTo>
                <a:lnTo>
                  <a:pt x="484094" y="670284"/>
                </a:lnTo>
                <a:lnTo>
                  <a:pt x="463406" y="926813"/>
                </a:lnTo>
                <a:cubicBezTo>
                  <a:pt x="464785" y="1070248"/>
                  <a:pt x="466165" y="1213684"/>
                  <a:pt x="467544" y="1357119"/>
                </a:cubicBezTo>
                <a:lnTo>
                  <a:pt x="459269" y="1568134"/>
                </a:lnTo>
                <a:lnTo>
                  <a:pt x="463406" y="2068778"/>
                </a:lnTo>
                <a:lnTo>
                  <a:pt x="215153" y="2093604"/>
                </a:lnTo>
                <a:lnTo>
                  <a:pt x="223428" y="1576409"/>
                </a:lnTo>
                <a:lnTo>
                  <a:pt x="223428" y="1386082"/>
                </a:lnTo>
                <a:lnTo>
                  <a:pt x="215153" y="112127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D7185B72-680F-40C7-B11E-2C09F60EAC9A}"/>
              </a:ext>
            </a:extLst>
          </p:cNvPr>
          <p:cNvSpPr/>
          <p:nvPr/>
        </p:nvSpPr>
        <p:spPr>
          <a:xfrm>
            <a:off x="4518025" y="2495550"/>
            <a:ext cx="3086100" cy="596900"/>
          </a:xfrm>
          <a:custGeom>
            <a:avLst/>
            <a:gdLst>
              <a:gd name="connsiteX0" fmla="*/ 936625 w 3086100"/>
              <a:gd name="connsiteY0" fmla="*/ 495300 h 596900"/>
              <a:gd name="connsiteX1" fmla="*/ 615950 w 3086100"/>
              <a:gd name="connsiteY1" fmla="*/ 561975 h 596900"/>
              <a:gd name="connsiteX2" fmla="*/ 479425 w 3086100"/>
              <a:gd name="connsiteY2" fmla="*/ 596900 h 596900"/>
              <a:gd name="connsiteX3" fmla="*/ 454025 w 3086100"/>
              <a:gd name="connsiteY3" fmla="*/ 596900 h 596900"/>
              <a:gd name="connsiteX4" fmla="*/ 355600 w 3086100"/>
              <a:gd name="connsiteY4" fmla="*/ 577850 h 596900"/>
              <a:gd name="connsiteX5" fmla="*/ 273050 w 3086100"/>
              <a:gd name="connsiteY5" fmla="*/ 542925 h 596900"/>
              <a:gd name="connsiteX6" fmla="*/ 177800 w 3086100"/>
              <a:gd name="connsiteY6" fmla="*/ 485775 h 596900"/>
              <a:gd name="connsiteX7" fmla="*/ 88900 w 3086100"/>
              <a:gd name="connsiteY7" fmla="*/ 419100 h 596900"/>
              <a:gd name="connsiteX8" fmla="*/ 31750 w 3086100"/>
              <a:gd name="connsiteY8" fmla="*/ 358775 h 596900"/>
              <a:gd name="connsiteX9" fmla="*/ 6350 w 3086100"/>
              <a:gd name="connsiteY9" fmla="*/ 327025 h 596900"/>
              <a:gd name="connsiteX10" fmla="*/ 0 w 3086100"/>
              <a:gd name="connsiteY10" fmla="*/ 301625 h 596900"/>
              <a:gd name="connsiteX11" fmla="*/ 0 w 3086100"/>
              <a:gd name="connsiteY11" fmla="*/ 282575 h 596900"/>
              <a:gd name="connsiteX12" fmla="*/ 9525 w 3086100"/>
              <a:gd name="connsiteY12" fmla="*/ 266700 h 596900"/>
              <a:gd name="connsiteX13" fmla="*/ 31750 w 3086100"/>
              <a:gd name="connsiteY13" fmla="*/ 266700 h 596900"/>
              <a:gd name="connsiteX14" fmla="*/ 76200 w 3086100"/>
              <a:gd name="connsiteY14" fmla="*/ 295275 h 596900"/>
              <a:gd name="connsiteX15" fmla="*/ 139700 w 3086100"/>
              <a:gd name="connsiteY15" fmla="*/ 320675 h 596900"/>
              <a:gd name="connsiteX16" fmla="*/ 241300 w 3086100"/>
              <a:gd name="connsiteY16" fmla="*/ 342900 h 596900"/>
              <a:gd name="connsiteX17" fmla="*/ 361950 w 3086100"/>
              <a:gd name="connsiteY17" fmla="*/ 355600 h 596900"/>
              <a:gd name="connsiteX18" fmla="*/ 511175 w 3086100"/>
              <a:gd name="connsiteY18" fmla="*/ 339725 h 596900"/>
              <a:gd name="connsiteX19" fmla="*/ 1050925 w 3086100"/>
              <a:gd name="connsiteY19" fmla="*/ 269875 h 596900"/>
              <a:gd name="connsiteX20" fmla="*/ 1406525 w 3086100"/>
              <a:gd name="connsiteY20" fmla="*/ 219075 h 596900"/>
              <a:gd name="connsiteX21" fmla="*/ 1663700 w 3086100"/>
              <a:gd name="connsiteY21" fmla="*/ 193675 h 596900"/>
              <a:gd name="connsiteX22" fmla="*/ 1981200 w 3086100"/>
              <a:gd name="connsiteY22" fmla="*/ 152400 h 596900"/>
              <a:gd name="connsiteX23" fmla="*/ 2320925 w 3086100"/>
              <a:gd name="connsiteY23" fmla="*/ 104775 h 596900"/>
              <a:gd name="connsiteX24" fmla="*/ 2508250 w 3086100"/>
              <a:gd name="connsiteY24" fmla="*/ 76200 h 596900"/>
              <a:gd name="connsiteX25" fmla="*/ 2559050 w 3086100"/>
              <a:gd name="connsiteY25" fmla="*/ 63500 h 596900"/>
              <a:gd name="connsiteX26" fmla="*/ 2647950 w 3086100"/>
              <a:gd name="connsiteY26" fmla="*/ 6350 h 596900"/>
              <a:gd name="connsiteX27" fmla="*/ 2686050 w 3086100"/>
              <a:gd name="connsiteY27" fmla="*/ 0 h 596900"/>
              <a:gd name="connsiteX28" fmla="*/ 2790825 w 3086100"/>
              <a:gd name="connsiteY28" fmla="*/ 25400 h 596900"/>
              <a:gd name="connsiteX29" fmla="*/ 2949575 w 3086100"/>
              <a:gd name="connsiteY29" fmla="*/ 76200 h 596900"/>
              <a:gd name="connsiteX30" fmla="*/ 3003550 w 3086100"/>
              <a:gd name="connsiteY30" fmla="*/ 101600 h 596900"/>
              <a:gd name="connsiteX31" fmla="*/ 3044825 w 3086100"/>
              <a:gd name="connsiteY31" fmla="*/ 130175 h 596900"/>
              <a:gd name="connsiteX32" fmla="*/ 3079750 w 3086100"/>
              <a:gd name="connsiteY32" fmla="*/ 165100 h 596900"/>
              <a:gd name="connsiteX33" fmla="*/ 3086100 w 3086100"/>
              <a:gd name="connsiteY33" fmla="*/ 190500 h 596900"/>
              <a:gd name="connsiteX34" fmla="*/ 3079750 w 3086100"/>
              <a:gd name="connsiteY34" fmla="*/ 238125 h 596900"/>
              <a:gd name="connsiteX35" fmla="*/ 3070225 w 3086100"/>
              <a:gd name="connsiteY35" fmla="*/ 263525 h 596900"/>
              <a:gd name="connsiteX36" fmla="*/ 3054350 w 3086100"/>
              <a:gd name="connsiteY36" fmla="*/ 279400 h 596900"/>
              <a:gd name="connsiteX37" fmla="*/ 3019425 w 3086100"/>
              <a:gd name="connsiteY37" fmla="*/ 292100 h 596900"/>
              <a:gd name="connsiteX38" fmla="*/ 2794000 w 3086100"/>
              <a:gd name="connsiteY38" fmla="*/ 307975 h 596900"/>
              <a:gd name="connsiteX39" fmla="*/ 2273300 w 3086100"/>
              <a:gd name="connsiteY39" fmla="*/ 314325 h 596900"/>
              <a:gd name="connsiteX40" fmla="*/ 1663700 w 3086100"/>
              <a:gd name="connsiteY40" fmla="*/ 371475 h 596900"/>
              <a:gd name="connsiteX41" fmla="*/ 1403350 w 3086100"/>
              <a:gd name="connsiteY41" fmla="*/ 422275 h 596900"/>
              <a:gd name="connsiteX42" fmla="*/ 936625 w 3086100"/>
              <a:gd name="connsiteY42" fmla="*/ 4953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086100" h="596900">
                <a:moveTo>
                  <a:pt x="936625" y="495300"/>
                </a:moveTo>
                <a:lnTo>
                  <a:pt x="615950" y="561975"/>
                </a:lnTo>
                <a:lnTo>
                  <a:pt x="479425" y="596900"/>
                </a:lnTo>
                <a:lnTo>
                  <a:pt x="454025" y="596900"/>
                </a:lnTo>
                <a:lnTo>
                  <a:pt x="355600" y="577850"/>
                </a:lnTo>
                <a:lnTo>
                  <a:pt x="273050" y="542925"/>
                </a:lnTo>
                <a:lnTo>
                  <a:pt x="177800" y="485775"/>
                </a:lnTo>
                <a:lnTo>
                  <a:pt x="88900" y="419100"/>
                </a:lnTo>
                <a:lnTo>
                  <a:pt x="31750" y="358775"/>
                </a:lnTo>
                <a:lnTo>
                  <a:pt x="6350" y="327025"/>
                </a:lnTo>
                <a:lnTo>
                  <a:pt x="0" y="301625"/>
                </a:lnTo>
                <a:lnTo>
                  <a:pt x="0" y="282575"/>
                </a:lnTo>
                <a:lnTo>
                  <a:pt x="9525" y="266700"/>
                </a:lnTo>
                <a:lnTo>
                  <a:pt x="31750" y="266700"/>
                </a:lnTo>
                <a:lnTo>
                  <a:pt x="76200" y="295275"/>
                </a:lnTo>
                <a:lnTo>
                  <a:pt x="139700" y="320675"/>
                </a:lnTo>
                <a:lnTo>
                  <a:pt x="241300" y="342900"/>
                </a:lnTo>
                <a:lnTo>
                  <a:pt x="361950" y="355600"/>
                </a:lnTo>
                <a:lnTo>
                  <a:pt x="511175" y="339725"/>
                </a:lnTo>
                <a:lnTo>
                  <a:pt x="1050925" y="269875"/>
                </a:lnTo>
                <a:lnTo>
                  <a:pt x="1406525" y="219075"/>
                </a:lnTo>
                <a:lnTo>
                  <a:pt x="1663700" y="193675"/>
                </a:lnTo>
                <a:lnTo>
                  <a:pt x="1981200" y="152400"/>
                </a:lnTo>
                <a:lnTo>
                  <a:pt x="2320925" y="104775"/>
                </a:lnTo>
                <a:lnTo>
                  <a:pt x="2508250" y="76200"/>
                </a:lnTo>
                <a:lnTo>
                  <a:pt x="2559050" y="63500"/>
                </a:lnTo>
                <a:lnTo>
                  <a:pt x="2647950" y="6350"/>
                </a:lnTo>
                <a:lnTo>
                  <a:pt x="2686050" y="0"/>
                </a:lnTo>
                <a:lnTo>
                  <a:pt x="2790825" y="25400"/>
                </a:lnTo>
                <a:lnTo>
                  <a:pt x="2949575" y="76200"/>
                </a:lnTo>
                <a:lnTo>
                  <a:pt x="3003550" y="101600"/>
                </a:lnTo>
                <a:lnTo>
                  <a:pt x="3044825" y="130175"/>
                </a:lnTo>
                <a:lnTo>
                  <a:pt x="3079750" y="165100"/>
                </a:lnTo>
                <a:lnTo>
                  <a:pt x="3086100" y="190500"/>
                </a:lnTo>
                <a:lnTo>
                  <a:pt x="3079750" y="238125"/>
                </a:lnTo>
                <a:lnTo>
                  <a:pt x="3070225" y="263525"/>
                </a:lnTo>
                <a:lnTo>
                  <a:pt x="3054350" y="279400"/>
                </a:lnTo>
                <a:lnTo>
                  <a:pt x="3019425" y="292100"/>
                </a:lnTo>
                <a:lnTo>
                  <a:pt x="2794000" y="307975"/>
                </a:lnTo>
                <a:lnTo>
                  <a:pt x="2273300" y="314325"/>
                </a:lnTo>
                <a:lnTo>
                  <a:pt x="1663700" y="371475"/>
                </a:lnTo>
                <a:lnTo>
                  <a:pt x="1403350" y="422275"/>
                </a:lnTo>
                <a:lnTo>
                  <a:pt x="936625" y="4953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863A689A-B4EB-41E0-96C8-4D4ADA8BAC3F}"/>
              </a:ext>
            </a:extLst>
          </p:cNvPr>
          <p:cNvSpPr/>
          <p:nvPr/>
        </p:nvSpPr>
        <p:spPr>
          <a:xfrm>
            <a:off x="4071939" y="3124200"/>
            <a:ext cx="4033837" cy="706438"/>
          </a:xfrm>
          <a:custGeom>
            <a:avLst/>
            <a:gdLst>
              <a:gd name="connsiteX0" fmla="*/ 1456420 w 4034118"/>
              <a:gd name="connsiteY0" fmla="*/ 471682 h 707522"/>
              <a:gd name="connsiteX1" fmla="*/ 1195754 w 4034118"/>
              <a:gd name="connsiteY1" fmla="*/ 542020 h 707522"/>
              <a:gd name="connsiteX2" fmla="*/ 922675 w 4034118"/>
              <a:gd name="connsiteY2" fmla="*/ 624771 h 707522"/>
              <a:gd name="connsiteX3" fmla="*/ 740623 w 4034118"/>
              <a:gd name="connsiteY3" fmla="*/ 699247 h 707522"/>
              <a:gd name="connsiteX4" fmla="*/ 690972 w 4034118"/>
              <a:gd name="connsiteY4" fmla="*/ 707522 h 707522"/>
              <a:gd name="connsiteX5" fmla="*/ 612358 w 4034118"/>
              <a:gd name="connsiteY5" fmla="*/ 699247 h 707522"/>
              <a:gd name="connsiteX6" fmla="*/ 479957 w 4034118"/>
              <a:gd name="connsiteY6" fmla="*/ 666147 h 707522"/>
              <a:gd name="connsiteX7" fmla="*/ 384793 w 4034118"/>
              <a:gd name="connsiteY7" fmla="*/ 628909 h 707522"/>
              <a:gd name="connsiteX8" fmla="*/ 260666 w 4034118"/>
              <a:gd name="connsiteY8" fmla="*/ 554433 h 707522"/>
              <a:gd name="connsiteX9" fmla="*/ 107577 w 4034118"/>
              <a:gd name="connsiteY9" fmla="*/ 446856 h 707522"/>
              <a:gd name="connsiteX10" fmla="*/ 41376 w 4034118"/>
              <a:gd name="connsiteY10" fmla="*/ 384793 h 707522"/>
              <a:gd name="connsiteX11" fmla="*/ 8275 w 4034118"/>
              <a:gd name="connsiteY11" fmla="*/ 351693 h 707522"/>
              <a:gd name="connsiteX12" fmla="*/ 0 w 4034118"/>
              <a:gd name="connsiteY12" fmla="*/ 322730 h 707522"/>
              <a:gd name="connsiteX13" fmla="*/ 4138 w 4034118"/>
              <a:gd name="connsiteY13" fmla="*/ 310317 h 707522"/>
              <a:gd name="connsiteX14" fmla="*/ 12413 w 4034118"/>
              <a:gd name="connsiteY14" fmla="*/ 297904 h 707522"/>
              <a:gd name="connsiteX15" fmla="*/ 28963 w 4034118"/>
              <a:gd name="connsiteY15" fmla="*/ 293767 h 707522"/>
              <a:gd name="connsiteX16" fmla="*/ 45513 w 4034118"/>
              <a:gd name="connsiteY16" fmla="*/ 302042 h 707522"/>
              <a:gd name="connsiteX17" fmla="*/ 78614 w 4034118"/>
              <a:gd name="connsiteY17" fmla="*/ 322730 h 707522"/>
              <a:gd name="connsiteX18" fmla="*/ 107577 w 4034118"/>
              <a:gd name="connsiteY18" fmla="*/ 335142 h 707522"/>
              <a:gd name="connsiteX19" fmla="*/ 223428 w 4034118"/>
              <a:gd name="connsiteY19" fmla="*/ 384793 h 707522"/>
              <a:gd name="connsiteX20" fmla="*/ 351692 w 4034118"/>
              <a:gd name="connsiteY20" fmla="*/ 430306 h 707522"/>
              <a:gd name="connsiteX21" fmla="*/ 459269 w 4034118"/>
              <a:gd name="connsiteY21" fmla="*/ 455131 h 707522"/>
              <a:gd name="connsiteX22" fmla="*/ 504782 w 4034118"/>
              <a:gd name="connsiteY22" fmla="*/ 459269 h 707522"/>
              <a:gd name="connsiteX23" fmla="*/ 595808 w 4034118"/>
              <a:gd name="connsiteY23" fmla="*/ 450994 h 707522"/>
              <a:gd name="connsiteX24" fmla="*/ 947500 w 4034118"/>
              <a:gd name="connsiteY24" fmla="*/ 388931 h 707522"/>
              <a:gd name="connsiteX25" fmla="*/ 1452282 w 4034118"/>
              <a:gd name="connsiteY25" fmla="*/ 297904 h 707522"/>
              <a:gd name="connsiteX26" fmla="*/ 1857763 w 4034118"/>
              <a:gd name="connsiteY26" fmla="*/ 235841 h 707522"/>
              <a:gd name="connsiteX27" fmla="*/ 2110154 w 4034118"/>
              <a:gd name="connsiteY27" fmla="*/ 211016 h 707522"/>
              <a:gd name="connsiteX28" fmla="*/ 2552872 w 4034118"/>
              <a:gd name="connsiteY28" fmla="*/ 173778 h 707522"/>
              <a:gd name="connsiteX29" fmla="*/ 2900427 w 4034118"/>
              <a:gd name="connsiteY29" fmla="*/ 136540 h 707522"/>
              <a:gd name="connsiteX30" fmla="*/ 3094892 w 4034118"/>
              <a:gd name="connsiteY30" fmla="*/ 107577 h 707522"/>
              <a:gd name="connsiteX31" fmla="*/ 3243844 w 4034118"/>
              <a:gd name="connsiteY31" fmla="*/ 74476 h 707522"/>
              <a:gd name="connsiteX32" fmla="*/ 3355558 w 4034118"/>
              <a:gd name="connsiteY32" fmla="*/ 37238 h 707522"/>
              <a:gd name="connsiteX33" fmla="*/ 3409347 w 4034118"/>
              <a:gd name="connsiteY33" fmla="*/ 8275 h 707522"/>
              <a:gd name="connsiteX34" fmla="*/ 3421759 w 4034118"/>
              <a:gd name="connsiteY34" fmla="*/ 0 h 707522"/>
              <a:gd name="connsiteX35" fmla="*/ 3454860 w 4034118"/>
              <a:gd name="connsiteY35" fmla="*/ 0 h 707522"/>
              <a:gd name="connsiteX36" fmla="*/ 3541748 w 4034118"/>
              <a:gd name="connsiteY36" fmla="*/ 20688 h 707522"/>
              <a:gd name="connsiteX37" fmla="*/ 3732076 w 4034118"/>
              <a:gd name="connsiteY37" fmla="*/ 86889 h 707522"/>
              <a:gd name="connsiteX38" fmla="*/ 3922404 w 4034118"/>
              <a:gd name="connsiteY38" fmla="*/ 165502 h 707522"/>
              <a:gd name="connsiteX39" fmla="*/ 3972054 w 4034118"/>
              <a:gd name="connsiteY39" fmla="*/ 186190 h 707522"/>
              <a:gd name="connsiteX40" fmla="*/ 4001017 w 4034118"/>
              <a:gd name="connsiteY40" fmla="*/ 211016 h 707522"/>
              <a:gd name="connsiteX41" fmla="*/ 4021705 w 4034118"/>
              <a:gd name="connsiteY41" fmla="*/ 244116 h 707522"/>
              <a:gd name="connsiteX42" fmla="*/ 4034118 w 4034118"/>
              <a:gd name="connsiteY42" fmla="*/ 293767 h 707522"/>
              <a:gd name="connsiteX43" fmla="*/ 4034118 w 4034118"/>
              <a:gd name="connsiteY43" fmla="*/ 322730 h 707522"/>
              <a:gd name="connsiteX44" fmla="*/ 4021705 w 4034118"/>
              <a:gd name="connsiteY44" fmla="*/ 351693 h 707522"/>
              <a:gd name="connsiteX45" fmla="*/ 3988605 w 4034118"/>
              <a:gd name="connsiteY45" fmla="*/ 376518 h 707522"/>
              <a:gd name="connsiteX46" fmla="*/ 3951367 w 4034118"/>
              <a:gd name="connsiteY46" fmla="*/ 393068 h 707522"/>
              <a:gd name="connsiteX47" fmla="*/ 3823102 w 4034118"/>
              <a:gd name="connsiteY47" fmla="*/ 376518 h 707522"/>
              <a:gd name="connsiteX48" fmla="*/ 3388659 w 4034118"/>
              <a:gd name="connsiteY48" fmla="*/ 339280 h 707522"/>
              <a:gd name="connsiteX49" fmla="*/ 3028691 w 4034118"/>
              <a:gd name="connsiteY49" fmla="*/ 343417 h 707522"/>
              <a:gd name="connsiteX50" fmla="*/ 2610798 w 4034118"/>
              <a:gd name="connsiteY50" fmla="*/ 359968 h 707522"/>
              <a:gd name="connsiteX51" fmla="*/ 2197043 w 4034118"/>
              <a:gd name="connsiteY51" fmla="*/ 384793 h 707522"/>
              <a:gd name="connsiteX52" fmla="*/ 1729499 w 4034118"/>
              <a:gd name="connsiteY52" fmla="*/ 438581 h 707522"/>
              <a:gd name="connsiteX53" fmla="*/ 1456420 w 4034118"/>
              <a:gd name="connsiteY53" fmla="*/ 471682 h 70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034118" h="707522">
                <a:moveTo>
                  <a:pt x="1456420" y="471682"/>
                </a:moveTo>
                <a:lnTo>
                  <a:pt x="1195754" y="542020"/>
                </a:lnTo>
                <a:lnTo>
                  <a:pt x="922675" y="624771"/>
                </a:lnTo>
                <a:lnTo>
                  <a:pt x="740623" y="699247"/>
                </a:lnTo>
                <a:lnTo>
                  <a:pt x="690972" y="707522"/>
                </a:lnTo>
                <a:lnTo>
                  <a:pt x="612358" y="699247"/>
                </a:lnTo>
                <a:lnTo>
                  <a:pt x="479957" y="666147"/>
                </a:lnTo>
                <a:lnTo>
                  <a:pt x="384793" y="628909"/>
                </a:lnTo>
                <a:lnTo>
                  <a:pt x="260666" y="554433"/>
                </a:lnTo>
                <a:lnTo>
                  <a:pt x="107577" y="446856"/>
                </a:lnTo>
                <a:lnTo>
                  <a:pt x="41376" y="384793"/>
                </a:lnTo>
                <a:lnTo>
                  <a:pt x="8275" y="351693"/>
                </a:lnTo>
                <a:lnTo>
                  <a:pt x="0" y="322730"/>
                </a:lnTo>
                <a:lnTo>
                  <a:pt x="4138" y="310317"/>
                </a:lnTo>
                <a:lnTo>
                  <a:pt x="12413" y="297904"/>
                </a:lnTo>
                <a:lnTo>
                  <a:pt x="28963" y="293767"/>
                </a:lnTo>
                <a:lnTo>
                  <a:pt x="45513" y="302042"/>
                </a:lnTo>
                <a:lnTo>
                  <a:pt x="78614" y="322730"/>
                </a:lnTo>
                <a:lnTo>
                  <a:pt x="107577" y="335142"/>
                </a:lnTo>
                <a:lnTo>
                  <a:pt x="223428" y="384793"/>
                </a:lnTo>
                <a:lnTo>
                  <a:pt x="351692" y="430306"/>
                </a:lnTo>
                <a:lnTo>
                  <a:pt x="459269" y="455131"/>
                </a:lnTo>
                <a:lnTo>
                  <a:pt x="504782" y="459269"/>
                </a:lnTo>
                <a:lnTo>
                  <a:pt x="595808" y="450994"/>
                </a:lnTo>
                <a:lnTo>
                  <a:pt x="947500" y="388931"/>
                </a:lnTo>
                <a:lnTo>
                  <a:pt x="1452282" y="297904"/>
                </a:lnTo>
                <a:lnTo>
                  <a:pt x="1857763" y="235841"/>
                </a:lnTo>
                <a:lnTo>
                  <a:pt x="2110154" y="211016"/>
                </a:lnTo>
                <a:lnTo>
                  <a:pt x="2552872" y="173778"/>
                </a:lnTo>
                <a:lnTo>
                  <a:pt x="2900427" y="136540"/>
                </a:lnTo>
                <a:lnTo>
                  <a:pt x="3094892" y="107577"/>
                </a:lnTo>
                <a:lnTo>
                  <a:pt x="3243844" y="74476"/>
                </a:lnTo>
                <a:lnTo>
                  <a:pt x="3355558" y="37238"/>
                </a:lnTo>
                <a:lnTo>
                  <a:pt x="3409347" y="8275"/>
                </a:lnTo>
                <a:lnTo>
                  <a:pt x="3421759" y="0"/>
                </a:lnTo>
                <a:lnTo>
                  <a:pt x="3454860" y="0"/>
                </a:lnTo>
                <a:lnTo>
                  <a:pt x="3541748" y="20688"/>
                </a:lnTo>
                <a:lnTo>
                  <a:pt x="3732076" y="86889"/>
                </a:lnTo>
                <a:lnTo>
                  <a:pt x="3922404" y="165502"/>
                </a:lnTo>
                <a:lnTo>
                  <a:pt x="3972054" y="186190"/>
                </a:lnTo>
                <a:lnTo>
                  <a:pt x="4001017" y="211016"/>
                </a:lnTo>
                <a:lnTo>
                  <a:pt x="4021705" y="244116"/>
                </a:lnTo>
                <a:lnTo>
                  <a:pt x="4034118" y="293767"/>
                </a:lnTo>
                <a:lnTo>
                  <a:pt x="4034118" y="322730"/>
                </a:lnTo>
                <a:lnTo>
                  <a:pt x="4021705" y="351693"/>
                </a:lnTo>
                <a:lnTo>
                  <a:pt x="3988605" y="376518"/>
                </a:lnTo>
                <a:lnTo>
                  <a:pt x="3951367" y="393068"/>
                </a:lnTo>
                <a:lnTo>
                  <a:pt x="3823102" y="376518"/>
                </a:lnTo>
                <a:lnTo>
                  <a:pt x="3388659" y="339280"/>
                </a:lnTo>
                <a:lnTo>
                  <a:pt x="3028691" y="343417"/>
                </a:lnTo>
                <a:lnTo>
                  <a:pt x="2610798" y="359968"/>
                </a:lnTo>
                <a:lnTo>
                  <a:pt x="2197043" y="384793"/>
                </a:lnTo>
                <a:lnTo>
                  <a:pt x="1729499" y="438581"/>
                </a:lnTo>
                <a:lnTo>
                  <a:pt x="1456420" y="4716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EBD5BA6E-5706-4D71-84FD-5ED342485279}"/>
              </a:ext>
            </a:extLst>
          </p:cNvPr>
          <p:cNvSpPr/>
          <p:nvPr/>
        </p:nvSpPr>
        <p:spPr>
          <a:xfrm>
            <a:off x="4175126" y="3532189"/>
            <a:ext cx="1870075" cy="1736725"/>
          </a:xfrm>
          <a:custGeom>
            <a:avLst/>
            <a:gdLst>
              <a:gd name="connsiteX0" fmla="*/ 775030 w 1869591"/>
              <a:gd name="connsiteY0" fmla="*/ 1063967 h 1737020"/>
              <a:gd name="connsiteX1" fmla="*/ 975586 w 1869591"/>
              <a:gd name="connsiteY1" fmla="*/ 870209 h 1737020"/>
              <a:gd name="connsiteX2" fmla="*/ 1206736 w 1869591"/>
              <a:gd name="connsiteY2" fmla="*/ 608466 h 1737020"/>
              <a:gd name="connsiteX3" fmla="*/ 1390296 w 1869591"/>
              <a:gd name="connsiteY3" fmla="*/ 367119 h 1737020"/>
              <a:gd name="connsiteX4" fmla="*/ 1461680 w 1869591"/>
              <a:gd name="connsiteY4" fmla="*/ 254944 h 1737020"/>
              <a:gd name="connsiteX5" fmla="*/ 1471878 w 1869591"/>
              <a:gd name="connsiteY5" fmla="*/ 207354 h 1737020"/>
              <a:gd name="connsiteX6" fmla="*/ 1465079 w 1869591"/>
              <a:gd name="connsiteY6" fmla="*/ 159765 h 1737020"/>
              <a:gd name="connsiteX7" fmla="*/ 1400493 w 1869591"/>
              <a:gd name="connsiteY7" fmla="*/ 0 h 1737020"/>
              <a:gd name="connsiteX8" fmla="*/ 1624844 w 1869591"/>
              <a:gd name="connsiteY8" fmla="*/ 0 h 1737020"/>
              <a:gd name="connsiteX9" fmla="*/ 1624844 w 1869591"/>
              <a:gd name="connsiteY9" fmla="*/ 37391 h 1737020"/>
              <a:gd name="connsiteX10" fmla="*/ 1699628 w 1869591"/>
              <a:gd name="connsiteY10" fmla="*/ 81582 h 1737020"/>
              <a:gd name="connsiteX11" fmla="*/ 1767613 w 1869591"/>
              <a:gd name="connsiteY11" fmla="*/ 122373 h 1737020"/>
              <a:gd name="connsiteX12" fmla="*/ 1838998 w 1869591"/>
              <a:gd name="connsiteY12" fmla="*/ 176761 h 1737020"/>
              <a:gd name="connsiteX13" fmla="*/ 1859393 w 1869591"/>
              <a:gd name="connsiteY13" fmla="*/ 193757 h 1737020"/>
              <a:gd name="connsiteX14" fmla="*/ 1866192 w 1869591"/>
              <a:gd name="connsiteY14" fmla="*/ 207354 h 1737020"/>
              <a:gd name="connsiteX15" fmla="*/ 1869591 w 1869591"/>
              <a:gd name="connsiteY15" fmla="*/ 224350 h 1737020"/>
              <a:gd name="connsiteX16" fmla="*/ 1869591 w 1869591"/>
              <a:gd name="connsiteY16" fmla="*/ 244746 h 1737020"/>
              <a:gd name="connsiteX17" fmla="*/ 1866192 w 1869591"/>
              <a:gd name="connsiteY17" fmla="*/ 258343 h 1737020"/>
              <a:gd name="connsiteX18" fmla="*/ 1849195 w 1869591"/>
              <a:gd name="connsiteY18" fmla="*/ 278739 h 1737020"/>
              <a:gd name="connsiteX19" fmla="*/ 1822001 w 1869591"/>
              <a:gd name="connsiteY19" fmla="*/ 285537 h 1737020"/>
              <a:gd name="connsiteX20" fmla="*/ 1801606 w 1869591"/>
              <a:gd name="connsiteY20" fmla="*/ 299134 h 1737020"/>
              <a:gd name="connsiteX21" fmla="*/ 1706427 w 1869591"/>
              <a:gd name="connsiteY21" fmla="*/ 407910 h 1737020"/>
              <a:gd name="connsiteX22" fmla="*/ 1587453 w 1869591"/>
              <a:gd name="connsiteY22" fmla="*/ 543881 h 1737020"/>
              <a:gd name="connsiteX23" fmla="*/ 1417490 w 1869591"/>
              <a:gd name="connsiteY23" fmla="*/ 727440 h 1737020"/>
              <a:gd name="connsiteX24" fmla="*/ 1329109 w 1869591"/>
              <a:gd name="connsiteY24" fmla="*/ 839616 h 1737020"/>
              <a:gd name="connsiteX25" fmla="*/ 1261124 w 1869591"/>
              <a:gd name="connsiteY25" fmla="*/ 900802 h 1737020"/>
              <a:gd name="connsiteX26" fmla="*/ 1094560 w 1869591"/>
              <a:gd name="connsiteY26" fmla="*/ 1040172 h 1737020"/>
              <a:gd name="connsiteX27" fmla="*/ 911001 w 1869591"/>
              <a:gd name="connsiteY27" fmla="*/ 1193139 h 1737020"/>
              <a:gd name="connsiteX28" fmla="*/ 744437 w 1869591"/>
              <a:gd name="connsiteY28" fmla="*/ 1322310 h 1737020"/>
              <a:gd name="connsiteX29" fmla="*/ 520086 w 1869591"/>
              <a:gd name="connsiteY29" fmla="*/ 1468478 h 1737020"/>
              <a:gd name="connsiteX30" fmla="*/ 237948 w 1869591"/>
              <a:gd name="connsiteY30" fmla="*/ 1635042 h 1737020"/>
              <a:gd name="connsiteX31" fmla="*/ 64586 w 1869591"/>
              <a:gd name="connsiteY31" fmla="*/ 1726822 h 1737020"/>
              <a:gd name="connsiteX32" fmla="*/ 40791 w 1869591"/>
              <a:gd name="connsiteY32" fmla="*/ 1737020 h 1737020"/>
              <a:gd name="connsiteX33" fmla="*/ 27194 w 1869591"/>
              <a:gd name="connsiteY33" fmla="*/ 1737020 h 1737020"/>
              <a:gd name="connsiteX34" fmla="*/ 10198 w 1869591"/>
              <a:gd name="connsiteY34" fmla="*/ 1730221 h 1737020"/>
              <a:gd name="connsiteX35" fmla="*/ 0 w 1869591"/>
              <a:gd name="connsiteY35" fmla="*/ 1706426 h 1737020"/>
              <a:gd name="connsiteX36" fmla="*/ 6798 w 1869591"/>
              <a:gd name="connsiteY36" fmla="*/ 1679232 h 1737020"/>
              <a:gd name="connsiteX37" fmla="*/ 81582 w 1869591"/>
              <a:gd name="connsiteY37" fmla="*/ 1624844 h 1737020"/>
              <a:gd name="connsiteX38" fmla="*/ 329728 w 1869591"/>
              <a:gd name="connsiteY38" fmla="*/ 1437885 h 1737020"/>
              <a:gd name="connsiteX39" fmla="*/ 584672 w 1869591"/>
              <a:gd name="connsiteY39" fmla="*/ 1233930 h 1737020"/>
              <a:gd name="connsiteX40" fmla="*/ 775030 w 1869591"/>
              <a:gd name="connsiteY40" fmla="*/ 1063967 h 1737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869591" h="1737020">
                <a:moveTo>
                  <a:pt x="775030" y="1063967"/>
                </a:moveTo>
                <a:lnTo>
                  <a:pt x="975586" y="870209"/>
                </a:lnTo>
                <a:lnTo>
                  <a:pt x="1206736" y="608466"/>
                </a:lnTo>
                <a:lnTo>
                  <a:pt x="1390296" y="367119"/>
                </a:lnTo>
                <a:lnTo>
                  <a:pt x="1461680" y="254944"/>
                </a:lnTo>
                <a:lnTo>
                  <a:pt x="1471878" y="207354"/>
                </a:lnTo>
                <a:lnTo>
                  <a:pt x="1465079" y="159765"/>
                </a:lnTo>
                <a:lnTo>
                  <a:pt x="1400493" y="0"/>
                </a:lnTo>
                <a:lnTo>
                  <a:pt x="1624844" y="0"/>
                </a:lnTo>
                <a:lnTo>
                  <a:pt x="1624844" y="37391"/>
                </a:lnTo>
                <a:lnTo>
                  <a:pt x="1699628" y="81582"/>
                </a:lnTo>
                <a:lnTo>
                  <a:pt x="1767613" y="122373"/>
                </a:lnTo>
                <a:lnTo>
                  <a:pt x="1838998" y="176761"/>
                </a:lnTo>
                <a:lnTo>
                  <a:pt x="1859393" y="193757"/>
                </a:lnTo>
                <a:lnTo>
                  <a:pt x="1866192" y="207354"/>
                </a:lnTo>
                <a:lnTo>
                  <a:pt x="1869591" y="224350"/>
                </a:lnTo>
                <a:lnTo>
                  <a:pt x="1869591" y="244746"/>
                </a:lnTo>
                <a:lnTo>
                  <a:pt x="1866192" y="258343"/>
                </a:lnTo>
                <a:lnTo>
                  <a:pt x="1849195" y="278739"/>
                </a:lnTo>
                <a:lnTo>
                  <a:pt x="1822001" y="285537"/>
                </a:lnTo>
                <a:lnTo>
                  <a:pt x="1801606" y="299134"/>
                </a:lnTo>
                <a:lnTo>
                  <a:pt x="1706427" y="407910"/>
                </a:lnTo>
                <a:lnTo>
                  <a:pt x="1587453" y="543881"/>
                </a:lnTo>
                <a:lnTo>
                  <a:pt x="1417490" y="727440"/>
                </a:lnTo>
                <a:lnTo>
                  <a:pt x="1329109" y="839616"/>
                </a:lnTo>
                <a:lnTo>
                  <a:pt x="1261124" y="900802"/>
                </a:lnTo>
                <a:lnTo>
                  <a:pt x="1094560" y="1040172"/>
                </a:lnTo>
                <a:lnTo>
                  <a:pt x="911001" y="1193139"/>
                </a:lnTo>
                <a:lnTo>
                  <a:pt x="744437" y="1322310"/>
                </a:lnTo>
                <a:lnTo>
                  <a:pt x="520086" y="1468478"/>
                </a:lnTo>
                <a:lnTo>
                  <a:pt x="237948" y="1635042"/>
                </a:lnTo>
                <a:lnTo>
                  <a:pt x="64586" y="1726822"/>
                </a:lnTo>
                <a:lnTo>
                  <a:pt x="40791" y="1737020"/>
                </a:lnTo>
                <a:lnTo>
                  <a:pt x="27194" y="1737020"/>
                </a:lnTo>
                <a:lnTo>
                  <a:pt x="10198" y="1730221"/>
                </a:lnTo>
                <a:lnTo>
                  <a:pt x="0" y="1706426"/>
                </a:lnTo>
                <a:lnTo>
                  <a:pt x="6798" y="1679232"/>
                </a:lnTo>
                <a:lnTo>
                  <a:pt x="81582" y="1624844"/>
                </a:lnTo>
                <a:lnTo>
                  <a:pt x="329728" y="1437885"/>
                </a:lnTo>
                <a:lnTo>
                  <a:pt x="584672" y="1233930"/>
                </a:lnTo>
                <a:lnTo>
                  <a:pt x="775030" y="106396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D5E3A2A6-4CD1-4543-8A84-0A5DD181AC88}"/>
              </a:ext>
            </a:extLst>
          </p:cNvPr>
          <p:cNvSpPr/>
          <p:nvPr/>
        </p:nvSpPr>
        <p:spPr>
          <a:xfrm>
            <a:off x="5584825" y="3898901"/>
            <a:ext cx="1581150" cy="422275"/>
          </a:xfrm>
          <a:custGeom>
            <a:avLst/>
            <a:gdLst>
              <a:gd name="connsiteX0" fmla="*/ 434975 w 1581150"/>
              <a:gd name="connsiteY0" fmla="*/ 165100 h 422275"/>
              <a:gd name="connsiteX1" fmla="*/ 860425 w 1581150"/>
              <a:gd name="connsiteY1" fmla="*/ 69850 h 422275"/>
              <a:gd name="connsiteX2" fmla="*/ 1085850 w 1581150"/>
              <a:gd name="connsiteY2" fmla="*/ 15875 h 422275"/>
              <a:gd name="connsiteX3" fmla="*/ 1130300 w 1581150"/>
              <a:gd name="connsiteY3" fmla="*/ 3175 h 422275"/>
              <a:gd name="connsiteX4" fmla="*/ 1181100 w 1581150"/>
              <a:gd name="connsiteY4" fmla="*/ 0 h 422275"/>
              <a:gd name="connsiteX5" fmla="*/ 1231900 w 1581150"/>
              <a:gd name="connsiteY5" fmla="*/ 3175 h 422275"/>
              <a:gd name="connsiteX6" fmla="*/ 1276350 w 1581150"/>
              <a:gd name="connsiteY6" fmla="*/ 12700 h 422275"/>
              <a:gd name="connsiteX7" fmla="*/ 1308100 w 1581150"/>
              <a:gd name="connsiteY7" fmla="*/ 34925 h 422275"/>
              <a:gd name="connsiteX8" fmla="*/ 1536700 w 1581150"/>
              <a:gd name="connsiteY8" fmla="*/ 244475 h 422275"/>
              <a:gd name="connsiteX9" fmla="*/ 1571625 w 1581150"/>
              <a:gd name="connsiteY9" fmla="*/ 282575 h 422275"/>
              <a:gd name="connsiteX10" fmla="*/ 1581150 w 1581150"/>
              <a:gd name="connsiteY10" fmla="*/ 304800 h 422275"/>
              <a:gd name="connsiteX11" fmla="*/ 1574800 w 1581150"/>
              <a:gd name="connsiteY11" fmla="*/ 333375 h 422275"/>
              <a:gd name="connsiteX12" fmla="*/ 1549400 w 1581150"/>
              <a:gd name="connsiteY12" fmla="*/ 361950 h 422275"/>
              <a:gd name="connsiteX13" fmla="*/ 1514475 w 1581150"/>
              <a:gd name="connsiteY13" fmla="*/ 387350 h 422275"/>
              <a:gd name="connsiteX14" fmla="*/ 1492250 w 1581150"/>
              <a:gd name="connsiteY14" fmla="*/ 400050 h 422275"/>
              <a:gd name="connsiteX15" fmla="*/ 1457325 w 1581150"/>
              <a:gd name="connsiteY15" fmla="*/ 415925 h 422275"/>
              <a:gd name="connsiteX16" fmla="*/ 1438275 w 1581150"/>
              <a:gd name="connsiteY16" fmla="*/ 422275 h 422275"/>
              <a:gd name="connsiteX17" fmla="*/ 1152525 w 1581150"/>
              <a:gd name="connsiteY17" fmla="*/ 222250 h 422275"/>
              <a:gd name="connsiteX18" fmla="*/ 1111250 w 1581150"/>
              <a:gd name="connsiteY18" fmla="*/ 203200 h 422275"/>
              <a:gd name="connsiteX19" fmla="*/ 1095375 w 1581150"/>
              <a:gd name="connsiteY19" fmla="*/ 196850 h 422275"/>
              <a:gd name="connsiteX20" fmla="*/ 1047750 w 1581150"/>
              <a:gd name="connsiteY20" fmla="*/ 200025 h 422275"/>
              <a:gd name="connsiteX21" fmla="*/ 927100 w 1581150"/>
              <a:gd name="connsiteY21" fmla="*/ 228600 h 422275"/>
              <a:gd name="connsiteX22" fmla="*/ 260350 w 1581150"/>
              <a:gd name="connsiteY22" fmla="*/ 377825 h 422275"/>
              <a:gd name="connsiteX23" fmla="*/ 196850 w 1581150"/>
              <a:gd name="connsiteY23" fmla="*/ 374650 h 422275"/>
              <a:gd name="connsiteX24" fmla="*/ 111125 w 1581150"/>
              <a:gd name="connsiteY24" fmla="*/ 368300 h 422275"/>
              <a:gd name="connsiteX25" fmla="*/ 0 w 1581150"/>
              <a:gd name="connsiteY25" fmla="*/ 352425 h 422275"/>
              <a:gd name="connsiteX26" fmla="*/ 161925 w 1581150"/>
              <a:gd name="connsiteY26" fmla="*/ 165100 h 422275"/>
              <a:gd name="connsiteX27" fmla="*/ 200025 w 1581150"/>
              <a:gd name="connsiteY27" fmla="*/ 184150 h 422275"/>
              <a:gd name="connsiteX28" fmla="*/ 228600 w 1581150"/>
              <a:gd name="connsiteY28" fmla="*/ 187325 h 422275"/>
              <a:gd name="connsiteX29" fmla="*/ 307975 w 1581150"/>
              <a:gd name="connsiteY29" fmla="*/ 184150 h 422275"/>
              <a:gd name="connsiteX30" fmla="*/ 434975 w 1581150"/>
              <a:gd name="connsiteY30" fmla="*/ 165100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581150" h="422275">
                <a:moveTo>
                  <a:pt x="434975" y="165100"/>
                </a:moveTo>
                <a:lnTo>
                  <a:pt x="860425" y="69850"/>
                </a:lnTo>
                <a:lnTo>
                  <a:pt x="1085850" y="15875"/>
                </a:lnTo>
                <a:lnTo>
                  <a:pt x="1130300" y="3175"/>
                </a:lnTo>
                <a:lnTo>
                  <a:pt x="1181100" y="0"/>
                </a:lnTo>
                <a:lnTo>
                  <a:pt x="1231900" y="3175"/>
                </a:lnTo>
                <a:lnTo>
                  <a:pt x="1276350" y="12700"/>
                </a:lnTo>
                <a:lnTo>
                  <a:pt x="1308100" y="34925"/>
                </a:lnTo>
                <a:lnTo>
                  <a:pt x="1536700" y="244475"/>
                </a:lnTo>
                <a:lnTo>
                  <a:pt x="1571625" y="282575"/>
                </a:lnTo>
                <a:lnTo>
                  <a:pt x="1581150" y="304800"/>
                </a:lnTo>
                <a:lnTo>
                  <a:pt x="1574800" y="333375"/>
                </a:lnTo>
                <a:lnTo>
                  <a:pt x="1549400" y="361950"/>
                </a:lnTo>
                <a:lnTo>
                  <a:pt x="1514475" y="387350"/>
                </a:lnTo>
                <a:lnTo>
                  <a:pt x="1492250" y="400050"/>
                </a:lnTo>
                <a:lnTo>
                  <a:pt x="1457325" y="415925"/>
                </a:lnTo>
                <a:lnTo>
                  <a:pt x="1438275" y="422275"/>
                </a:lnTo>
                <a:lnTo>
                  <a:pt x="1152525" y="222250"/>
                </a:lnTo>
                <a:lnTo>
                  <a:pt x="1111250" y="203200"/>
                </a:lnTo>
                <a:lnTo>
                  <a:pt x="1095375" y="196850"/>
                </a:lnTo>
                <a:lnTo>
                  <a:pt x="1047750" y="200025"/>
                </a:lnTo>
                <a:lnTo>
                  <a:pt x="927100" y="228600"/>
                </a:lnTo>
                <a:lnTo>
                  <a:pt x="260350" y="377825"/>
                </a:lnTo>
                <a:lnTo>
                  <a:pt x="196850" y="374650"/>
                </a:lnTo>
                <a:lnTo>
                  <a:pt x="111125" y="368300"/>
                </a:lnTo>
                <a:lnTo>
                  <a:pt x="0" y="352425"/>
                </a:lnTo>
                <a:lnTo>
                  <a:pt x="161925" y="165100"/>
                </a:lnTo>
                <a:lnTo>
                  <a:pt x="200025" y="184150"/>
                </a:lnTo>
                <a:lnTo>
                  <a:pt x="228600" y="187325"/>
                </a:lnTo>
                <a:lnTo>
                  <a:pt x="307975" y="184150"/>
                </a:lnTo>
                <a:lnTo>
                  <a:pt x="434975" y="16510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02E7F274-2272-41D2-8AC7-069124A1869E}"/>
              </a:ext>
            </a:extLst>
          </p:cNvPr>
          <p:cNvSpPr/>
          <p:nvPr/>
        </p:nvSpPr>
        <p:spPr>
          <a:xfrm>
            <a:off x="4283075" y="4103689"/>
            <a:ext cx="2757488" cy="2003425"/>
          </a:xfrm>
          <a:custGeom>
            <a:avLst/>
            <a:gdLst>
              <a:gd name="connsiteX0" fmla="*/ 2613660 w 2758440"/>
              <a:gd name="connsiteY0" fmla="*/ 377190 h 2004060"/>
              <a:gd name="connsiteX1" fmla="*/ 2438400 w 2758440"/>
              <a:gd name="connsiteY1" fmla="*/ 579120 h 2004060"/>
              <a:gd name="connsiteX2" fmla="*/ 2305050 w 2758440"/>
              <a:gd name="connsiteY2" fmla="*/ 720090 h 2004060"/>
              <a:gd name="connsiteX3" fmla="*/ 2084070 w 2758440"/>
              <a:gd name="connsiteY3" fmla="*/ 944880 h 2004060"/>
              <a:gd name="connsiteX4" fmla="*/ 1943100 w 2758440"/>
              <a:gd name="connsiteY4" fmla="*/ 1055370 h 2004060"/>
              <a:gd name="connsiteX5" fmla="*/ 1733550 w 2758440"/>
              <a:gd name="connsiteY5" fmla="*/ 1226820 h 2004060"/>
              <a:gd name="connsiteX6" fmla="*/ 1512570 w 2758440"/>
              <a:gd name="connsiteY6" fmla="*/ 1386840 h 2004060"/>
              <a:gd name="connsiteX7" fmla="*/ 1253490 w 2758440"/>
              <a:gd name="connsiteY7" fmla="*/ 1550670 h 2004060"/>
              <a:gd name="connsiteX8" fmla="*/ 1040130 w 2758440"/>
              <a:gd name="connsiteY8" fmla="*/ 1668780 h 2004060"/>
              <a:gd name="connsiteX9" fmla="*/ 716280 w 2758440"/>
              <a:gd name="connsiteY9" fmla="*/ 1805940 h 2004060"/>
              <a:gd name="connsiteX10" fmla="*/ 411480 w 2758440"/>
              <a:gd name="connsiteY10" fmla="*/ 1905000 h 2004060"/>
              <a:gd name="connsiteX11" fmla="*/ 144780 w 2758440"/>
              <a:gd name="connsiteY11" fmla="*/ 1977390 h 2004060"/>
              <a:gd name="connsiteX12" fmla="*/ 34290 w 2758440"/>
              <a:gd name="connsiteY12" fmla="*/ 2004060 h 2004060"/>
              <a:gd name="connsiteX13" fmla="*/ 7620 w 2758440"/>
              <a:gd name="connsiteY13" fmla="*/ 1992630 h 2004060"/>
              <a:gd name="connsiteX14" fmla="*/ 0 w 2758440"/>
              <a:gd name="connsiteY14" fmla="*/ 1969770 h 2004060"/>
              <a:gd name="connsiteX15" fmla="*/ 26670 w 2758440"/>
              <a:gd name="connsiteY15" fmla="*/ 1939290 h 2004060"/>
              <a:gd name="connsiteX16" fmla="*/ 205740 w 2758440"/>
              <a:gd name="connsiteY16" fmla="*/ 1863090 h 2004060"/>
              <a:gd name="connsiteX17" fmla="*/ 453390 w 2758440"/>
              <a:gd name="connsiteY17" fmla="*/ 1760220 h 2004060"/>
              <a:gd name="connsiteX18" fmla="*/ 746760 w 2758440"/>
              <a:gd name="connsiteY18" fmla="*/ 1623060 h 2004060"/>
              <a:gd name="connsiteX19" fmla="*/ 998220 w 2758440"/>
              <a:gd name="connsiteY19" fmla="*/ 1482090 h 2004060"/>
              <a:gd name="connsiteX20" fmla="*/ 1280160 w 2758440"/>
              <a:gd name="connsiteY20" fmla="*/ 1299210 h 2004060"/>
              <a:gd name="connsiteX21" fmla="*/ 1539240 w 2758440"/>
              <a:gd name="connsiteY21" fmla="*/ 1101090 h 2004060"/>
              <a:gd name="connsiteX22" fmla="*/ 1840230 w 2758440"/>
              <a:gd name="connsiteY22" fmla="*/ 842010 h 2004060"/>
              <a:gd name="connsiteX23" fmla="*/ 1996440 w 2758440"/>
              <a:gd name="connsiteY23" fmla="*/ 701040 h 2004060"/>
              <a:gd name="connsiteX24" fmla="*/ 2164080 w 2758440"/>
              <a:gd name="connsiteY24" fmla="*/ 506730 h 2004060"/>
              <a:gd name="connsiteX25" fmla="*/ 2305050 w 2758440"/>
              <a:gd name="connsiteY25" fmla="*/ 323850 h 2004060"/>
              <a:gd name="connsiteX26" fmla="*/ 2411730 w 2758440"/>
              <a:gd name="connsiteY26" fmla="*/ 175260 h 2004060"/>
              <a:gd name="connsiteX27" fmla="*/ 2446020 w 2758440"/>
              <a:gd name="connsiteY27" fmla="*/ 114300 h 2004060"/>
              <a:gd name="connsiteX28" fmla="*/ 2461260 w 2758440"/>
              <a:gd name="connsiteY28" fmla="*/ 53340 h 2004060"/>
              <a:gd name="connsiteX29" fmla="*/ 2461260 w 2758440"/>
              <a:gd name="connsiteY29" fmla="*/ 34290 h 2004060"/>
              <a:gd name="connsiteX30" fmla="*/ 2449830 w 2758440"/>
              <a:gd name="connsiteY30" fmla="*/ 0 h 2004060"/>
              <a:gd name="connsiteX31" fmla="*/ 2758440 w 2758440"/>
              <a:gd name="connsiteY31" fmla="*/ 205740 h 2004060"/>
              <a:gd name="connsiteX32" fmla="*/ 2724150 w 2758440"/>
              <a:gd name="connsiteY32" fmla="*/ 236220 h 2004060"/>
              <a:gd name="connsiteX33" fmla="*/ 2613660 w 2758440"/>
              <a:gd name="connsiteY33" fmla="*/ 377190 h 200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758440" h="2004060">
                <a:moveTo>
                  <a:pt x="2613660" y="377190"/>
                </a:moveTo>
                <a:lnTo>
                  <a:pt x="2438400" y="579120"/>
                </a:lnTo>
                <a:lnTo>
                  <a:pt x="2305050" y="720090"/>
                </a:lnTo>
                <a:lnTo>
                  <a:pt x="2084070" y="944880"/>
                </a:lnTo>
                <a:lnTo>
                  <a:pt x="1943100" y="1055370"/>
                </a:lnTo>
                <a:lnTo>
                  <a:pt x="1733550" y="1226820"/>
                </a:lnTo>
                <a:lnTo>
                  <a:pt x="1512570" y="1386840"/>
                </a:lnTo>
                <a:lnTo>
                  <a:pt x="1253490" y="1550670"/>
                </a:lnTo>
                <a:lnTo>
                  <a:pt x="1040130" y="1668780"/>
                </a:lnTo>
                <a:lnTo>
                  <a:pt x="716280" y="1805940"/>
                </a:lnTo>
                <a:lnTo>
                  <a:pt x="411480" y="1905000"/>
                </a:lnTo>
                <a:lnTo>
                  <a:pt x="144780" y="1977390"/>
                </a:lnTo>
                <a:lnTo>
                  <a:pt x="34290" y="2004060"/>
                </a:lnTo>
                <a:lnTo>
                  <a:pt x="7620" y="1992630"/>
                </a:lnTo>
                <a:lnTo>
                  <a:pt x="0" y="1969770"/>
                </a:lnTo>
                <a:lnTo>
                  <a:pt x="26670" y="1939290"/>
                </a:lnTo>
                <a:lnTo>
                  <a:pt x="205740" y="1863090"/>
                </a:lnTo>
                <a:lnTo>
                  <a:pt x="453390" y="1760220"/>
                </a:lnTo>
                <a:lnTo>
                  <a:pt x="746760" y="1623060"/>
                </a:lnTo>
                <a:lnTo>
                  <a:pt x="998220" y="1482090"/>
                </a:lnTo>
                <a:lnTo>
                  <a:pt x="1280160" y="1299210"/>
                </a:lnTo>
                <a:lnTo>
                  <a:pt x="1539240" y="1101090"/>
                </a:lnTo>
                <a:lnTo>
                  <a:pt x="1840230" y="842010"/>
                </a:lnTo>
                <a:lnTo>
                  <a:pt x="1996440" y="701040"/>
                </a:lnTo>
                <a:lnTo>
                  <a:pt x="2164080" y="506730"/>
                </a:lnTo>
                <a:lnTo>
                  <a:pt x="2305050" y="323850"/>
                </a:lnTo>
                <a:lnTo>
                  <a:pt x="2411730" y="175260"/>
                </a:lnTo>
                <a:lnTo>
                  <a:pt x="2446020" y="114300"/>
                </a:lnTo>
                <a:lnTo>
                  <a:pt x="2461260" y="53340"/>
                </a:lnTo>
                <a:lnTo>
                  <a:pt x="2461260" y="34290"/>
                </a:lnTo>
                <a:lnTo>
                  <a:pt x="2449830" y="0"/>
                </a:lnTo>
                <a:lnTo>
                  <a:pt x="2758440" y="205740"/>
                </a:lnTo>
                <a:lnTo>
                  <a:pt x="2724150" y="236220"/>
                </a:lnTo>
                <a:lnTo>
                  <a:pt x="2613660" y="37719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9E0A3249-616D-4D3D-A808-CDB7969E69D7}"/>
              </a:ext>
            </a:extLst>
          </p:cNvPr>
          <p:cNvSpPr/>
          <p:nvPr/>
        </p:nvSpPr>
        <p:spPr>
          <a:xfrm>
            <a:off x="5435601" y="4333875"/>
            <a:ext cx="2974975" cy="1754188"/>
          </a:xfrm>
          <a:custGeom>
            <a:avLst/>
            <a:gdLst>
              <a:gd name="connsiteX0" fmla="*/ 1006180 w 2974349"/>
              <a:gd name="connsiteY0" fmla="*/ 907602 h 1754016"/>
              <a:gd name="connsiteX1" fmla="*/ 846415 w 2974349"/>
              <a:gd name="connsiteY1" fmla="*/ 778430 h 1754016"/>
              <a:gd name="connsiteX2" fmla="*/ 659456 w 2974349"/>
              <a:gd name="connsiteY2" fmla="*/ 601668 h 1754016"/>
              <a:gd name="connsiteX3" fmla="*/ 540482 w 2974349"/>
              <a:gd name="connsiteY3" fmla="*/ 496291 h 1754016"/>
              <a:gd name="connsiteX4" fmla="*/ 384116 w 2974349"/>
              <a:gd name="connsiteY4" fmla="*/ 363720 h 1754016"/>
              <a:gd name="connsiteX5" fmla="*/ 261743 w 2974349"/>
              <a:gd name="connsiteY5" fmla="*/ 261743 h 1754016"/>
              <a:gd name="connsiteX6" fmla="*/ 132571 w 2974349"/>
              <a:gd name="connsiteY6" fmla="*/ 173362 h 1754016"/>
              <a:gd name="connsiteX7" fmla="*/ 0 w 2974349"/>
              <a:gd name="connsiteY7" fmla="*/ 84981 h 1754016"/>
              <a:gd name="connsiteX8" fmla="*/ 27194 w 2974349"/>
              <a:gd name="connsiteY8" fmla="*/ 0 h 1754016"/>
              <a:gd name="connsiteX9" fmla="*/ 84981 w 2974349"/>
              <a:gd name="connsiteY9" fmla="*/ 33993 h 1754016"/>
              <a:gd name="connsiteX10" fmla="*/ 197157 w 2974349"/>
              <a:gd name="connsiteY10" fmla="*/ 88381 h 1754016"/>
              <a:gd name="connsiteX11" fmla="*/ 316131 w 2974349"/>
              <a:gd name="connsiteY11" fmla="*/ 156366 h 1754016"/>
              <a:gd name="connsiteX12" fmla="*/ 441903 w 2974349"/>
              <a:gd name="connsiteY12" fmla="*/ 237948 h 1754016"/>
              <a:gd name="connsiteX13" fmla="*/ 666254 w 2974349"/>
              <a:gd name="connsiteY13" fmla="*/ 394314 h 1754016"/>
              <a:gd name="connsiteX14" fmla="*/ 812422 w 2974349"/>
              <a:gd name="connsiteY14" fmla="*/ 499691 h 1754016"/>
              <a:gd name="connsiteX15" fmla="*/ 995982 w 2974349"/>
              <a:gd name="connsiteY15" fmla="*/ 662855 h 1754016"/>
              <a:gd name="connsiteX16" fmla="*/ 1267923 w 2974349"/>
              <a:gd name="connsiteY16" fmla="*/ 856613 h 1754016"/>
              <a:gd name="connsiteX17" fmla="*/ 1512669 w 2974349"/>
              <a:gd name="connsiteY17" fmla="*/ 1012978 h 1754016"/>
              <a:gd name="connsiteX18" fmla="*/ 1781210 w 2974349"/>
              <a:gd name="connsiteY18" fmla="*/ 1169344 h 1754016"/>
              <a:gd name="connsiteX19" fmla="*/ 2083744 w 2974349"/>
              <a:gd name="connsiteY19" fmla="*/ 1329109 h 1754016"/>
              <a:gd name="connsiteX20" fmla="*/ 2294498 w 2974349"/>
              <a:gd name="connsiteY20" fmla="*/ 1424289 h 1754016"/>
              <a:gd name="connsiteX21" fmla="*/ 2515450 w 2974349"/>
              <a:gd name="connsiteY21" fmla="*/ 1512669 h 1754016"/>
              <a:gd name="connsiteX22" fmla="*/ 2739801 w 2974349"/>
              <a:gd name="connsiteY22" fmla="*/ 1584054 h 1754016"/>
              <a:gd name="connsiteX23" fmla="*/ 2926760 w 2974349"/>
              <a:gd name="connsiteY23" fmla="*/ 1635042 h 1754016"/>
              <a:gd name="connsiteX24" fmla="*/ 2960752 w 2974349"/>
              <a:gd name="connsiteY24" fmla="*/ 1648639 h 1754016"/>
              <a:gd name="connsiteX25" fmla="*/ 2967551 w 2974349"/>
              <a:gd name="connsiteY25" fmla="*/ 1658837 h 1754016"/>
              <a:gd name="connsiteX26" fmla="*/ 2974349 w 2974349"/>
              <a:gd name="connsiteY26" fmla="*/ 1675834 h 1754016"/>
              <a:gd name="connsiteX27" fmla="*/ 2967551 w 2974349"/>
              <a:gd name="connsiteY27" fmla="*/ 1692830 h 1754016"/>
              <a:gd name="connsiteX28" fmla="*/ 2943756 w 2974349"/>
              <a:gd name="connsiteY28" fmla="*/ 1703028 h 1754016"/>
              <a:gd name="connsiteX29" fmla="*/ 2804387 w 2974349"/>
              <a:gd name="connsiteY29" fmla="*/ 1720024 h 1754016"/>
              <a:gd name="connsiteX30" fmla="*/ 2328491 w 2974349"/>
              <a:gd name="connsiteY30" fmla="*/ 1747218 h 1754016"/>
              <a:gd name="connsiteX31" fmla="*/ 2100740 w 2974349"/>
              <a:gd name="connsiteY31" fmla="*/ 1754016 h 1754016"/>
              <a:gd name="connsiteX32" fmla="*/ 2063349 w 2974349"/>
              <a:gd name="connsiteY32" fmla="*/ 1754016 h 1754016"/>
              <a:gd name="connsiteX33" fmla="*/ 1991964 w 2974349"/>
              <a:gd name="connsiteY33" fmla="*/ 1740419 h 1754016"/>
              <a:gd name="connsiteX34" fmla="*/ 1920580 w 2974349"/>
              <a:gd name="connsiteY34" fmla="*/ 1692830 h 1754016"/>
              <a:gd name="connsiteX35" fmla="*/ 1750617 w 2974349"/>
              <a:gd name="connsiteY35" fmla="*/ 1536464 h 1754016"/>
              <a:gd name="connsiteX36" fmla="*/ 1414091 w 2974349"/>
              <a:gd name="connsiteY36" fmla="*/ 1250926 h 1754016"/>
              <a:gd name="connsiteX37" fmla="*/ 1006180 w 2974349"/>
              <a:gd name="connsiteY37" fmla="*/ 907602 h 175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974349" h="1754016">
                <a:moveTo>
                  <a:pt x="1006180" y="907602"/>
                </a:moveTo>
                <a:lnTo>
                  <a:pt x="846415" y="778430"/>
                </a:lnTo>
                <a:lnTo>
                  <a:pt x="659456" y="601668"/>
                </a:lnTo>
                <a:lnTo>
                  <a:pt x="540482" y="496291"/>
                </a:lnTo>
                <a:lnTo>
                  <a:pt x="384116" y="363720"/>
                </a:lnTo>
                <a:lnTo>
                  <a:pt x="261743" y="261743"/>
                </a:lnTo>
                <a:lnTo>
                  <a:pt x="132571" y="173362"/>
                </a:lnTo>
                <a:lnTo>
                  <a:pt x="0" y="84981"/>
                </a:lnTo>
                <a:lnTo>
                  <a:pt x="27194" y="0"/>
                </a:lnTo>
                <a:lnTo>
                  <a:pt x="84981" y="33993"/>
                </a:lnTo>
                <a:lnTo>
                  <a:pt x="197157" y="88381"/>
                </a:lnTo>
                <a:lnTo>
                  <a:pt x="316131" y="156366"/>
                </a:lnTo>
                <a:lnTo>
                  <a:pt x="441903" y="237948"/>
                </a:lnTo>
                <a:lnTo>
                  <a:pt x="666254" y="394314"/>
                </a:lnTo>
                <a:lnTo>
                  <a:pt x="812422" y="499691"/>
                </a:lnTo>
                <a:lnTo>
                  <a:pt x="995982" y="662855"/>
                </a:lnTo>
                <a:lnTo>
                  <a:pt x="1267923" y="856613"/>
                </a:lnTo>
                <a:lnTo>
                  <a:pt x="1512669" y="1012978"/>
                </a:lnTo>
                <a:lnTo>
                  <a:pt x="1781210" y="1169344"/>
                </a:lnTo>
                <a:lnTo>
                  <a:pt x="2083744" y="1329109"/>
                </a:lnTo>
                <a:lnTo>
                  <a:pt x="2294498" y="1424289"/>
                </a:lnTo>
                <a:lnTo>
                  <a:pt x="2515450" y="1512669"/>
                </a:lnTo>
                <a:lnTo>
                  <a:pt x="2739801" y="1584054"/>
                </a:lnTo>
                <a:lnTo>
                  <a:pt x="2926760" y="1635042"/>
                </a:lnTo>
                <a:lnTo>
                  <a:pt x="2960752" y="1648639"/>
                </a:lnTo>
                <a:lnTo>
                  <a:pt x="2967551" y="1658837"/>
                </a:lnTo>
                <a:lnTo>
                  <a:pt x="2974349" y="1675834"/>
                </a:lnTo>
                <a:lnTo>
                  <a:pt x="2967551" y="1692830"/>
                </a:lnTo>
                <a:lnTo>
                  <a:pt x="2943756" y="1703028"/>
                </a:lnTo>
                <a:lnTo>
                  <a:pt x="2804387" y="1720024"/>
                </a:lnTo>
                <a:lnTo>
                  <a:pt x="2328491" y="1747218"/>
                </a:lnTo>
                <a:lnTo>
                  <a:pt x="2100740" y="1754016"/>
                </a:lnTo>
                <a:lnTo>
                  <a:pt x="2063349" y="1754016"/>
                </a:lnTo>
                <a:lnTo>
                  <a:pt x="1991964" y="1740419"/>
                </a:lnTo>
                <a:lnTo>
                  <a:pt x="1920580" y="1692830"/>
                </a:lnTo>
                <a:lnTo>
                  <a:pt x="1750617" y="1536464"/>
                </a:lnTo>
                <a:lnTo>
                  <a:pt x="1414091" y="1250926"/>
                </a:lnTo>
                <a:lnTo>
                  <a:pt x="1006180" y="90760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0F08DF9-2FBD-455B-9DB5-F96EB42D2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848" y="1321339"/>
            <a:ext cx="4340728" cy="478577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729F85B-7770-4D8E-904A-BFE4FE7E4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9848" y="1321339"/>
            <a:ext cx="4340728" cy="4785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8" grpId="0" animBg="1"/>
      <p:bldP spid="9" grpId="0" animBg="1"/>
      <p:bldP spid="11" grpId="0" animBg="1"/>
      <p:bldP spid="15" grpId="0" animBg="1"/>
      <p:bldP spid="16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C34368C-33CC-4648-882C-37CB03164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636" y="1036112"/>
            <a:ext cx="4340728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734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D2DEA569-36CB-462D-9369-43CCD7799A8C}"/>
              </a:ext>
            </a:extLst>
          </p:cNvPr>
          <p:cNvSpPr/>
          <p:nvPr/>
        </p:nvSpPr>
        <p:spPr>
          <a:xfrm>
            <a:off x="4046538" y="1936751"/>
            <a:ext cx="4108450" cy="688975"/>
          </a:xfrm>
          <a:custGeom>
            <a:avLst/>
            <a:gdLst>
              <a:gd name="connsiteX0" fmla="*/ 1694457 w 4108300"/>
              <a:gd name="connsiteY0" fmla="*/ 398696 h 689050"/>
              <a:gd name="connsiteX1" fmla="*/ 1282760 w 4108300"/>
              <a:gd name="connsiteY1" fmla="*/ 463701 h 689050"/>
              <a:gd name="connsiteX2" fmla="*/ 1040076 w 4108300"/>
              <a:gd name="connsiteY2" fmla="*/ 511371 h 689050"/>
              <a:gd name="connsiteX3" fmla="*/ 762722 w 4108300"/>
              <a:gd name="connsiteY3" fmla="*/ 580709 h 689050"/>
              <a:gd name="connsiteX4" fmla="*/ 598044 w 4108300"/>
              <a:gd name="connsiteY4" fmla="*/ 632713 h 689050"/>
              <a:gd name="connsiteX5" fmla="*/ 463700 w 4108300"/>
              <a:gd name="connsiteY5" fmla="*/ 680383 h 689050"/>
              <a:gd name="connsiteX6" fmla="*/ 429031 w 4108300"/>
              <a:gd name="connsiteY6" fmla="*/ 689050 h 689050"/>
              <a:gd name="connsiteX7" fmla="*/ 359693 w 4108300"/>
              <a:gd name="connsiteY7" fmla="*/ 654381 h 689050"/>
              <a:gd name="connsiteX8" fmla="*/ 247018 w 4108300"/>
              <a:gd name="connsiteY8" fmla="*/ 576376 h 689050"/>
              <a:gd name="connsiteX9" fmla="*/ 208015 w 4108300"/>
              <a:gd name="connsiteY9" fmla="*/ 537373 h 689050"/>
              <a:gd name="connsiteX10" fmla="*/ 104008 w 4108300"/>
              <a:gd name="connsiteY10" fmla="*/ 442032 h 689050"/>
              <a:gd name="connsiteX11" fmla="*/ 21668 w 4108300"/>
              <a:gd name="connsiteY11" fmla="*/ 355359 h 689050"/>
              <a:gd name="connsiteX12" fmla="*/ 0 w 4108300"/>
              <a:gd name="connsiteY12" fmla="*/ 320690 h 689050"/>
              <a:gd name="connsiteX13" fmla="*/ 0 w 4108300"/>
              <a:gd name="connsiteY13" fmla="*/ 299022 h 689050"/>
              <a:gd name="connsiteX14" fmla="*/ 13001 w 4108300"/>
              <a:gd name="connsiteY14" fmla="*/ 286021 h 689050"/>
              <a:gd name="connsiteX15" fmla="*/ 39003 w 4108300"/>
              <a:gd name="connsiteY15" fmla="*/ 286021 h 689050"/>
              <a:gd name="connsiteX16" fmla="*/ 95340 w 4108300"/>
              <a:gd name="connsiteY16" fmla="*/ 307689 h 689050"/>
              <a:gd name="connsiteX17" fmla="*/ 164679 w 4108300"/>
              <a:gd name="connsiteY17" fmla="*/ 346692 h 689050"/>
              <a:gd name="connsiteX18" fmla="*/ 255685 w 4108300"/>
              <a:gd name="connsiteY18" fmla="*/ 385695 h 689050"/>
              <a:gd name="connsiteX19" fmla="*/ 346692 w 4108300"/>
              <a:gd name="connsiteY19" fmla="*/ 398696 h 689050"/>
              <a:gd name="connsiteX20" fmla="*/ 459367 w 4108300"/>
              <a:gd name="connsiteY20" fmla="*/ 394362 h 689050"/>
              <a:gd name="connsiteX21" fmla="*/ 641380 w 4108300"/>
              <a:gd name="connsiteY21" fmla="*/ 372694 h 689050"/>
              <a:gd name="connsiteX22" fmla="*/ 1031409 w 4108300"/>
              <a:gd name="connsiteY22" fmla="*/ 303356 h 689050"/>
              <a:gd name="connsiteX23" fmla="*/ 1256758 w 4108300"/>
              <a:gd name="connsiteY23" fmla="*/ 264353 h 689050"/>
              <a:gd name="connsiteX24" fmla="*/ 1599117 w 4108300"/>
              <a:gd name="connsiteY24" fmla="*/ 216683 h 689050"/>
              <a:gd name="connsiteX25" fmla="*/ 2028148 w 4108300"/>
              <a:gd name="connsiteY25" fmla="*/ 173346 h 689050"/>
              <a:gd name="connsiteX26" fmla="*/ 2652193 w 4108300"/>
              <a:gd name="connsiteY26" fmla="*/ 130010 h 689050"/>
              <a:gd name="connsiteX27" fmla="*/ 2959882 w 4108300"/>
              <a:gd name="connsiteY27" fmla="*/ 104008 h 689050"/>
              <a:gd name="connsiteX28" fmla="*/ 3258904 w 4108300"/>
              <a:gd name="connsiteY28" fmla="*/ 78006 h 689050"/>
              <a:gd name="connsiteX29" fmla="*/ 3423583 w 4108300"/>
              <a:gd name="connsiteY29" fmla="*/ 56338 h 689050"/>
              <a:gd name="connsiteX30" fmla="*/ 3479920 w 4108300"/>
              <a:gd name="connsiteY30" fmla="*/ 34669 h 689050"/>
              <a:gd name="connsiteX31" fmla="*/ 3549259 w 4108300"/>
              <a:gd name="connsiteY31" fmla="*/ 0 h 689050"/>
              <a:gd name="connsiteX32" fmla="*/ 3583928 w 4108300"/>
              <a:gd name="connsiteY32" fmla="*/ 0 h 689050"/>
              <a:gd name="connsiteX33" fmla="*/ 3748607 w 4108300"/>
              <a:gd name="connsiteY33" fmla="*/ 26002 h 689050"/>
              <a:gd name="connsiteX34" fmla="*/ 3887283 w 4108300"/>
              <a:gd name="connsiteY34" fmla="*/ 82340 h 689050"/>
              <a:gd name="connsiteX35" fmla="*/ 4038961 w 4108300"/>
              <a:gd name="connsiteY35" fmla="*/ 173346 h 689050"/>
              <a:gd name="connsiteX36" fmla="*/ 4099632 w 4108300"/>
              <a:gd name="connsiteY36" fmla="*/ 216683 h 689050"/>
              <a:gd name="connsiteX37" fmla="*/ 4108300 w 4108300"/>
              <a:gd name="connsiteY37" fmla="*/ 255686 h 689050"/>
              <a:gd name="connsiteX38" fmla="*/ 4103966 w 4108300"/>
              <a:gd name="connsiteY38" fmla="*/ 290355 h 689050"/>
              <a:gd name="connsiteX39" fmla="*/ 4077964 w 4108300"/>
              <a:gd name="connsiteY39" fmla="*/ 320690 h 689050"/>
              <a:gd name="connsiteX40" fmla="*/ 4034628 w 4108300"/>
              <a:gd name="connsiteY40" fmla="*/ 333691 h 689050"/>
              <a:gd name="connsiteX41" fmla="*/ 3939287 w 4108300"/>
              <a:gd name="connsiteY41" fmla="*/ 329358 h 689050"/>
              <a:gd name="connsiteX42" fmla="*/ 3783276 w 4108300"/>
              <a:gd name="connsiteY42" fmla="*/ 303356 h 689050"/>
              <a:gd name="connsiteX43" fmla="*/ 3566593 w 4108300"/>
              <a:gd name="connsiteY43" fmla="*/ 273020 h 689050"/>
              <a:gd name="connsiteX44" fmla="*/ 3284906 w 4108300"/>
              <a:gd name="connsiteY44" fmla="*/ 264353 h 689050"/>
              <a:gd name="connsiteX45" fmla="*/ 2881877 w 4108300"/>
              <a:gd name="connsiteY45" fmla="*/ 286021 h 689050"/>
              <a:gd name="connsiteX46" fmla="*/ 2595856 w 4108300"/>
              <a:gd name="connsiteY46" fmla="*/ 307689 h 689050"/>
              <a:gd name="connsiteX47" fmla="*/ 1694457 w 4108300"/>
              <a:gd name="connsiteY47" fmla="*/ 398696 h 68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108300" h="689050">
                <a:moveTo>
                  <a:pt x="1694457" y="398696"/>
                </a:moveTo>
                <a:lnTo>
                  <a:pt x="1282760" y="463701"/>
                </a:lnTo>
                <a:lnTo>
                  <a:pt x="1040076" y="511371"/>
                </a:lnTo>
                <a:lnTo>
                  <a:pt x="762722" y="580709"/>
                </a:lnTo>
                <a:lnTo>
                  <a:pt x="598044" y="632713"/>
                </a:lnTo>
                <a:lnTo>
                  <a:pt x="463700" y="680383"/>
                </a:lnTo>
                <a:lnTo>
                  <a:pt x="429031" y="689050"/>
                </a:lnTo>
                <a:lnTo>
                  <a:pt x="359693" y="654381"/>
                </a:lnTo>
                <a:lnTo>
                  <a:pt x="247018" y="576376"/>
                </a:lnTo>
                <a:lnTo>
                  <a:pt x="208015" y="537373"/>
                </a:lnTo>
                <a:lnTo>
                  <a:pt x="104008" y="442032"/>
                </a:lnTo>
                <a:lnTo>
                  <a:pt x="21668" y="355359"/>
                </a:lnTo>
                <a:lnTo>
                  <a:pt x="0" y="320690"/>
                </a:lnTo>
                <a:lnTo>
                  <a:pt x="0" y="299022"/>
                </a:lnTo>
                <a:lnTo>
                  <a:pt x="13001" y="286021"/>
                </a:lnTo>
                <a:lnTo>
                  <a:pt x="39003" y="286021"/>
                </a:lnTo>
                <a:lnTo>
                  <a:pt x="95340" y="307689"/>
                </a:lnTo>
                <a:lnTo>
                  <a:pt x="164679" y="346692"/>
                </a:lnTo>
                <a:lnTo>
                  <a:pt x="255685" y="385695"/>
                </a:lnTo>
                <a:cubicBezTo>
                  <a:pt x="343787" y="398910"/>
                  <a:pt x="313144" y="398696"/>
                  <a:pt x="346692" y="398696"/>
                </a:cubicBezTo>
                <a:lnTo>
                  <a:pt x="459367" y="394362"/>
                </a:lnTo>
                <a:lnTo>
                  <a:pt x="641380" y="372694"/>
                </a:lnTo>
                <a:lnTo>
                  <a:pt x="1031409" y="303356"/>
                </a:lnTo>
                <a:lnTo>
                  <a:pt x="1256758" y="264353"/>
                </a:lnTo>
                <a:lnTo>
                  <a:pt x="1599117" y="216683"/>
                </a:lnTo>
                <a:lnTo>
                  <a:pt x="2028148" y="173346"/>
                </a:lnTo>
                <a:lnTo>
                  <a:pt x="2652193" y="130010"/>
                </a:lnTo>
                <a:lnTo>
                  <a:pt x="2959882" y="104008"/>
                </a:lnTo>
                <a:lnTo>
                  <a:pt x="3258904" y="78006"/>
                </a:lnTo>
                <a:lnTo>
                  <a:pt x="3423583" y="56338"/>
                </a:lnTo>
                <a:lnTo>
                  <a:pt x="3479920" y="34669"/>
                </a:lnTo>
                <a:lnTo>
                  <a:pt x="3549259" y="0"/>
                </a:lnTo>
                <a:lnTo>
                  <a:pt x="3583928" y="0"/>
                </a:lnTo>
                <a:lnTo>
                  <a:pt x="3748607" y="26002"/>
                </a:lnTo>
                <a:lnTo>
                  <a:pt x="3887283" y="82340"/>
                </a:lnTo>
                <a:lnTo>
                  <a:pt x="4038961" y="173346"/>
                </a:lnTo>
                <a:lnTo>
                  <a:pt x="4099632" y="216683"/>
                </a:lnTo>
                <a:lnTo>
                  <a:pt x="4108300" y="255686"/>
                </a:lnTo>
                <a:lnTo>
                  <a:pt x="4103966" y="290355"/>
                </a:lnTo>
                <a:lnTo>
                  <a:pt x="4077964" y="320690"/>
                </a:lnTo>
                <a:lnTo>
                  <a:pt x="4034628" y="333691"/>
                </a:lnTo>
                <a:lnTo>
                  <a:pt x="3939287" y="329358"/>
                </a:lnTo>
                <a:lnTo>
                  <a:pt x="3783276" y="303356"/>
                </a:lnTo>
                <a:lnTo>
                  <a:pt x="3566593" y="273020"/>
                </a:lnTo>
                <a:lnTo>
                  <a:pt x="3284906" y="264353"/>
                </a:lnTo>
                <a:lnTo>
                  <a:pt x="2881877" y="286021"/>
                </a:lnTo>
                <a:lnTo>
                  <a:pt x="2595856" y="307689"/>
                </a:lnTo>
                <a:lnTo>
                  <a:pt x="1694457" y="39869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86A53FEB-E523-4FA7-B6DB-184261A76577}"/>
              </a:ext>
            </a:extLst>
          </p:cNvPr>
          <p:cNvSpPr/>
          <p:nvPr/>
        </p:nvSpPr>
        <p:spPr>
          <a:xfrm>
            <a:off x="4105276" y="2706688"/>
            <a:ext cx="2081213" cy="1839912"/>
          </a:xfrm>
          <a:custGeom>
            <a:avLst/>
            <a:gdLst>
              <a:gd name="connsiteX0" fmla="*/ 1093622 w 2081174"/>
              <a:gd name="connsiteY0" fmla="*/ 914400 h 1839773"/>
              <a:gd name="connsiteX1" fmla="*/ 1236269 w 2081174"/>
              <a:gd name="connsiteY1" fmla="*/ 753466 h 1839773"/>
              <a:gd name="connsiteX2" fmla="*/ 1470355 w 2081174"/>
              <a:gd name="connsiteY2" fmla="*/ 457200 h 1839773"/>
              <a:gd name="connsiteX3" fmla="*/ 1613002 w 2081174"/>
              <a:gd name="connsiteY3" fmla="*/ 245059 h 1839773"/>
              <a:gd name="connsiteX4" fmla="*/ 1634947 w 2081174"/>
              <a:gd name="connsiteY4" fmla="*/ 201168 h 1839773"/>
              <a:gd name="connsiteX5" fmla="*/ 1634947 w 2081174"/>
              <a:gd name="connsiteY5" fmla="*/ 171907 h 1839773"/>
              <a:gd name="connsiteX6" fmla="*/ 1620317 w 2081174"/>
              <a:gd name="connsiteY6" fmla="*/ 135331 h 1839773"/>
              <a:gd name="connsiteX7" fmla="*/ 1569110 w 2081174"/>
              <a:gd name="connsiteY7" fmla="*/ 84125 h 1839773"/>
              <a:gd name="connsiteX8" fmla="*/ 1547165 w 2081174"/>
              <a:gd name="connsiteY8" fmla="*/ 58522 h 1839773"/>
              <a:gd name="connsiteX9" fmla="*/ 1532534 w 2081174"/>
              <a:gd name="connsiteY9" fmla="*/ 32918 h 1839773"/>
              <a:gd name="connsiteX10" fmla="*/ 1539850 w 2081174"/>
              <a:gd name="connsiteY10" fmla="*/ 10973 h 1839773"/>
              <a:gd name="connsiteX11" fmla="*/ 1572768 w 2081174"/>
              <a:gd name="connsiteY11" fmla="*/ 0 h 1839773"/>
              <a:gd name="connsiteX12" fmla="*/ 1631290 w 2081174"/>
              <a:gd name="connsiteY12" fmla="*/ 0 h 1839773"/>
              <a:gd name="connsiteX13" fmla="*/ 1708099 w 2081174"/>
              <a:gd name="connsiteY13" fmla="*/ 7315 h 1839773"/>
              <a:gd name="connsiteX14" fmla="*/ 1799539 w 2081174"/>
              <a:gd name="connsiteY14" fmla="*/ 32918 h 1839773"/>
              <a:gd name="connsiteX15" fmla="*/ 1894637 w 2081174"/>
              <a:gd name="connsiteY15" fmla="*/ 69494 h 1839773"/>
              <a:gd name="connsiteX16" fmla="*/ 2011680 w 2081174"/>
              <a:gd name="connsiteY16" fmla="*/ 128016 h 1839773"/>
              <a:gd name="connsiteX17" fmla="*/ 2062886 w 2081174"/>
              <a:gd name="connsiteY17" fmla="*/ 164592 h 1839773"/>
              <a:gd name="connsiteX18" fmla="*/ 2081174 w 2081174"/>
              <a:gd name="connsiteY18" fmla="*/ 186538 h 1839773"/>
              <a:gd name="connsiteX19" fmla="*/ 2081174 w 2081174"/>
              <a:gd name="connsiteY19" fmla="*/ 208483 h 1839773"/>
              <a:gd name="connsiteX20" fmla="*/ 2062886 w 2081174"/>
              <a:gd name="connsiteY20" fmla="*/ 226771 h 1839773"/>
              <a:gd name="connsiteX21" fmla="*/ 2026310 w 2081174"/>
              <a:gd name="connsiteY21" fmla="*/ 248717 h 1839773"/>
              <a:gd name="connsiteX22" fmla="*/ 1931213 w 2081174"/>
              <a:gd name="connsiteY22" fmla="*/ 303581 h 1839773"/>
              <a:gd name="connsiteX23" fmla="*/ 1795882 w 2081174"/>
              <a:gd name="connsiteY23" fmla="*/ 468173 h 1839773"/>
              <a:gd name="connsiteX24" fmla="*/ 1605686 w 2081174"/>
              <a:gd name="connsiteY24" fmla="*/ 683971 h 1839773"/>
              <a:gd name="connsiteX25" fmla="*/ 1404518 w 2081174"/>
              <a:gd name="connsiteY25" fmla="*/ 907085 h 1839773"/>
              <a:gd name="connsiteX26" fmla="*/ 1141171 w 2081174"/>
              <a:gd name="connsiteY26" fmla="*/ 1155802 h 1839773"/>
              <a:gd name="connsiteX27" fmla="*/ 961949 w 2081174"/>
              <a:gd name="connsiteY27" fmla="*/ 1305763 h 1839773"/>
              <a:gd name="connsiteX28" fmla="*/ 786384 w 2081174"/>
              <a:gd name="connsiteY28" fmla="*/ 1430122 h 1839773"/>
              <a:gd name="connsiteX29" fmla="*/ 618134 w 2081174"/>
              <a:gd name="connsiteY29" fmla="*/ 1539850 h 1839773"/>
              <a:gd name="connsiteX30" fmla="*/ 420624 w 2081174"/>
              <a:gd name="connsiteY30" fmla="*/ 1656893 h 1839773"/>
              <a:gd name="connsiteX31" fmla="*/ 248717 w 2081174"/>
              <a:gd name="connsiteY31" fmla="*/ 1744675 h 1839773"/>
              <a:gd name="connsiteX32" fmla="*/ 54864 w 2081174"/>
              <a:gd name="connsiteY32" fmla="*/ 1832458 h 1839773"/>
              <a:gd name="connsiteX33" fmla="*/ 36576 w 2081174"/>
              <a:gd name="connsiteY33" fmla="*/ 1839773 h 1839773"/>
              <a:gd name="connsiteX34" fmla="*/ 10973 w 2081174"/>
              <a:gd name="connsiteY34" fmla="*/ 1836115 h 1839773"/>
              <a:gd name="connsiteX35" fmla="*/ 0 w 2081174"/>
              <a:gd name="connsiteY35" fmla="*/ 1821485 h 1839773"/>
              <a:gd name="connsiteX36" fmla="*/ 7315 w 2081174"/>
              <a:gd name="connsiteY36" fmla="*/ 1795882 h 1839773"/>
              <a:gd name="connsiteX37" fmla="*/ 21946 w 2081174"/>
              <a:gd name="connsiteY37" fmla="*/ 1766621 h 1839773"/>
              <a:gd name="connsiteX38" fmla="*/ 179222 w 2081174"/>
              <a:gd name="connsiteY38" fmla="*/ 1671523 h 1839773"/>
              <a:gd name="connsiteX39" fmla="*/ 380390 w 2081174"/>
              <a:gd name="connsiteY39" fmla="*/ 1536192 h 1839773"/>
              <a:gd name="connsiteX40" fmla="*/ 625450 w 2081174"/>
              <a:gd name="connsiteY40" fmla="*/ 1345997 h 1839773"/>
              <a:gd name="connsiteX41" fmla="*/ 877824 w 2081174"/>
              <a:gd name="connsiteY41" fmla="*/ 1137514 h 1839773"/>
              <a:gd name="connsiteX42" fmla="*/ 1093622 w 2081174"/>
              <a:gd name="connsiteY42" fmla="*/ 914400 h 1839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081174" h="1839773">
                <a:moveTo>
                  <a:pt x="1093622" y="914400"/>
                </a:moveTo>
                <a:lnTo>
                  <a:pt x="1236269" y="753466"/>
                </a:lnTo>
                <a:lnTo>
                  <a:pt x="1470355" y="457200"/>
                </a:lnTo>
                <a:lnTo>
                  <a:pt x="1613002" y="245059"/>
                </a:lnTo>
                <a:lnTo>
                  <a:pt x="1634947" y="201168"/>
                </a:lnTo>
                <a:lnTo>
                  <a:pt x="1634947" y="171907"/>
                </a:lnTo>
                <a:lnTo>
                  <a:pt x="1620317" y="135331"/>
                </a:lnTo>
                <a:lnTo>
                  <a:pt x="1569110" y="84125"/>
                </a:lnTo>
                <a:lnTo>
                  <a:pt x="1547165" y="58522"/>
                </a:lnTo>
                <a:lnTo>
                  <a:pt x="1532534" y="32918"/>
                </a:lnTo>
                <a:lnTo>
                  <a:pt x="1539850" y="10973"/>
                </a:lnTo>
                <a:lnTo>
                  <a:pt x="1572768" y="0"/>
                </a:lnTo>
                <a:lnTo>
                  <a:pt x="1631290" y="0"/>
                </a:lnTo>
                <a:lnTo>
                  <a:pt x="1708099" y="7315"/>
                </a:lnTo>
                <a:lnTo>
                  <a:pt x="1799539" y="32918"/>
                </a:lnTo>
                <a:lnTo>
                  <a:pt x="1894637" y="69494"/>
                </a:lnTo>
                <a:lnTo>
                  <a:pt x="2011680" y="128016"/>
                </a:lnTo>
                <a:lnTo>
                  <a:pt x="2062886" y="164592"/>
                </a:lnTo>
                <a:lnTo>
                  <a:pt x="2081174" y="186538"/>
                </a:lnTo>
                <a:lnTo>
                  <a:pt x="2081174" y="208483"/>
                </a:lnTo>
                <a:lnTo>
                  <a:pt x="2062886" y="226771"/>
                </a:lnTo>
                <a:lnTo>
                  <a:pt x="2026310" y="248717"/>
                </a:lnTo>
                <a:lnTo>
                  <a:pt x="1931213" y="303581"/>
                </a:lnTo>
                <a:lnTo>
                  <a:pt x="1795882" y="468173"/>
                </a:lnTo>
                <a:lnTo>
                  <a:pt x="1605686" y="683971"/>
                </a:lnTo>
                <a:lnTo>
                  <a:pt x="1404518" y="907085"/>
                </a:lnTo>
                <a:lnTo>
                  <a:pt x="1141171" y="1155802"/>
                </a:lnTo>
                <a:lnTo>
                  <a:pt x="961949" y="1305763"/>
                </a:lnTo>
                <a:lnTo>
                  <a:pt x="786384" y="1430122"/>
                </a:lnTo>
                <a:lnTo>
                  <a:pt x="618134" y="1539850"/>
                </a:lnTo>
                <a:lnTo>
                  <a:pt x="420624" y="1656893"/>
                </a:lnTo>
                <a:lnTo>
                  <a:pt x="248717" y="1744675"/>
                </a:lnTo>
                <a:lnTo>
                  <a:pt x="54864" y="1832458"/>
                </a:lnTo>
                <a:lnTo>
                  <a:pt x="36576" y="1839773"/>
                </a:lnTo>
                <a:lnTo>
                  <a:pt x="10973" y="1836115"/>
                </a:lnTo>
                <a:lnTo>
                  <a:pt x="0" y="1821485"/>
                </a:lnTo>
                <a:lnTo>
                  <a:pt x="7315" y="1795882"/>
                </a:lnTo>
                <a:lnTo>
                  <a:pt x="21946" y="1766621"/>
                </a:lnTo>
                <a:lnTo>
                  <a:pt x="179222" y="1671523"/>
                </a:lnTo>
                <a:lnTo>
                  <a:pt x="380390" y="1536192"/>
                </a:lnTo>
                <a:lnTo>
                  <a:pt x="625450" y="1345997"/>
                </a:lnTo>
                <a:lnTo>
                  <a:pt x="877824" y="1137514"/>
                </a:lnTo>
                <a:lnTo>
                  <a:pt x="1093622" y="914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63614FD9-90DC-40DA-98E8-22406145D95A}"/>
              </a:ext>
            </a:extLst>
          </p:cNvPr>
          <p:cNvSpPr/>
          <p:nvPr/>
        </p:nvSpPr>
        <p:spPr>
          <a:xfrm>
            <a:off x="4852988" y="4105275"/>
            <a:ext cx="2405062" cy="527050"/>
          </a:xfrm>
          <a:custGeom>
            <a:avLst/>
            <a:gdLst>
              <a:gd name="connsiteX0" fmla="*/ 919411 w 2404998"/>
              <a:gd name="connsiteY0" fmla="*/ 410853 h 526093"/>
              <a:gd name="connsiteX1" fmla="*/ 716489 w 2404998"/>
              <a:gd name="connsiteY1" fmla="*/ 453442 h 526093"/>
              <a:gd name="connsiteX2" fmla="*/ 486010 w 2404998"/>
              <a:gd name="connsiteY2" fmla="*/ 521083 h 526093"/>
              <a:gd name="connsiteX3" fmla="*/ 448432 w 2404998"/>
              <a:gd name="connsiteY3" fmla="*/ 526093 h 526093"/>
              <a:gd name="connsiteX4" fmla="*/ 408349 w 2404998"/>
              <a:gd name="connsiteY4" fmla="*/ 523588 h 526093"/>
              <a:gd name="connsiteX5" fmla="*/ 313151 w 2404998"/>
              <a:gd name="connsiteY5" fmla="*/ 501041 h 526093"/>
              <a:gd name="connsiteX6" fmla="*/ 230479 w 2404998"/>
              <a:gd name="connsiteY6" fmla="*/ 458452 h 526093"/>
              <a:gd name="connsiteX7" fmla="*/ 140292 w 2404998"/>
              <a:gd name="connsiteY7" fmla="*/ 405843 h 526093"/>
              <a:gd name="connsiteX8" fmla="*/ 62630 w 2404998"/>
              <a:gd name="connsiteY8" fmla="*/ 345718 h 526093"/>
              <a:gd name="connsiteX9" fmla="*/ 10021 w 2404998"/>
              <a:gd name="connsiteY9" fmla="*/ 295614 h 526093"/>
              <a:gd name="connsiteX10" fmla="*/ 0 w 2404998"/>
              <a:gd name="connsiteY10" fmla="*/ 268057 h 526093"/>
              <a:gd name="connsiteX11" fmla="*/ 5011 w 2404998"/>
              <a:gd name="connsiteY11" fmla="*/ 245510 h 526093"/>
              <a:gd name="connsiteX12" fmla="*/ 12526 w 2404998"/>
              <a:gd name="connsiteY12" fmla="*/ 235489 h 526093"/>
              <a:gd name="connsiteX13" fmla="*/ 30063 w 2404998"/>
              <a:gd name="connsiteY13" fmla="*/ 232984 h 526093"/>
              <a:gd name="connsiteX14" fmla="*/ 55115 w 2404998"/>
              <a:gd name="connsiteY14" fmla="*/ 240500 h 526093"/>
              <a:gd name="connsiteX15" fmla="*/ 97703 w 2404998"/>
              <a:gd name="connsiteY15" fmla="*/ 265552 h 526093"/>
              <a:gd name="connsiteX16" fmla="*/ 157828 w 2404998"/>
              <a:gd name="connsiteY16" fmla="*/ 285593 h 526093"/>
              <a:gd name="connsiteX17" fmla="*/ 250521 w 2404998"/>
              <a:gd name="connsiteY17" fmla="*/ 300624 h 526093"/>
              <a:gd name="connsiteX18" fmla="*/ 368266 w 2404998"/>
              <a:gd name="connsiteY18" fmla="*/ 305635 h 526093"/>
              <a:gd name="connsiteX19" fmla="*/ 1079744 w 2404998"/>
              <a:gd name="connsiteY19" fmla="*/ 175364 h 526093"/>
              <a:gd name="connsiteX20" fmla="*/ 1332770 w 2404998"/>
              <a:gd name="connsiteY20" fmla="*/ 127765 h 526093"/>
              <a:gd name="connsiteX21" fmla="*/ 1813769 w 2404998"/>
              <a:gd name="connsiteY21" fmla="*/ 85177 h 526093"/>
              <a:gd name="connsiteX22" fmla="*/ 1876399 w 2404998"/>
              <a:gd name="connsiteY22" fmla="*/ 70146 h 526093"/>
              <a:gd name="connsiteX23" fmla="*/ 1986628 w 2404998"/>
              <a:gd name="connsiteY23" fmla="*/ 25052 h 526093"/>
              <a:gd name="connsiteX24" fmla="*/ 2026712 w 2404998"/>
              <a:gd name="connsiteY24" fmla="*/ 2505 h 526093"/>
              <a:gd name="connsiteX25" fmla="*/ 2059279 w 2404998"/>
              <a:gd name="connsiteY25" fmla="*/ 0 h 526093"/>
              <a:gd name="connsiteX26" fmla="*/ 2172013 w 2404998"/>
              <a:gd name="connsiteY26" fmla="*/ 22547 h 526093"/>
              <a:gd name="connsiteX27" fmla="*/ 2257190 w 2404998"/>
              <a:gd name="connsiteY27" fmla="*/ 57620 h 526093"/>
              <a:gd name="connsiteX28" fmla="*/ 2334852 w 2404998"/>
              <a:gd name="connsiteY28" fmla="*/ 95198 h 526093"/>
              <a:gd name="connsiteX29" fmla="*/ 2372430 w 2404998"/>
              <a:gd name="connsiteY29" fmla="*/ 130270 h 526093"/>
              <a:gd name="connsiteX30" fmla="*/ 2394977 w 2404998"/>
              <a:gd name="connsiteY30" fmla="*/ 160333 h 526093"/>
              <a:gd name="connsiteX31" fmla="*/ 2404998 w 2404998"/>
              <a:gd name="connsiteY31" fmla="*/ 190395 h 526093"/>
              <a:gd name="connsiteX32" fmla="*/ 2404998 w 2404998"/>
              <a:gd name="connsiteY32" fmla="*/ 215447 h 526093"/>
              <a:gd name="connsiteX33" fmla="*/ 2392472 w 2404998"/>
              <a:gd name="connsiteY33" fmla="*/ 240500 h 526093"/>
              <a:gd name="connsiteX34" fmla="*/ 2367419 w 2404998"/>
              <a:gd name="connsiteY34" fmla="*/ 253026 h 526093"/>
              <a:gd name="connsiteX35" fmla="*/ 2247170 w 2404998"/>
              <a:gd name="connsiteY35" fmla="*/ 270562 h 526093"/>
              <a:gd name="connsiteX36" fmla="*/ 1871389 w 2404998"/>
              <a:gd name="connsiteY36" fmla="*/ 290604 h 526093"/>
              <a:gd name="connsiteX37" fmla="*/ 1330264 w 2404998"/>
              <a:gd name="connsiteY37" fmla="*/ 330687 h 526093"/>
              <a:gd name="connsiteX38" fmla="*/ 1062207 w 2404998"/>
              <a:gd name="connsiteY38" fmla="*/ 378286 h 526093"/>
              <a:gd name="connsiteX39" fmla="*/ 919411 w 2404998"/>
              <a:gd name="connsiteY39" fmla="*/ 410853 h 5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404998" h="526093">
                <a:moveTo>
                  <a:pt x="919411" y="410853"/>
                </a:moveTo>
                <a:lnTo>
                  <a:pt x="716489" y="453442"/>
                </a:lnTo>
                <a:lnTo>
                  <a:pt x="486010" y="521083"/>
                </a:lnTo>
                <a:lnTo>
                  <a:pt x="448432" y="526093"/>
                </a:lnTo>
                <a:lnTo>
                  <a:pt x="408349" y="523588"/>
                </a:lnTo>
                <a:lnTo>
                  <a:pt x="313151" y="501041"/>
                </a:lnTo>
                <a:lnTo>
                  <a:pt x="230479" y="458452"/>
                </a:lnTo>
                <a:lnTo>
                  <a:pt x="140292" y="405843"/>
                </a:lnTo>
                <a:lnTo>
                  <a:pt x="62630" y="345718"/>
                </a:lnTo>
                <a:lnTo>
                  <a:pt x="10021" y="295614"/>
                </a:lnTo>
                <a:lnTo>
                  <a:pt x="0" y="268057"/>
                </a:lnTo>
                <a:lnTo>
                  <a:pt x="5011" y="245510"/>
                </a:lnTo>
                <a:lnTo>
                  <a:pt x="12526" y="235489"/>
                </a:lnTo>
                <a:lnTo>
                  <a:pt x="30063" y="232984"/>
                </a:lnTo>
                <a:lnTo>
                  <a:pt x="55115" y="240500"/>
                </a:lnTo>
                <a:lnTo>
                  <a:pt x="97703" y="265552"/>
                </a:lnTo>
                <a:lnTo>
                  <a:pt x="157828" y="285593"/>
                </a:lnTo>
                <a:lnTo>
                  <a:pt x="250521" y="300624"/>
                </a:lnTo>
                <a:lnTo>
                  <a:pt x="368266" y="305635"/>
                </a:lnTo>
                <a:lnTo>
                  <a:pt x="1079744" y="175364"/>
                </a:lnTo>
                <a:lnTo>
                  <a:pt x="1332770" y="127765"/>
                </a:lnTo>
                <a:lnTo>
                  <a:pt x="1813769" y="85177"/>
                </a:lnTo>
                <a:lnTo>
                  <a:pt x="1876399" y="70146"/>
                </a:lnTo>
                <a:lnTo>
                  <a:pt x="1986628" y="25052"/>
                </a:lnTo>
                <a:lnTo>
                  <a:pt x="2026712" y="2505"/>
                </a:lnTo>
                <a:lnTo>
                  <a:pt x="2059279" y="0"/>
                </a:lnTo>
                <a:lnTo>
                  <a:pt x="2172013" y="22547"/>
                </a:lnTo>
                <a:lnTo>
                  <a:pt x="2257190" y="57620"/>
                </a:lnTo>
                <a:lnTo>
                  <a:pt x="2334852" y="95198"/>
                </a:lnTo>
                <a:lnTo>
                  <a:pt x="2372430" y="130270"/>
                </a:lnTo>
                <a:lnTo>
                  <a:pt x="2394977" y="160333"/>
                </a:lnTo>
                <a:lnTo>
                  <a:pt x="2404998" y="190395"/>
                </a:lnTo>
                <a:lnTo>
                  <a:pt x="2404998" y="215447"/>
                </a:lnTo>
                <a:lnTo>
                  <a:pt x="2392472" y="240500"/>
                </a:lnTo>
                <a:lnTo>
                  <a:pt x="2367419" y="253026"/>
                </a:lnTo>
                <a:lnTo>
                  <a:pt x="2247170" y="270562"/>
                </a:lnTo>
                <a:lnTo>
                  <a:pt x="1871389" y="290604"/>
                </a:lnTo>
                <a:lnTo>
                  <a:pt x="1330264" y="330687"/>
                </a:lnTo>
                <a:lnTo>
                  <a:pt x="1062207" y="378286"/>
                </a:lnTo>
                <a:lnTo>
                  <a:pt x="919411" y="410853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8F87F2A3-A867-4A8C-943A-B96FF30BEAF6}"/>
              </a:ext>
            </a:extLst>
          </p:cNvPr>
          <p:cNvSpPr/>
          <p:nvPr/>
        </p:nvSpPr>
        <p:spPr>
          <a:xfrm>
            <a:off x="4351339" y="4821239"/>
            <a:ext cx="1182687" cy="987425"/>
          </a:xfrm>
          <a:custGeom>
            <a:avLst/>
            <a:gdLst>
              <a:gd name="connsiteX0" fmla="*/ 404812 w 1183481"/>
              <a:gd name="connsiteY0" fmla="*/ 626269 h 985838"/>
              <a:gd name="connsiteX1" fmla="*/ 542925 w 1183481"/>
              <a:gd name="connsiteY1" fmla="*/ 495300 h 985838"/>
              <a:gd name="connsiteX2" fmla="*/ 676275 w 1183481"/>
              <a:gd name="connsiteY2" fmla="*/ 359569 h 985838"/>
              <a:gd name="connsiteX3" fmla="*/ 797719 w 1183481"/>
              <a:gd name="connsiteY3" fmla="*/ 214313 h 985838"/>
              <a:gd name="connsiteX4" fmla="*/ 816769 w 1183481"/>
              <a:gd name="connsiteY4" fmla="*/ 173832 h 985838"/>
              <a:gd name="connsiteX5" fmla="*/ 816769 w 1183481"/>
              <a:gd name="connsiteY5" fmla="*/ 154782 h 985838"/>
              <a:gd name="connsiteX6" fmla="*/ 809625 w 1183481"/>
              <a:gd name="connsiteY6" fmla="*/ 126207 h 985838"/>
              <a:gd name="connsiteX7" fmla="*/ 795337 w 1183481"/>
              <a:gd name="connsiteY7" fmla="*/ 104775 h 985838"/>
              <a:gd name="connsiteX8" fmla="*/ 759619 w 1183481"/>
              <a:gd name="connsiteY8" fmla="*/ 76200 h 985838"/>
              <a:gd name="connsiteX9" fmla="*/ 719137 w 1183481"/>
              <a:gd name="connsiteY9" fmla="*/ 57150 h 985838"/>
              <a:gd name="connsiteX10" fmla="*/ 700087 w 1183481"/>
              <a:gd name="connsiteY10" fmla="*/ 47625 h 985838"/>
              <a:gd name="connsiteX11" fmla="*/ 692944 w 1183481"/>
              <a:gd name="connsiteY11" fmla="*/ 28575 h 985838"/>
              <a:gd name="connsiteX12" fmla="*/ 695325 w 1183481"/>
              <a:gd name="connsiteY12" fmla="*/ 9525 h 985838"/>
              <a:gd name="connsiteX13" fmla="*/ 709612 w 1183481"/>
              <a:gd name="connsiteY13" fmla="*/ 0 h 985838"/>
              <a:gd name="connsiteX14" fmla="*/ 742950 w 1183481"/>
              <a:gd name="connsiteY14" fmla="*/ 0 h 985838"/>
              <a:gd name="connsiteX15" fmla="*/ 812006 w 1183481"/>
              <a:gd name="connsiteY15" fmla="*/ 16669 h 985838"/>
              <a:gd name="connsiteX16" fmla="*/ 931069 w 1183481"/>
              <a:gd name="connsiteY16" fmla="*/ 61913 h 985838"/>
              <a:gd name="connsiteX17" fmla="*/ 988219 w 1183481"/>
              <a:gd name="connsiteY17" fmla="*/ 95250 h 985838"/>
              <a:gd name="connsiteX18" fmla="*/ 1076325 w 1183481"/>
              <a:gd name="connsiteY18" fmla="*/ 161925 h 985838"/>
              <a:gd name="connsiteX19" fmla="*/ 1131094 w 1183481"/>
              <a:gd name="connsiteY19" fmla="*/ 221457 h 985838"/>
              <a:gd name="connsiteX20" fmla="*/ 1171575 w 1183481"/>
              <a:gd name="connsiteY20" fmla="*/ 269082 h 985838"/>
              <a:gd name="connsiteX21" fmla="*/ 1183481 w 1183481"/>
              <a:gd name="connsiteY21" fmla="*/ 295275 h 985838"/>
              <a:gd name="connsiteX22" fmla="*/ 1183481 w 1183481"/>
              <a:gd name="connsiteY22" fmla="*/ 319088 h 985838"/>
              <a:gd name="connsiteX23" fmla="*/ 1173956 w 1183481"/>
              <a:gd name="connsiteY23" fmla="*/ 345282 h 985838"/>
              <a:gd name="connsiteX24" fmla="*/ 1150144 w 1183481"/>
              <a:gd name="connsiteY24" fmla="*/ 364332 h 985838"/>
              <a:gd name="connsiteX25" fmla="*/ 1069181 w 1183481"/>
              <a:gd name="connsiteY25" fmla="*/ 392907 h 985838"/>
              <a:gd name="connsiteX26" fmla="*/ 914400 w 1183481"/>
              <a:gd name="connsiteY26" fmla="*/ 497682 h 985838"/>
              <a:gd name="connsiteX27" fmla="*/ 681037 w 1183481"/>
              <a:gd name="connsiteY27" fmla="*/ 657225 h 985838"/>
              <a:gd name="connsiteX28" fmla="*/ 457200 w 1183481"/>
              <a:gd name="connsiteY28" fmla="*/ 790575 h 985838"/>
              <a:gd name="connsiteX29" fmla="*/ 259556 w 1183481"/>
              <a:gd name="connsiteY29" fmla="*/ 890588 h 985838"/>
              <a:gd name="connsiteX30" fmla="*/ 111919 w 1183481"/>
              <a:gd name="connsiteY30" fmla="*/ 957263 h 985838"/>
              <a:gd name="connsiteX31" fmla="*/ 47625 w 1183481"/>
              <a:gd name="connsiteY31" fmla="*/ 981075 h 985838"/>
              <a:gd name="connsiteX32" fmla="*/ 19050 w 1183481"/>
              <a:gd name="connsiteY32" fmla="*/ 985838 h 985838"/>
              <a:gd name="connsiteX33" fmla="*/ 4762 w 1183481"/>
              <a:gd name="connsiteY33" fmla="*/ 976313 h 985838"/>
              <a:gd name="connsiteX34" fmla="*/ 0 w 1183481"/>
              <a:gd name="connsiteY34" fmla="*/ 957263 h 985838"/>
              <a:gd name="connsiteX35" fmla="*/ 19050 w 1183481"/>
              <a:gd name="connsiteY35" fmla="*/ 923925 h 985838"/>
              <a:gd name="connsiteX36" fmla="*/ 78581 w 1183481"/>
              <a:gd name="connsiteY36" fmla="*/ 878682 h 985838"/>
              <a:gd name="connsiteX37" fmla="*/ 276225 w 1183481"/>
              <a:gd name="connsiteY37" fmla="*/ 740569 h 985838"/>
              <a:gd name="connsiteX38" fmla="*/ 404812 w 1183481"/>
              <a:gd name="connsiteY38" fmla="*/ 626269 h 985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83481" h="985838">
                <a:moveTo>
                  <a:pt x="404812" y="626269"/>
                </a:moveTo>
                <a:lnTo>
                  <a:pt x="542925" y="495300"/>
                </a:lnTo>
                <a:lnTo>
                  <a:pt x="676275" y="359569"/>
                </a:lnTo>
                <a:lnTo>
                  <a:pt x="797719" y="214313"/>
                </a:lnTo>
                <a:lnTo>
                  <a:pt x="816769" y="173832"/>
                </a:lnTo>
                <a:lnTo>
                  <a:pt x="816769" y="154782"/>
                </a:lnTo>
                <a:lnTo>
                  <a:pt x="809625" y="126207"/>
                </a:lnTo>
                <a:lnTo>
                  <a:pt x="795337" y="104775"/>
                </a:lnTo>
                <a:lnTo>
                  <a:pt x="759619" y="76200"/>
                </a:lnTo>
                <a:lnTo>
                  <a:pt x="719137" y="57150"/>
                </a:lnTo>
                <a:lnTo>
                  <a:pt x="700087" y="47625"/>
                </a:lnTo>
                <a:lnTo>
                  <a:pt x="692944" y="28575"/>
                </a:lnTo>
                <a:lnTo>
                  <a:pt x="695325" y="9525"/>
                </a:lnTo>
                <a:lnTo>
                  <a:pt x="709612" y="0"/>
                </a:lnTo>
                <a:lnTo>
                  <a:pt x="742950" y="0"/>
                </a:lnTo>
                <a:lnTo>
                  <a:pt x="812006" y="16669"/>
                </a:lnTo>
                <a:lnTo>
                  <a:pt x="931069" y="61913"/>
                </a:lnTo>
                <a:lnTo>
                  <a:pt x="988219" y="95250"/>
                </a:lnTo>
                <a:lnTo>
                  <a:pt x="1076325" y="161925"/>
                </a:lnTo>
                <a:lnTo>
                  <a:pt x="1131094" y="221457"/>
                </a:lnTo>
                <a:lnTo>
                  <a:pt x="1171575" y="269082"/>
                </a:lnTo>
                <a:lnTo>
                  <a:pt x="1183481" y="295275"/>
                </a:lnTo>
                <a:lnTo>
                  <a:pt x="1183481" y="319088"/>
                </a:lnTo>
                <a:lnTo>
                  <a:pt x="1173956" y="345282"/>
                </a:lnTo>
                <a:lnTo>
                  <a:pt x="1150144" y="364332"/>
                </a:lnTo>
                <a:lnTo>
                  <a:pt x="1069181" y="392907"/>
                </a:lnTo>
                <a:lnTo>
                  <a:pt x="914400" y="497682"/>
                </a:lnTo>
                <a:lnTo>
                  <a:pt x="681037" y="657225"/>
                </a:lnTo>
                <a:lnTo>
                  <a:pt x="457200" y="790575"/>
                </a:lnTo>
                <a:lnTo>
                  <a:pt x="259556" y="890588"/>
                </a:lnTo>
                <a:lnTo>
                  <a:pt x="111919" y="957263"/>
                </a:lnTo>
                <a:lnTo>
                  <a:pt x="47625" y="981075"/>
                </a:lnTo>
                <a:lnTo>
                  <a:pt x="19050" y="985838"/>
                </a:lnTo>
                <a:lnTo>
                  <a:pt x="4762" y="976313"/>
                </a:lnTo>
                <a:lnTo>
                  <a:pt x="0" y="957263"/>
                </a:lnTo>
                <a:lnTo>
                  <a:pt x="19050" y="923925"/>
                </a:lnTo>
                <a:lnTo>
                  <a:pt x="78581" y="878682"/>
                </a:lnTo>
                <a:lnTo>
                  <a:pt x="276225" y="740569"/>
                </a:lnTo>
                <a:lnTo>
                  <a:pt x="404812" y="62626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46C8C19E-9ADA-433B-8366-A97633AEF812}"/>
              </a:ext>
            </a:extLst>
          </p:cNvPr>
          <p:cNvSpPr/>
          <p:nvPr/>
        </p:nvSpPr>
        <p:spPr>
          <a:xfrm>
            <a:off x="6589714" y="4800601"/>
            <a:ext cx="1019175" cy="938213"/>
          </a:xfrm>
          <a:custGeom>
            <a:avLst/>
            <a:gdLst>
              <a:gd name="connsiteX0" fmla="*/ 447675 w 1019175"/>
              <a:gd name="connsiteY0" fmla="*/ 450056 h 938213"/>
              <a:gd name="connsiteX1" fmla="*/ 369094 w 1019175"/>
              <a:gd name="connsiteY1" fmla="*/ 366713 h 938213"/>
              <a:gd name="connsiteX2" fmla="*/ 280987 w 1019175"/>
              <a:gd name="connsiteY2" fmla="*/ 280988 h 938213"/>
              <a:gd name="connsiteX3" fmla="*/ 128587 w 1019175"/>
              <a:gd name="connsiteY3" fmla="*/ 152400 h 938213"/>
              <a:gd name="connsiteX4" fmla="*/ 42862 w 1019175"/>
              <a:gd name="connsiteY4" fmla="*/ 83344 h 938213"/>
              <a:gd name="connsiteX5" fmla="*/ 14287 w 1019175"/>
              <a:gd name="connsiteY5" fmla="*/ 66675 h 938213"/>
              <a:gd name="connsiteX6" fmla="*/ 0 w 1019175"/>
              <a:gd name="connsiteY6" fmla="*/ 45244 h 938213"/>
              <a:gd name="connsiteX7" fmla="*/ 0 w 1019175"/>
              <a:gd name="connsiteY7" fmla="*/ 26194 h 938213"/>
              <a:gd name="connsiteX8" fmla="*/ 4762 w 1019175"/>
              <a:gd name="connsiteY8" fmla="*/ 7144 h 938213"/>
              <a:gd name="connsiteX9" fmla="*/ 28575 w 1019175"/>
              <a:gd name="connsiteY9" fmla="*/ 0 h 938213"/>
              <a:gd name="connsiteX10" fmla="*/ 90487 w 1019175"/>
              <a:gd name="connsiteY10" fmla="*/ 23813 h 938213"/>
              <a:gd name="connsiteX11" fmla="*/ 409575 w 1019175"/>
              <a:gd name="connsiteY11" fmla="*/ 176213 h 938213"/>
              <a:gd name="connsiteX12" fmla="*/ 731044 w 1019175"/>
              <a:gd name="connsiteY12" fmla="*/ 345281 h 938213"/>
              <a:gd name="connsiteX13" fmla="*/ 776287 w 1019175"/>
              <a:gd name="connsiteY13" fmla="*/ 376238 h 938213"/>
              <a:gd name="connsiteX14" fmla="*/ 821531 w 1019175"/>
              <a:gd name="connsiteY14" fmla="*/ 411956 h 938213"/>
              <a:gd name="connsiteX15" fmla="*/ 895350 w 1019175"/>
              <a:gd name="connsiteY15" fmla="*/ 502444 h 938213"/>
              <a:gd name="connsiteX16" fmla="*/ 947737 w 1019175"/>
              <a:gd name="connsiteY16" fmla="*/ 578644 h 938213"/>
              <a:gd name="connsiteX17" fmla="*/ 978694 w 1019175"/>
              <a:gd name="connsiteY17" fmla="*/ 650081 h 938213"/>
              <a:gd name="connsiteX18" fmla="*/ 1002506 w 1019175"/>
              <a:gd name="connsiteY18" fmla="*/ 726281 h 938213"/>
              <a:gd name="connsiteX19" fmla="*/ 1014412 w 1019175"/>
              <a:gd name="connsiteY19" fmla="*/ 792956 h 938213"/>
              <a:gd name="connsiteX20" fmla="*/ 1019175 w 1019175"/>
              <a:gd name="connsiteY20" fmla="*/ 852488 h 938213"/>
              <a:gd name="connsiteX21" fmla="*/ 1009650 w 1019175"/>
              <a:gd name="connsiteY21" fmla="*/ 888206 h 938213"/>
              <a:gd name="connsiteX22" fmla="*/ 978694 w 1019175"/>
              <a:gd name="connsiteY22" fmla="*/ 919163 h 938213"/>
              <a:gd name="connsiteX23" fmla="*/ 933450 w 1019175"/>
              <a:gd name="connsiteY23" fmla="*/ 935831 h 938213"/>
              <a:gd name="connsiteX24" fmla="*/ 883444 w 1019175"/>
              <a:gd name="connsiteY24" fmla="*/ 938213 h 938213"/>
              <a:gd name="connsiteX25" fmla="*/ 840581 w 1019175"/>
              <a:gd name="connsiteY25" fmla="*/ 926306 h 938213"/>
              <a:gd name="connsiteX26" fmla="*/ 776287 w 1019175"/>
              <a:gd name="connsiteY26" fmla="*/ 878681 h 938213"/>
              <a:gd name="connsiteX27" fmla="*/ 742950 w 1019175"/>
              <a:gd name="connsiteY27" fmla="*/ 821531 h 938213"/>
              <a:gd name="connsiteX28" fmla="*/ 681037 w 1019175"/>
              <a:gd name="connsiteY28" fmla="*/ 733425 h 938213"/>
              <a:gd name="connsiteX29" fmla="*/ 592931 w 1019175"/>
              <a:gd name="connsiteY29" fmla="*/ 611981 h 938213"/>
              <a:gd name="connsiteX30" fmla="*/ 447675 w 1019175"/>
              <a:gd name="connsiteY30" fmla="*/ 450056 h 93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19175" h="938213">
                <a:moveTo>
                  <a:pt x="447675" y="450056"/>
                </a:moveTo>
                <a:lnTo>
                  <a:pt x="369094" y="366713"/>
                </a:lnTo>
                <a:lnTo>
                  <a:pt x="280987" y="280988"/>
                </a:lnTo>
                <a:lnTo>
                  <a:pt x="128587" y="152400"/>
                </a:lnTo>
                <a:lnTo>
                  <a:pt x="42862" y="83344"/>
                </a:lnTo>
                <a:lnTo>
                  <a:pt x="14287" y="66675"/>
                </a:lnTo>
                <a:lnTo>
                  <a:pt x="0" y="45244"/>
                </a:lnTo>
                <a:lnTo>
                  <a:pt x="0" y="26194"/>
                </a:lnTo>
                <a:lnTo>
                  <a:pt x="4762" y="7144"/>
                </a:lnTo>
                <a:lnTo>
                  <a:pt x="28575" y="0"/>
                </a:lnTo>
                <a:lnTo>
                  <a:pt x="90487" y="23813"/>
                </a:lnTo>
                <a:lnTo>
                  <a:pt x="409575" y="176213"/>
                </a:lnTo>
                <a:lnTo>
                  <a:pt x="731044" y="345281"/>
                </a:lnTo>
                <a:lnTo>
                  <a:pt x="776287" y="376238"/>
                </a:lnTo>
                <a:lnTo>
                  <a:pt x="821531" y="411956"/>
                </a:lnTo>
                <a:lnTo>
                  <a:pt x="895350" y="502444"/>
                </a:lnTo>
                <a:lnTo>
                  <a:pt x="947737" y="578644"/>
                </a:lnTo>
                <a:lnTo>
                  <a:pt x="978694" y="650081"/>
                </a:lnTo>
                <a:lnTo>
                  <a:pt x="1002506" y="726281"/>
                </a:lnTo>
                <a:lnTo>
                  <a:pt x="1014412" y="792956"/>
                </a:lnTo>
                <a:lnTo>
                  <a:pt x="1019175" y="852488"/>
                </a:lnTo>
                <a:lnTo>
                  <a:pt x="1009650" y="888206"/>
                </a:lnTo>
                <a:lnTo>
                  <a:pt x="978694" y="919163"/>
                </a:lnTo>
                <a:lnTo>
                  <a:pt x="933450" y="935831"/>
                </a:lnTo>
                <a:lnTo>
                  <a:pt x="883444" y="938213"/>
                </a:lnTo>
                <a:lnTo>
                  <a:pt x="840581" y="926306"/>
                </a:lnTo>
                <a:lnTo>
                  <a:pt x="776287" y="878681"/>
                </a:lnTo>
                <a:lnTo>
                  <a:pt x="742950" y="821531"/>
                </a:lnTo>
                <a:lnTo>
                  <a:pt x="681037" y="733425"/>
                </a:lnTo>
                <a:lnTo>
                  <a:pt x="592931" y="611981"/>
                </a:lnTo>
                <a:lnTo>
                  <a:pt x="447675" y="450056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63BAE66D-D91B-4429-8337-F7DC643819AB}"/>
              </a:ext>
            </a:extLst>
          </p:cNvPr>
          <p:cNvSpPr/>
          <p:nvPr/>
        </p:nvSpPr>
        <p:spPr>
          <a:xfrm>
            <a:off x="4751389" y="1508126"/>
            <a:ext cx="642937" cy="1482725"/>
          </a:xfrm>
          <a:custGeom>
            <a:avLst/>
            <a:gdLst>
              <a:gd name="connsiteX0" fmla="*/ 274031 w 643253"/>
              <a:gd name="connsiteY0" fmla="*/ 553832 h 1482655"/>
              <a:gd name="connsiteX1" fmla="*/ 242301 w 643253"/>
              <a:gd name="connsiteY1" fmla="*/ 409605 h 1482655"/>
              <a:gd name="connsiteX2" fmla="*/ 210571 w 643253"/>
              <a:gd name="connsiteY2" fmla="*/ 253840 h 1482655"/>
              <a:gd name="connsiteX3" fmla="*/ 184611 w 643253"/>
              <a:gd name="connsiteY3" fmla="*/ 190380 h 1482655"/>
              <a:gd name="connsiteX4" fmla="*/ 141342 w 643253"/>
              <a:gd name="connsiteY4" fmla="*/ 141342 h 1482655"/>
              <a:gd name="connsiteX5" fmla="*/ 92305 w 643253"/>
              <a:gd name="connsiteY5" fmla="*/ 89421 h 1482655"/>
              <a:gd name="connsiteX6" fmla="*/ 51922 w 643253"/>
              <a:gd name="connsiteY6" fmla="*/ 60575 h 1482655"/>
              <a:gd name="connsiteX7" fmla="*/ 17307 w 643253"/>
              <a:gd name="connsiteY7" fmla="*/ 49037 h 1482655"/>
              <a:gd name="connsiteX8" fmla="*/ 5769 w 643253"/>
              <a:gd name="connsiteY8" fmla="*/ 40383 h 1482655"/>
              <a:gd name="connsiteX9" fmla="*/ 0 w 643253"/>
              <a:gd name="connsiteY9" fmla="*/ 25961 h 1482655"/>
              <a:gd name="connsiteX10" fmla="*/ 2884 w 643253"/>
              <a:gd name="connsiteY10" fmla="*/ 8653 h 1482655"/>
              <a:gd name="connsiteX11" fmla="*/ 25961 w 643253"/>
              <a:gd name="connsiteY11" fmla="*/ 0 h 1482655"/>
              <a:gd name="connsiteX12" fmla="*/ 115381 w 643253"/>
              <a:gd name="connsiteY12" fmla="*/ 2884 h 1482655"/>
              <a:gd name="connsiteX13" fmla="*/ 230763 w 643253"/>
              <a:gd name="connsiteY13" fmla="*/ 14422 h 1482655"/>
              <a:gd name="connsiteX14" fmla="*/ 374990 w 643253"/>
              <a:gd name="connsiteY14" fmla="*/ 46152 h 1482655"/>
              <a:gd name="connsiteX15" fmla="*/ 432681 w 643253"/>
              <a:gd name="connsiteY15" fmla="*/ 69229 h 1482655"/>
              <a:gd name="connsiteX16" fmla="*/ 470180 w 643253"/>
              <a:gd name="connsiteY16" fmla="*/ 92305 h 1482655"/>
              <a:gd name="connsiteX17" fmla="*/ 487487 w 643253"/>
              <a:gd name="connsiteY17" fmla="*/ 126920 h 1482655"/>
              <a:gd name="connsiteX18" fmla="*/ 499026 w 643253"/>
              <a:gd name="connsiteY18" fmla="*/ 178841 h 1482655"/>
              <a:gd name="connsiteX19" fmla="*/ 487487 w 643253"/>
              <a:gd name="connsiteY19" fmla="*/ 233648 h 1482655"/>
              <a:gd name="connsiteX20" fmla="*/ 536525 w 643253"/>
              <a:gd name="connsiteY20" fmla="*/ 683636 h 1482655"/>
              <a:gd name="connsiteX21" fmla="*/ 579793 w 643253"/>
              <a:gd name="connsiteY21" fmla="*/ 902862 h 1482655"/>
              <a:gd name="connsiteX22" fmla="*/ 643253 w 643253"/>
              <a:gd name="connsiteY22" fmla="*/ 1286506 h 1482655"/>
              <a:gd name="connsiteX23" fmla="*/ 643253 w 643253"/>
              <a:gd name="connsiteY23" fmla="*/ 1361504 h 1482655"/>
              <a:gd name="connsiteX24" fmla="*/ 625946 w 643253"/>
              <a:gd name="connsiteY24" fmla="*/ 1442271 h 1482655"/>
              <a:gd name="connsiteX25" fmla="*/ 611523 w 643253"/>
              <a:gd name="connsiteY25" fmla="*/ 1468232 h 1482655"/>
              <a:gd name="connsiteX26" fmla="*/ 591331 w 643253"/>
              <a:gd name="connsiteY26" fmla="*/ 1482655 h 1482655"/>
              <a:gd name="connsiteX27" fmla="*/ 553832 w 643253"/>
              <a:gd name="connsiteY27" fmla="*/ 1482655 h 1482655"/>
              <a:gd name="connsiteX28" fmla="*/ 507679 w 643253"/>
              <a:gd name="connsiteY28" fmla="*/ 1468232 h 1482655"/>
              <a:gd name="connsiteX29" fmla="*/ 475949 w 643253"/>
              <a:gd name="connsiteY29" fmla="*/ 1439387 h 1482655"/>
              <a:gd name="connsiteX30" fmla="*/ 449988 w 643253"/>
              <a:gd name="connsiteY30" fmla="*/ 1399003 h 1482655"/>
              <a:gd name="connsiteX31" fmla="*/ 424028 w 643253"/>
              <a:gd name="connsiteY31" fmla="*/ 1352850 h 1482655"/>
              <a:gd name="connsiteX32" fmla="*/ 400951 w 643253"/>
              <a:gd name="connsiteY32" fmla="*/ 1231699 h 1482655"/>
              <a:gd name="connsiteX33" fmla="*/ 351914 w 643253"/>
              <a:gd name="connsiteY33" fmla="*/ 946130 h 1482655"/>
              <a:gd name="connsiteX34" fmla="*/ 308646 w 643253"/>
              <a:gd name="connsiteY34" fmla="*/ 735558 h 1482655"/>
              <a:gd name="connsiteX35" fmla="*/ 274031 w 643253"/>
              <a:gd name="connsiteY35" fmla="*/ 553832 h 148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3253" h="1482655">
                <a:moveTo>
                  <a:pt x="274031" y="553832"/>
                </a:moveTo>
                <a:lnTo>
                  <a:pt x="242301" y="409605"/>
                </a:lnTo>
                <a:lnTo>
                  <a:pt x="210571" y="253840"/>
                </a:lnTo>
                <a:lnTo>
                  <a:pt x="184611" y="190380"/>
                </a:lnTo>
                <a:lnTo>
                  <a:pt x="141342" y="141342"/>
                </a:lnTo>
                <a:lnTo>
                  <a:pt x="92305" y="89421"/>
                </a:lnTo>
                <a:lnTo>
                  <a:pt x="51922" y="60575"/>
                </a:lnTo>
                <a:lnTo>
                  <a:pt x="17307" y="49037"/>
                </a:lnTo>
                <a:lnTo>
                  <a:pt x="5769" y="40383"/>
                </a:lnTo>
                <a:lnTo>
                  <a:pt x="0" y="25961"/>
                </a:lnTo>
                <a:lnTo>
                  <a:pt x="2884" y="8653"/>
                </a:lnTo>
                <a:lnTo>
                  <a:pt x="25961" y="0"/>
                </a:lnTo>
                <a:lnTo>
                  <a:pt x="115381" y="2884"/>
                </a:lnTo>
                <a:lnTo>
                  <a:pt x="230763" y="14422"/>
                </a:lnTo>
                <a:lnTo>
                  <a:pt x="374990" y="46152"/>
                </a:lnTo>
                <a:lnTo>
                  <a:pt x="432681" y="69229"/>
                </a:lnTo>
                <a:lnTo>
                  <a:pt x="470180" y="92305"/>
                </a:lnTo>
                <a:lnTo>
                  <a:pt x="487487" y="126920"/>
                </a:lnTo>
                <a:lnTo>
                  <a:pt x="499026" y="178841"/>
                </a:lnTo>
                <a:lnTo>
                  <a:pt x="487487" y="233648"/>
                </a:lnTo>
                <a:lnTo>
                  <a:pt x="536525" y="683636"/>
                </a:lnTo>
                <a:lnTo>
                  <a:pt x="579793" y="902862"/>
                </a:lnTo>
                <a:lnTo>
                  <a:pt x="643253" y="1286506"/>
                </a:lnTo>
                <a:lnTo>
                  <a:pt x="643253" y="1361504"/>
                </a:lnTo>
                <a:lnTo>
                  <a:pt x="625946" y="1442271"/>
                </a:lnTo>
                <a:lnTo>
                  <a:pt x="611523" y="1468232"/>
                </a:lnTo>
                <a:lnTo>
                  <a:pt x="591331" y="1482655"/>
                </a:lnTo>
                <a:lnTo>
                  <a:pt x="553832" y="1482655"/>
                </a:lnTo>
                <a:lnTo>
                  <a:pt x="507679" y="1468232"/>
                </a:lnTo>
                <a:lnTo>
                  <a:pt x="475949" y="1439387"/>
                </a:lnTo>
                <a:lnTo>
                  <a:pt x="449988" y="1399003"/>
                </a:lnTo>
                <a:lnTo>
                  <a:pt x="424028" y="1352850"/>
                </a:lnTo>
                <a:lnTo>
                  <a:pt x="400951" y="1231699"/>
                </a:lnTo>
                <a:lnTo>
                  <a:pt x="351914" y="946130"/>
                </a:lnTo>
                <a:lnTo>
                  <a:pt x="308646" y="735558"/>
                </a:lnTo>
                <a:lnTo>
                  <a:pt x="274031" y="55383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C9FE5599-886F-4DA0-8F3D-ACD5A2B0707D}"/>
              </a:ext>
            </a:extLst>
          </p:cNvPr>
          <p:cNvSpPr/>
          <p:nvPr/>
        </p:nvSpPr>
        <p:spPr>
          <a:xfrm>
            <a:off x="6519864" y="1393825"/>
            <a:ext cx="625475" cy="1479550"/>
          </a:xfrm>
          <a:custGeom>
            <a:avLst/>
            <a:gdLst>
              <a:gd name="connsiteX0" fmla="*/ 233648 w 625946"/>
              <a:gd name="connsiteY0" fmla="*/ 490372 h 1479770"/>
              <a:gd name="connsiteX1" fmla="*/ 253840 w 625946"/>
              <a:gd name="connsiteY1" fmla="*/ 337492 h 1479770"/>
              <a:gd name="connsiteX2" fmla="*/ 262494 w 625946"/>
              <a:gd name="connsiteY2" fmla="*/ 259609 h 1479770"/>
              <a:gd name="connsiteX3" fmla="*/ 262494 w 625946"/>
              <a:gd name="connsiteY3" fmla="*/ 233648 h 1479770"/>
              <a:gd name="connsiteX4" fmla="*/ 259609 w 625946"/>
              <a:gd name="connsiteY4" fmla="*/ 196149 h 1479770"/>
              <a:gd name="connsiteX5" fmla="*/ 248071 w 625946"/>
              <a:gd name="connsiteY5" fmla="*/ 161534 h 1479770"/>
              <a:gd name="connsiteX6" fmla="*/ 227879 w 625946"/>
              <a:gd name="connsiteY6" fmla="*/ 132689 h 1479770"/>
              <a:gd name="connsiteX7" fmla="*/ 204803 w 625946"/>
              <a:gd name="connsiteY7" fmla="*/ 109613 h 1479770"/>
              <a:gd name="connsiteX8" fmla="*/ 152881 w 625946"/>
              <a:gd name="connsiteY8" fmla="*/ 72114 h 1479770"/>
              <a:gd name="connsiteX9" fmla="*/ 126920 w 625946"/>
              <a:gd name="connsiteY9" fmla="*/ 54806 h 1479770"/>
              <a:gd name="connsiteX10" fmla="*/ 118267 w 625946"/>
              <a:gd name="connsiteY10" fmla="*/ 31730 h 1479770"/>
              <a:gd name="connsiteX11" fmla="*/ 124036 w 625946"/>
              <a:gd name="connsiteY11" fmla="*/ 11538 h 1479770"/>
              <a:gd name="connsiteX12" fmla="*/ 149997 w 625946"/>
              <a:gd name="connsiteY12" fmla="*/ 0 h 1479770"/>
              <a:gd name="connsiteX13" fmla="*/ 193265 w 625946"/>
              <a:gd name="connsiteY13" fmla="*/ 2885 h 1479770"/>
              <a:gd name="connsiteX14" fmla="*/ 308646 w 625946"/>
              <a:gd name="connsiteY14" fmla="*/ 25961 h 1479770"/>
              <a:gd name="connsiteX15" fmla="*/ 372106 w 625946"/>
              <a:gd name="connsiteY15" fmla="*/ 46153 h 1479770"/>
              <a:gd name="connsiteX16" fmla="*/ 444220 w 625946"/>
              <a:gd name="connsiteY16" fmla="*/ 74998 h 1479770"/>
              <a:gd name="connsiteX17" fmla="*/ 524987 w 625946"/>
              <a:gd name="connsiteY17" fmla="*/ 121151 h 1479770"/>
              <a:gd name="connsiteX18" fmla="*/ 588447 w 625946"/>
              <a:gd name="connsiteY18" fmla="*/ 173073 h 1479770"/>
              <a:gd name="connsiteX19" fmla="*/ 620177 w 625946"/>
              <a:gd name="connsiteY19" fmla="*/ 210572 h 1479770"/>
              <a:gd name="connsiteX20" fmla="*/ 625946 w 625946"/>
              <a:gd name="connsiteY20" fmla="*/ 239417 h 1479770"/>
              <a:gd name="connsiteX21" fmla="*/ 625946 w 625946"/>
              <a:gd name="connsiteY21" fmla="*/ 256724 h 1479770"/>
              <a:gd name="connsiteX22" fmla="*/ 617292 w 625946"/>
              <a:gd name="connsiteY22" fmla="*/ 276916 h 1479770"/>
              <a:gd name="connsiteX23" fmla="*/ 594216 w 625946"/>
              <a:gd name="connsiteY23" fmla="*/ 297108 h 1479770"/>
              <a:gd name="connsiteX24" fmla="*/ 478834 w 625946"/>
              <a:gd name="connsiteY24" fmla="*/ 663445 h 1479770"/>
              <a:gd name="connsiteX25" fmla="*/ 409605 w 625946"/>
              <a:gd name="connsiteY25" fmla="*/ 850940 h 1479770"/>
              <a:gd name="connsiteX26" fmla="*/ 331723 w 625946"/>
              <a:gd name="connsiteY26" fmla="*/ 1049974 h 1479770"/>
              <a:gd name="connsiteX27" fmla="*/ 250956 w 625946"/>
              <a:gd name="connsiteY27" fmla="*/ 1199970 h 1479770"/>
              <a:gd name="connsiteX28" fmla="*/ 152881 w 625946"/>
              <a:gd name="connsiteY28" fmla="*/ 1381696 h 1479770"/>
              <a:gd name="connsiteX29" fmla="*/ 95190 w 625946"/>
              <a:gd name="connsiteY29" fmla="*/ 1459579 h 1479770"/>
              <a:gd name="connsiteX30" fmla="*/ 83652 w 625946"/>
              <a:gd name="connsiteY30" fmla="*/ 1474001 h 1479770"/>
              <a:gd name="connsiteX31" fmla="*/ 60576 w 625946"/>
              <a:gd name="connsiteY31" fmla="*/ 1479770 h 1479770"/>
              <a:gd name="connsiteX32" fmla="*/ 34615 w 625946"/>
              <a:gd name="connsiteY32" fmla="*/ 1479770 h 1479770"/>
              <a:gd name="connsiteX33" fmla="*/ 14423 w 625946"/>
              <a:gd name="connsiteY33" fmla="*/ 1468232 h 1479770"/>
              <a:gd name="connsiteX34" fmla="*/ 0 w 625946"/>
              <a:gd name="connsiteY34" fmla="*/ 1436502 h 1479770"/>
              <a:gd name="connsiteX35" fmla="*/ 0 w 625946"/>
              <a:gd name="connsiteY35" fmla="*/ 1367273 h 1479770"/>
              <a:gd name="connsiteX36" fmla="*/ 17308 w 625946"/>
              <a:gd name="connsiteY36" fmla="*/ 1289391 h 1479770"/>
              <a:gd name="connsiteX37" fmla="*/ 95190 w 625946"/>
              <a:gd name="connsiteY37" fmla="*/ 1035551 h 1479770"/>
              <a:gd name="connsiteX38" fmla="*/ 138458 w 625946"/>
              <a:gd name="connsiteY38" fmla="*/ 859594 h 1479770"/>
              <a:gd name="connsiteX39" fmla="*/ 190380 w 625946"/>
              <a:gd name="connsiteY39" fmla="*/ 674983 h 1479770"/>
              <a:gd name="connsiteX40" fmla="*/ 233648 w 625946"/>
              <a:gd name="connsiteY40" fmla="*/ 490372 h 147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25946" h="1479770">
                <a:moveTo>
                  <a:pt x="233648" y="490372"/>
                </a:moveTo>
                <a:lnTo>
                  <a:pt x="253840" y="337492"/>
                </a:lnTo>
                <a:lnTo>
                  <a:pt x="262494" y="259609"/>
                </a:lnTo>
                <a:lnTo>
                  <a:pt x="262494" y="233648"/>
                </a:lnTo>
                <a:lnTo>
                  <a:pt x="259609" y="196149"/>
                </a:lnTo>
                <a:lnTo>
                  <a:pt x="248071" y="161534"/>
                </a:lnTo>
                <a:lnTo>
                  <a:pt x="227879" y="132689"/>
                </a:lnTo>
                <a:lnTo>
                  <a:pt x="204803" y="109613"/>
                </a:lnTo>
                <a:lnTo>
                  <a:pt x="152881" y="72114"/>
                </a:lnTo>
                <a:lnTo>
                  <a:pt x="126920" y="54806"/>
                </a:lnTo>
                <a:lnTo>
                  <a:pt x="118267" y="31730"/>
                </a:lnTo>
                <a:lnTo>
                  <a:pt x="124036" y="11538"/>
                </a:lnTo>
                <a:lnTo>
                  <a:pt x="149997" y="0"/>
                </a:lnTo>
                <a:lnTo>
                  <a:pt x="193265" y="2885"/>
                </a:lnTo>
                <a:lnTo>
                  <a:pt x="308646" y="25961"/>
                </a:lnTo>
                <a:lnTo>
                  <a:pt x="372106" y="46153"/>
                </a:lnTo>
                <a:lnTo>
                  <a:pt x="444220" y="74998"/>
                </a:lnTo>
                <a:lnTo>
                  <a:pt x="524987" y="121151"/>
                </a:lnTo>
                <a:lnTo>
                  <a:pt x="588447" y="173073"/>
                </a:lnTo>
                <a:lnTo>
                  <a:pt x="620177" y="210572"/>
                </a:lnTo>
                <a:lnTo>
                  <a:pt x="625946" y="239417"/>
                </a:lnTo>
                <a:lnTo>
                  <a:pt x="625946" y="256724"/>
                </a:lnTo>
                <a:lnTo>
                  <a:pt x="617292" y="276916"/>
                </a:lnTo>
                <a:lnTo>
                  <a:pt x="594216" y="297108"/>
                </a:lnTo>
                <a:lnTo>
                  <a:pt x="478834" y="663445"/>
                </a:lnTo>
                <a:lnTo>
                  <a:pt x="409605" y="850940"/>
                </a:lnTo>
                <a:lnTo>
                  <a:pt x="331723" y="1049974"/>
                </a:lnTo>
                <a:lnTo>
                  <a:pt x="250956" y="1199970"/>
                </a:lnTo>
                <a:lnTo>
                  <a:pt x="152881" y="1381696"/>
                </a:lnTo>
                <a:lnTo>
                  <a:pt x="95190" y="1459579"/>
                </a:lnTo>
                <a:lnTo>
                  <a:pt x="83652" y="1474001"/>
                </a:lnTo>
                <a:lnTo>
                  <a:pt x="60576" y="1479770"/>
                </a:lnTo>
                <a:lnTo>
                  <a:pt x="34615" y="1479770"/>
                </a:lnTo>
                <a:lnTo>
                  <a:pt x="14423" y="1468232"/>
                </a:lnTo>
                <a:lnTo>
                  <a:pt x="0" y="1436502"/>
                </a:lnTo>
                <a:lnTo>
                  <a:pt x="0" y="1367273"/>
                </a:lnTo>
                <a:lnTo>
                  <a:pt x="17308" y="1289391"/>
                </a:lnTo>
                <a:lnTo>
                  <a:pt x="95190" y="1035551"/>
                </a:lnTo>
                <a:lnTo>
                  <a:pt x="138458" y="859594"/>
                </a:lnTo>
                <a:lnTo>
                  <a:pt x="190380" y="674983"/>
                </a:lnTo>
                <a:lnTo>
                  <a:pt x="233648" y="49037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C0F5734A-9D3E-46CB-9212-854F00C65849}"/>
              </a:ext>
            </a:extLst>
          </p:cNvPr>
          <p:cNvSpPr/>
          <p:nvPr/>
        </p:nvSpPr>
        <p:spPr>
          <a:xfrm>
            <a:off x="6007100" y="2895600"/>
            <a:ext cx="2590800" cy="1473200"/>
          </a:xfrm>
          <a:custGeom>
            <a:avLst/>
            <a:gdLst>
              <a:gd name="connsiteX0" fmla="*/ 714375 w 2590800"/>
              <a:gd name="connsiteY0" fmla="*/ 650875 h 1473200"/>
              <a:gd name="connsiteX1" fmla="*/ 330200 w 2590800"/>
              <a:gd name="connsiteY1" fmla="*/ 342900 h 1473200"/>
              <a:gd name="connsiteX2" fmla="*/ 0 w 2590800"/>
              <a:gd name="connsiteY2" fmla="*/ 85725 h 1473200"/>
              <a:gd name="connsiteX3" fmla="*/ 79375 w 2590800"/>
              <a:gd name="connsiteY3" fmla="*/ 0 h 1473200"/>
              <a:gd name="connsiteX4" fmla="*/ 155575 w 2590800"/>
              <a:gd name="connsiteY4" fmla="*/ 82550 h 1473200"/>
              <a:gd name="connsiteX5" fmla="*/ 581025 w 2590800"/>
              <a:gd name="connsiteY5" fmla="*/ 336550 h 1473200"/>
              <a:gd name="connsiteX6" fmla="*/ 1108075 w 2590800"/>
              <a:gd name="connsiteY6" fmla="*/ 647700 h 1473200"/>
              <a:gd name="connsiteX7" fmla="*/ 1428750 w 2590800"/>
              <a:gd name="connsiteY7" fmla="*/ 825500 h 1473200"/>
              <a:gd name="connsiteX8" fmla="*/ 1920875 w 2590800"/>
              <a:gd name="connsiteY8" fmla="*/ 1054100 h 1473200"/>
              <a:gd name="connsiteX9" fmla="*/ 2466975 w 2590800"/>
              <a:gd name="connsiteY9" fmla="*/ 1276350 h 1473200"/>
              <a:gd name="connsiteX10" fmla="*/ 2540000 w 2590800"/>
              <a:gd name="connsiteY10" fmla="*/ 1304925 h 1473200"/>
              <a:gd name="connsiteX11" fmla="*/ 2578100 w 2590800"/>
              <a:gd name="connsiteY11" fmla="*/ 1320800 h 1473200"/>
              <a:gd name="connsiteX12" fmla="*/ 2590800 w 2590800"/>
              <a:gd name="connsiteY12" fmla="*/ 1343025 h 1473200"/>
              <a:gd name="connsiteX13" fmla="*/ 2584450 w 2590800"/>
              <a:gd name="connsiteY13" fmla="*/ 1371600 h 1473200"/>
              <a:gd name="connsiteX14" fmla="*/ 2555875 w 2590800"/>
              <a:gd name="connsiteY14" fmla="*/ 1384300 h 1473200"/>
              <a:gd name="connsiteX15" fmla="*/ 2174875 w 2590800"/>
              <a:gd name="connsiteY15" fmla="*/ 1435100 h 1473200"/>
              <a:gd name="connsiteX16" fmla="*/ 1901825 w 2590800"/>
              <a:gd name="connsiteY16" fmla="*/ 1470025 h 1473200"/>
              <a:gd name="connsiteX17" fmla="*/ 1854200 w 2590800"/>
              <a:gd name="connsiteY17" fmla="*/ 1473200 h 1473200"/>
              <a:gd name="connsiteX18" fmla="*/ 1797050 w 2590800"/>
              <a:gd name="connsiteY18" fmla="*/ 1463675 h 1473200"/>
              <a:gd name="connsiteX19" fmla="*/ 1730375 w 2590800"/>
              <a:gd name="connsiteY19" fmla="*/ 1441450 h 1473200"/>
              <a:gd name="connsiteX20" fmla="*/ 1606550 w 2590800"/>
              <a:gd name="connsiteY20" fmla="*/ 1362075 h 1473200"/>
              <a:gd name="connsiteX21" fmla="*/ 1257300 w 2590800"/>
              <a:gd name="connsiteY21" fmla="*/ 1082675 h 1473200"/>
              <a:gd name="connsiteX22" fmla="*/ 714375 w 2590800"/>
              <a:gd name="connsiteY22" fmla="*/ 650875 h 14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590800" h="1473200">
                <a:moveTo>
                  <a:pt x="714375" y="650875"/>
                </a:moveTo>
                <a:lnTo>
                  <a:pt x="330200" y="342900"/>
                </a:lnTo>
                <a:lnTo>
                  <a:pt x="0" y="85725"/>
                </a:lnTo>
                <a:lnTo>
                  <a:pt x="79375" y="0"/>
                </a:lnTo>
                <a:lnTo>
                  <a:pt x="155575" y="82550"/>
                </a:lnTo>
                <a:lnTo>
                  <a:pt x="581025" y="336550"/>
                </a:lnTo>
                <a:lnTo>
                  <a:pt x="1108075" y="647700"/>
                </a:lnTo>
                <a:lnTo>
                  <a:pt x="1428750" y="825500"/>
                </a:lnTo>
                <a:lnTo>
                  <a:pt x="1920875" y="1054100"/>
                </a:lnTo>
                <a:lnTo>
                  <a:pt x="2466975" y="1276350"/>
                </a:lnTo>
                <a:lnTo>
                  <a:pt x="2540000" y="1304925"/>
                </a:lnTo>
                <a:lnTo>
                  <a:pt x="2578100" y="1320800"/>
                </a:lnTo>
                <a:lnTo>
                  <a:pt x="2590800" y="1343025"/>
                </a:lnTo>
                <a:lnTo>
                  <a:pt x="2584450" y="1371600"/>
                </a:lnTo>
                <a:lnTo>
                  <a:pt x="2555875" y="1384300"/>
                </a:lnTo>
                <a:lnTo>
                  <a:pt x="2174875" y="1435100"/>
                </a:lnTo>
                <a:lnTo>
                  <a:pt x="1901825" y="1470025"/>
                </a:lnTo>
                <a:lnTo>
                  <a:pt x="1854200" y="1473200"/>
                </a:lnTo>
                <a:lnTo>
                  <a:pt x="1797050" y="1463675"/>
                </a:lnTo>
                <a:lnTo>
                  <a:pt x="1730375" y="1441450"/>
                </a:lnTo>
                <a:lnTo>
                  <a:pt x="1606550" y="1362075"/>
                </a:lnTo>
                <a:lnTo>
                  <a:pt x="1257300" y="1082675"/>
                </a:lnTo>
                <a:lnTo>
                  <a:pt x="714375" y="6508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0452E88B-5488-4AFF-8FC2-994AD03F4076}"/>
              </a:ext>
            </a:extLst>
          </p:cNvPr>
          <p:cNvSpPr/>
          <p:nvPr/>
        </p:nvSpPr>
        <p:spPr>
          <a:xfrm rot="16200000">
            <a:off x="4843464" y="4514851"/>
            <a:ext cx="2365375" cy="485775"/>
          </a:xfrm>
          <a:custGeom>
            <a:avLst/>
            <a:gdLst>
              <a:gd name="connsiteX0" fmla="*/ 934442 w 2364914"/>
              <a:gd name="connsiteY0" fmla="*/ 147808 h 486010"/>
              <a:gd name="connsiteX1" fmla="*/ 1442998 w 2364914"/>
              <a:gd name="connsiteY1" fmla="*/ 150313 h 486010"/>
              <a:gd name="connsiteX2" fmla="*/ 1683498 w 2364914"/>
              <a:gd name="connsiteY2" fmla="*/ 150313 h 486010"/>
              <a:gd name="connsiteX3" fmla="*/ 2034227 w 2364914"/>
              <a:gd name="connsiteY3" fmla="*/ 152818 h 486010"/>
              <a:gd name="connsiteX4" fmla="*/ 2104373 w 2364914"/>
              <a:gd name="connsiteY4" fmla="*/ 145302 h 486010"/>
              <a:gd name="connsiteX5" fmla="*/ 2172013 w 2364914"/>
              <a:gd name="connsiteY5" fmla="*/ 125261 h 486010"/>
              <a:gd name="connsiteX6" fmla="*/ 2219612 w 2364914"/>
              <a:gd name="connsiteY6" fmla="*/ 97703 h 486010"/>
              <a:gd name="connsiteX7" fmla="*/ 2264706 w 2364914"/>
              <a:gd name="connsiteY7" fmla="*/ 62631 h 486010"/>
              <a:gd name="connsiteX8" fmla="*/ 2309799 w 2364914"/>
              <a:gd name="connsiteY8" fmla="*/ 15032 h 486010"/>
              <a:gd name="connsiteX9" fmla="*/ 2332346 w 2364914"/>
              <a:gd name="connsiteY9" fmla="*/ 0 h 486010"/>
              <a:gd name="connsiteX10" fmla="*/ 2347378 w 2364914"/>
              <a:gd name="connsiteY10" fmla="*/ 0 h 486010"/>
              <a:gd name="connsiteX11" fmla="*/ 2362409 w 2364914"/>
              <a:gd name="connsiteY11" fmla="*/ 7516 h 486010"/>
              <a:gd name="connsiteX12" fmla="*/ 2364914 w 2364914"/>
              <a:gd name="connsiteY12" fmla="*/ 25053 h 486010"/>
              <a:gd name="connsiteX13" fmla="*/ 2342367 w 2364914"/>
              <a:gd name="connsiteY13" fmla="*/ 115240 h 486010"/>
              <a:gd name="connsiteX14" fmla="*/ 2299779 w 2364914"/>
              <a:gd name="connsiteY14" fmla="*/ 250521 h 486010"/>
              <a:gd name="connsiteX15" fmla="*/ 2239654 w 2364914"/>
              <a:gd name="connsiteY15" fmla="*/ 378286 h 486010"/>
              <a:gd name="connsiteX16" fmla="*/ 2179529 w 2364914"/>
              <a:gd name="connsiteY16" fmla="*/ 468474 h 486010"/>
              <a:gd name="connsiteX17" fmla="*/ 2161992 w 2364914"/>
              <a:gd name="connsiteY17" fmla="*/ 478495 h 486010"/>
              <a:gd name="connsiteX18" fmla="*/ 2129425 w 2364914"/>
              <a:gd name="connsiteY18" fmla="*/ 486010 h 486010"/>
              <a:gd name="connsiteX19" fmla="*/ 2086836 w 2364914"/>
              <a:gd name="connsiteY19" fmla="*/ 486010 h 486010"/>
              <a:gd name="connsiteX20" fmla="*/ 2026711 w 2364914"/>
              <a:gd name="connsiteY20" fmla="*/ 468474 h 486010"/>
              <a:gd name="connsiteX21" fmla="*/ 1981618 w 2364914"/>
              <a:gd name="connsiteY21" fmla="*/ 445927 h 486010"/>
              <a:gd name="connsiteX22" fmla="*/ 1918987 w 2364914"/>
              <a:gd name="connsiteY22" fmla="*/ 425885 h 486010"/>
              <a:gd name="connsiteX23" fmla="*/ 1691014 w 2364914"/>
              <a:gd name="connsiteY23" fmla="*/ 398328 h 486010"/>
              <a:gd name="connsiteX24" fmla="*/ 1473061 w 2364914"/>
              <a:gd name="connsiteY24" fmla="*/ 398328 h 486010"/>
              <a:gd name="connsiteX25" fmla="*/ 1104796 w 2364914"/>
              <a:gd name="connsiteY25" fmla="*/ 393318 h 486010"/>
              <a:gd name="connsiteX26" fmla="*/ 478494 w 2364914"/>
              <a:gd name="connsiteY26" fmla="*/ 395823 h 486010"/>
              <a:gd name="connsiteX27" fmla="*/ 290604 w 2364914"/>
              <a:gd name="connsiteY27" fmla="*/ 390813 h 486010"/>
              <a:gd name="connsiteX28" fmla="*/ 237995 w 2364914"/>
              <a:gd name="connsiteY28" fmla="*/ 383297 h 486010"/>
              <a:gd name="connsiteX29" fmla="*/ 185385 w 2364914"/>
              <a:gd name="connsiteY29" fmla="*/ 370771 h 486010"/>
              <a:gd name="connsiteX30" fmla="*/ 112734 w 2364914"/>
              <a:gd name="connsiteY30" fmla="*/ 348224 h 486010"/>
              <a:gd name="connsiteX31" fmla="*/ 52609 w 2364914"/>
              <a:gd name="connsiteY31" fmla="*/ 320667 h 486010"/>
              <a:gd name="connsiteX32" fmla="*/ 17536 w 2364914"/>
              <a:gd name="connsiteY32" fmla="*/ 295615 h 486010"/>
              <a:gd name="connsiteX33" fmla="*/ 0 w 2364914"/>
              <a:gd name="connsiteY33" fmla="*/ 260542 h 486010"/>
              <a:gd name="connsiteX34" fmla="*/ 10021 w 2364914"/>
              <a:gd name="connsiteY34" fmla="*/ 227974 h 486010"/>
              <a:gd name="connsiteX35" fmla="*/ 40083 w 2364914"/>
              <a:gd name="connsiteY35" fmla="*/ 200417 h 486010"/>
              <a:gd name="connsiteX36" fmla="*/ 102713 w 2364914"/>
              <a:gd name="connsiteY36" fmla="*/ 170354 h 486010"/>
              <a:gd name="connsiteX37" fmla="*/ 167849 w 2364914"/>
              <a:gd name="connsiteY37" fmla="*/ 152818 h 486010"/>
              <a:gd name="connsiteX38" fmla="*/ 268057 w 2364914"/>
              <a:gd name="connsiteY38" fmla="*/ 150313 h 486010"/>
              <a:gd name="connsiteX39" fmla="*/ 934442 w 2364914"/>
              <a:gd name="connsiteY39" fmla="*/ 147808 h 486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64914" h="486010">
                <a:moveTo>
                  <a:pt x="934442" y="147808"/>
                </a:moveTo>
                <a:lnTo>
                  <a:pt x="1442998" y="150313"/>
                </a:lnTo>
                <a:lnTo>
                  <a:pt x="1683498" y="150313"/>
                </a:lnTo>
                <a:lnTo>
                  <a:pt x="2034227" y="152818"/>
                </a:lnTo>
                <a:lnTo>
                  <a:pt x="2104373" y="145302"/>
                </a:lnTo>
                <a:lnTo>
                  <a:pt x="2172013" y="125261"/>
                </a:lnTo>
                <a:lnTo>
                  <a:pt x="2219612" y="97703"/>
                </a:lnTo>
                <a:lnTo>
                  <a:pt x="2264706" y="62631"/>
                </a:lnTo>
                <a:lnTo>
                  <a:pt x="2309799" y="15032"/>
                </a:lnTo>
                <a:lnTo>
                  <a:pt x="2332346" y="0"/>
                </a:lnTo>
                <a:lnTo>
                  <a:pt x="2347378" y="0"/>
                </a:lnTo>
                <a:lnTo>
                  <a:pt x="2362409" y="7516"/>
                </a:lnTo>
                <a:lnTo>
                  <a:pt x="2364914" y="25053"/>
                </a:lnTo>
                <a:lnTo>
                  <a:pt x="2342367" y="115240"/>
                </a:lnTo>
                <a:lnTo>
                  <a:pt x="2299779" y="250521"/>
                </a:lnTo>
                <a:lnTo>
                  <a:pt x="2239654" y="378286"/>
                </a:lnTo>
                <a:lnTo>
                  <a:pt x="2179529" y="468474"/>
                </a:lnTo>
                <a:lnTo>
                  <a:pt x="2161992" y="478495"/>
                </a:lnTo>
                <a:lnTo>
                  <a:pt x="2129425" y="486010"/>
                </a:lnTo>
                <a:lnTo>
                  <a:pt x="2086836" y="486010"/>
                </a:lnTo>
                <a:lnTo>
                  <a:pt x="2026711" y="468474"/>
                </a:lnTo>
                <a:lnTo>
                  <a:pt x="1981618" y="445927"/>
                </a:lnTo>
                <a:lnTo>
                  <a:pt x="1918987" y="425885"/>
                </a:lnTo>
                <a:lnTo>
                  <a:pt x="1691014" y="398328"/>
                </a:lnTo>
                <a:lnTo>
                  <a:pt x="1473061" y="398328"/>
                </a:lnTo>
                <a:lnTo>
                  <a:pt x="1104796" y="393318"/>
                </a:lnTo>
                <a:lnTo>
                  <a:pt x="478494" y="395823"/>
                </a:lnTo>
                <a:lnTo>
                  <a:pt x="290604" y="390813"/>
                </a:lnTo>
                <a:lnTo>
                  <a:pt x="237995" y="383297"/>
                </a:lnTo>
                <a:lnTo>
                  <a:pt x="185385" y="370771"/>
                </a:lnTo>
                <a:lnTo>
                  <a:pt x="112734" y="348224"/>
                </a:lnTo>
                <a:lnTo>
                  <a:pt x="52609" y="320667"/>
                </a:lnTo>
                <a:lnTo>
                  <a:pt x="17536" y="295615"/>
                </a:lnTo>
                <a:lnTo>
                  <a:pt x="0" y="260542"/>
                </a:lnTo>
                <a:lnTo>
                  <a:pt x="10021" y="227974"/>
                </a:lnTo>
                <a:lnTo>
                  <a:pt x="40083" y="200417"/>
                </a:lnTo>
                <a:lnTo>
                  <a:pt x="102713" y="170354"/>
                </a:lnTo>
                <a:lnTo>
                  <a:pt x="167849" y="152818"/>
                </a:lnTo>
                <a:lnTo>
                  <a:pt x="268057" y="150313"/>
                </a:lnTo>
                <a:lnTo>
                  <a:pt x="934442" y="147808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40F0970-5338-4043-A2D9-A1247DDD9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360" y="1398512"/>
            <a:ext cx="4548010" cy="454191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A2C42F2-66D3-4A4A-88FC-E97CB3BAC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3635" y="1398512"/>
            <a:ext cx="4548010" cy="45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4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7" grpId="0" animBg="1"/>
      <p:bldP spid="8" grpId="0" animBg="1"/>
      <p:bldP spid="11" grpId="0" animBg="1"/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3BE6C62-3177-4C0E-88EF-8DA290698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995" y="1158043"/>
            <a:ext cx="4548010" cy="45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149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081B9AE7-C411-4D07-8144-A26D6BE843A6}"/>
              </a:ext>
            </a:extLst>
          </p:cNvPr>
          <p:cNvSpPr/>
          <p:nvPr/>
        </p:nvSpPr>
        <p:spPr>
          <a:xfrm>
            <a:off x="4381501" y="2168525"/>
            <a:ext cx="790575" cy="863600"/>
          </a:xfrm>
          <a:custGeom>
            <a:avLst/>
            <a:gdLst>
              <a:gd name="connsiteX0" fmla="*/ 127000 w 790575"/>
              <a:gd name="connsiteY0" fmla="*/ 203200 h 863600"/>
              <a:gd name="connsiteX1" fmla="*/ 307975 w 790575"/>
              <a:gd name="connsiteY1" fmla="*/ 438150 h 863600"/>
              <a:gd name="connsiteX2" fmla="*/ 403225 w 790575"/>
              <a:gd name="connsiteY2" fmla="*/ 565150 h 863600"/>
              <a:gd name="connsiteX3" fmla="*/ 492125 w 790575"/>
              <a:gd name="connsiteY3" fmla="*/ 679450 h 863600"/>
              <a:gd name="connsiteX4" fmla="*/ 587375 w 790575"/>
              <a:gd name="connsiteY4" fmla="*/ 781050 h 863600"/>
              <a:gd name="connsiteX5" fmla="*/ 628650 w 790575"/>
              <a:gd name="connsiteY5" fmla="*/ 812800 h 863600"/>
              <a:gd name="connsiteX6" fmla="*/ 666750 w 790575"/>
              <a:gd name="connsiteY6" fmla="*/ 838200 h 863600"/>
              <a:gd name="connsiteX7" fmla="*/ 698500 w 790575"/>
              <a:gd name="connsiteY7" fmla="*/ 857250 h 863600"/>
              <a:gd name="connsiteX8" fmla="*/ 736600 w 790575"/>
              <a:gd name="connsiteY8" fmla="*/ 863600 h 863600"/>
              <a:gd name="connsiteX9" fmla="*/ 768350 w 790575"/>
              <a:gd name="connsiteY9" fmla="*/ 847725 h 863600"/>
              <a:gd name="connsiteX10" fmla="*/ 781050 w 790575"/>
              <a:gd name="connsiteY10" fmla="*/ 819150 h 863600"/>
              <a:gd name="connsiteX11" fmla="*/ 790575 w 790575"/>
              <a:gd name="connsiteY11" fmla="*/ 762000 h 863600"/>
              <a:gd name="connsiteX12" fmla="*/ 790575 w 790575"/>
              <a:gd name="connsiteY12" fmla="*/ 673100 h 863600"/>
              <a:gd name="connsiteX13" fmla="*/ 768350 w 790575"/>
              <a:gd name="connsiteY13" fmla="*/ 546100 h 863600"/>
              <a:gd name="connsiteX14" fmla="*/ 730250 w 790575"/>
              <a:gd name="connsiteY14" fmla="*/ 454025 h 863600"/>
              <a:gd name="connsiteX15" fmla="*/ 695325 w 790575"/>
              <a:gd name="connsiteY15" fmla="*/ 393700 h 863600"/>
              <a:gd name="connsiteX16" fmla="*/ 638175 w 790575"/>
              <a:gd name="connsiteY16" fmla="*/ 317500 h 863600"/>
              <a:gd name="connsiteX17" fmla="*/ 381000 w 790575"/>
              <a:gd name="connsiteY17" fmla="*/ 184150 h 863600"/>
              <a:gd name="connsiteX18" fmla="*/ 209550 w 790575"/>
              <a:gd name="connsiteY18" fmla="*/ 95250 h 863600"/>
              <a:gd name="connsiteX19" fmla="*/ 95250 w 790575"/>
              <a:gd name="connsiteY19" fmla="*/ 22225 h 863600"/>
              <a:gd name="connsiteX20" fmla="*/ 50800 w 790575"/>
              <a:gd name="connsiteY20" fmla="*/ 3175 h 863600"/>
              <a:gd name="connsiteX21" fmla="*/ 3175 w 790575"/>
              <a:gd name="connsiteY21" fmla="*/ 0 h 863600"/>
              <a:gd name="connsiteX22" fmla="*/ 0 w 790575"/>
              <a:gd name="connsiteY22" fmla="*/ 34925 h 863600"/>
              <a:gd name="connsiteX23" fmla="*/ 25400 w 790575"/>
              <a:gd name="connsiteY23" fmla="*/ 73025 h 863600"/>
              <a:gd name="connsiteX24" fmla="*/ 127000 w 790575"/>
              <a:gd name="connsiteY24" fmla="*/ 20320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90575" h="863600">
                <a:moveTo>
                  <a:pt x="127000" y="203200"/>
                </a:moveTo>
                <a:lnTo>
                  <a:pt x="307975" y="438150"/>
                </a:lnTo>
                <a:lnTo>
                  <a:pt x="403225" y="565150"/>
                </a:lnTo>
                <a:lnTo>
                  <a:pt x="492125" y="679450"/>
                </a:lnTo>
                <a:lnTo>
                  <a:pt x="587375" y="781050"/>
                </a:lnTo>
                <a:lnTo>
                  <a:pt x="628650" y="812800"/>
                </a:lnTo>
                <a:lnTo>
                  <a:pt x="666750" y="838200"/>
                </a:lnTo>
                <a:lnTo>
                  <a:pt x="698500" y="857250"/>
                </a:lnTo>
                <a:lnTo>
                  <a:pt x="736600" y="863600"/>
                </a:lnTo>
                <a:lnTo>
                  <a:pt x="768350" y="847725"/>
                </a:lnTo>
                <a:lnTo>
                  <a:pt x="781050" y="819150"/>
                </a:lnTo>
                <a:lnTo>
                  <a:pt x="790575" y="762000"/>
                </a:lnTo>
                <a:lnTo>
                  <a:pt x="790575" y="673100"/>
                </a:lnTo>
                <a:lnTo>
                  <a:pt x="768350" y="546100"/>
                </a:lnTo>
                <a:lnTo>
                  <a:pt x="730250" y="454025"/>
                </a:lnTo>
                <a:lnTo>
                  <a:pt x="695325" y="393700"/>
                </a:lnTo>
                <a:lnTo>
                  <a:pt x="638175" y="317500"/>
                </a:lnTo>
                <a:lnTo>
                  <a:pt x="381000" y="184150"/>
                </a:lnTo>
                <a:lnTo>
                  <a:pt x="209550" y="95250"/>
                </a:lnTo>
                <a:lnTo>
                  <a:pt x="95250" y="22225"/>
                </a:lnTo>
                <a:lnTo>
                  <a:pt x="50800" y="3175"/>
                </a:lnTo>
                <a:lnTo>
                  <a:pt x="3175" y="0"/>
                </a:lnTo>
                <a:lnTo>
                  <a:pt x="0" y="34925"/>
                </a:lnTo>
                <a:lnTo>
                  <a:pt x="25400" y="73025"/>
                </a:lnTo>
                <a:lnTo>
                  <a:pt x="127000" y="2032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4901E056-89D8-4BD5-95FD-D4991B597B98}"/>
              </a:ext>
            </a:extLst>
          </p:cNvPr>
          <p:cNvSpPr/>
          <p:nvPr/>
        </p:nvSpPr>
        <p:spPr>
          <a:xfrm>
            <a:off x="6415089" y="1733550"/>
            <a:ext cx="1157287" cy="1150938"/>
          </a:xfrm>
          <a:custGeom>
            <a:avLst/>
            <a:gdLst>
              <a:gd name="connsiteX0" fmla="*/ 892968 w 1157287"/>
              <a:gd name="connsiteY0" fmla="*/ 545306 h 1150144"/>
              <a:gd name="connsiteX1" fmla="*/ 673893 w 1157287"/>
              <a:gd name="connsiteY1" fmla="*/ 702469 h 1150144"/>
              <a:gd name="connsiteX2" fmla="*/ 457200 w 1157287"/>
              <a:gd name="connsiteY2" fmla="*/ 859631 h 1150144"/>
              <a:gd name="connsiteX3" fmla="*/ 200025 w 1157287"/>
              <a:gd name="connsiteY3" fmla="*/ 1042988 h 1150144"/>
              <a:gd name="connsiteX4" fmla="*/ 71437 w 1157287"/>
              <a:gd name="connsiteY4" fmla="*/ 1138238 h 1150144"/>
              <a:gd name="connsiteX5" fmla="*/ 28575 w 1157287"/>
              <a:gd name="connsiteY5" fmla="*/ 1150144 h 1150144"/>
              <a:gd name="connsiteX6" fmla="*/ 7143 w 1157287"/>
              <a:gd name="connsiteY6" fmla="*/ 1150144 h 1150144"/>
              <a:gd name="connsiteX7" fmla="*/ 0 w 1157287"/>
              <a:gd name="connsiteY7" fmla="*/ 1133475 h 1150144"/>
              <a:gd name="connsiteX8" fmla="*/ 4762 w 1157287"/>
              <a:gd name="connsiteY8" fmla="*/ 1107281 h 1150144"/>
              <a:gd name="connsiteX9" fmla="*/ 21431 w 1157287"/>
              <a:gd name="connsiteY9" fmla="*/ 1076325 h 1150144"/>
              <a:gd name="connsiteX10" fmla="*/ 123825 w 1157287"/>
              <a:gd name="connsiteY10" fmla="*/ 978694 h 1150144"/>
              <a:gd name="connsiteX11" fmla="*/ 307181 w 1157287"/>
              <a:gd name="connsiteY11" fmla="*/ 797719 h 1150144"/>
              <a:gd name="connsiteX12" fmla="*/ 469106 w 1157287"/>
              <a:gd name="connsiteY12" fmla="*/ 621506 h 1150144"/>
              <a:gd name="connsiteX13" fmla="*/ 597693 w 1157287"/>
              <a:gd name="connsiteY13" fmla="*/ 478631 h 1150144"/>
              <a:gd name="connsiteX14" fmla="*/ 647700 w 1157287"/>
              <a:gd name="connsiteY14" fmla="*/ 419100 h 1150144"/>
              <a:gd name="connsiteX15" fmla="*/ 695325 w 1157287"/>
              <a:gd name="connsiteY15" fmla="*/ 342900 h 1150144"/>
              <a:gd name="connsiteX16" fmla="*/ 738187 w 1157287"/>
              <a:gd name="connsiteY16" fmla="*/ 273844 h 1150144"/>
              <a:gd name="connsiteX17" fmla="*/ 750093 w 1157287"/>
              <a:gd name="connsiteY17" fmla="*/ 242888 h 1150144"/>
              <a:gd name="connsiteX18" fmla="*/ 750093 w 1157287"/>
              <a:gd name="connsiteY18" fmla="*/ 200025 h 1150144"/>
              <a:gd name="connsiteX19" fmla="*/ 733425 w 1157287"/>
              <a:gd name="connsiteY19" fmla="*/ 142875 h 1150144"/>
              <a:gd name="connsiteX20" fmla="*/ 695325 w 1157287"/>
              <a:gd name="connsiteY20" fmla="*/ 97631 h 1150144"/>
              <a:gd name="connsiteX21" fmla="*/ 647700 w 1157287"/>
              <a:gd name="connsiteY21" fmla="*/ 54769 h 1150144"/>
              <a:gd name="connsiteX22" fmla="*/ 626268 w 1157287"/>
              <a:gd name="connsiteY22" fmla="*/ 35719 h 1150144"/>
              <a:gd name="connsiteX23" fmla="*/ 623887 w 1157287"/>
              <a:gd name="connsiteY23" fmla="*/ 21431 h 1150144"/>
              <a:gd name="connsiteX24" fmla="*/ 642937 w 1157287"/>
              <a:gd name="connsiteY24" fmla="*/ 2381 h 1150144"/>
              <a:gd name="connsiteX25" fmla="*/ 681037 w 1157287"/>
              <a:gd name="connsiteY25" fmla="*/ 0 h 1150144"/>
              <a:gd name="connsiteX26" fmla="*/ 747712 w 1157287"/>
              <a:gd name="connsiteY26" fmla="*/ 11906 h 1150144"/>
              <a:gd name="connsiteX27" fmla="*/ 835818 w 1157287"/>
              <a:gd name="connsiteY27" fmla="*/ 47625 h 1150144"/>
              <a:gd name="connsiteX28" fmla="*/ 895350 w 1157287"/>
              <a:gd name="connsiteY28" fmla="*/ 83344 h 1150144"/>
              <a:gd name="connsiteX29" fmla="*/ 983456 w 1157287"/>
              <a:gd name="connsiteY29" fmla="*/ 154781 h 1150144"/>
              <a:gd name="connsiteX30" fmla="*/ 1059656 w 1157287"/>
              <a:gd name="connsiteY30" fmla="*/ 238125 h 1150144"/>
              <a:gd name="connsiteX31" fmla="*/ 1138237 w 1157287"/>
              <a:gd name="connsiteY31" fmla="*/ 342900 h 1150144"/>
              <a:gd name="connsiteX32" fmla="*/ 1157287 w 1157287"/>
              <a:gd name="connsiteY32" fmla="*/ 376238 h 1150144"/>
              <a:gd name="connsiteX33" fmla="*/ 1152525 w 1157287"/>
              <a:gd name="connsiteY33" fmla="*/ 400050 h 1150144"/>
              <a:gd name="connsiteX34" fmla="*/ 1128712 w 1157287"/>
              <a:gd name="connsiteY34" fmla="*/ 419100 h 1150144"/>
              <a:gd name="connsiteX35" fmla="*/ 1078706 w 1157287"/>
              <a:gd name="connsiteY35" fmla="*/ 450056 h 1150144"/>
              <a:gd name="connsiteX36" fmla="*/ 1026318 w 1157287"/>
              <a:gd name="connsiteY36" fmla="*/ 464344 h 1150144"/>
              <a:gd name="connsiteX37" fmla="*/ 990600 w 1157287"/>
              <a:gd name="connsiteY37" fmla="*/ 478631 h 1150144"/>
              <a:gd name="connsiteX38" fmla="*/ 892968 w 1157287"/>
              <a:gd name="connsiteY38" fmla="*/ 545306 h 1150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57287" h="1150144">
                <a:moveTo>
                  <a:pt x="892968" y="545306"/>
                </a:moveTo>
                <a:lnTo>
                  <a:pt x="673893" y="702469"/>
                </a:lnTo>
                <a:lnTo>
                  <a:pt x="457200" y="859631"/>
                </a:lnTo>
                <a:lnTo>
                  <a:pt x="200025" y="1042988"/>
                </a:lnTo>
                <a:lnTo>
                  <a:pt x="71437" y="1138238"/>
                </a:lnTo>
                <a:lnTo>
                  <a:pt x="28575" y="1150144"/>
                </a:lnTo>
                <a:lnTo>
                  <a:pt x="7143" y="1150144"/>
                </a:lnTo>
                <a:lnTo>
                  <a:pt x="0" y="1133475"/>
                </a:lnTo>
                <a:lnTo>
                  <a:pt x="4762" y="1107281"/>
                </a:lnTo>
                <a:lnTo>
                  <a:pt x="21431" y="1076325"/>
                </a:lnTo>
                <a:lnTo>
                  <a:pt x="123825" y="978694"/>
                </a:lnTo>
                <a:lnTo>
                  <a:pt x="307181" y="797719"/>
                </a:lnTo>
                <a:lnTo>
                  <a:pt x="469106" y="621506"/>
                </a:lnTo>
                <a:lnTo>
                  <a:pt x="597693" y="478631"/>
                </a:lnTo>
                <a:lnTo>
                  <a:pt x="647700" y="419100"/>
                </a:lnTo>
                <a:lnTo>
                  <a:pt x="695325" y="342900"/>
                </a:lnTo>
                <a:lnTo>
                  <a:pt x="738187" y="273844"/>
                </a:lnTo>
                <a:lnTo>
                  <a:pt x="750093" y="242888"/>
                </a:lnTo>
                <a:lnTo>
                  <a:pt x="750093" y="200025"/>
                </a:lnTo>
                <a:lnTo>
                  <a:pt x="733425" y="142875"/>
                </a:lnTo>
                <a:lnTo>
                  <a:pt x="695325" y="97631"/>
                </a:lnTo>
                <a:lnTo>
                  <a:pt x="647700" y="54769"/>
                </a:lnTo>
                <a:lnTo>
                  <a:pt x="626268" y="35719"/>
                </a:lnTo>
                <a:lnTo>
                  <a:pt x="623887" y="21431"/>
                </a:lnTo>
                <a:lnTo>
                  <a:pt x="642937" y="2381"/>
                </a:lnTo>
                <a:lnTo>
                  <a:pt x="681037" y="0"/>
                </a:lnTo>
                <a:lnTo>
                  <a:pt x="747712" y="11906"/>
                </a:lnTo>
                <a:lnTo>
                  <a:pt x="835818" y="47625"/>
                </a:lnTo>
                <a:lnTo>
                  <a:pt x="895350" y="83344"/>
                </a:lnTo>
                <a:lnTo>
                  <a:pt x="983456" y="154781"/>
                </a:lnTo>
                <a:lnTo>
                  <a:pt x="1059656" y="238125"/>
                </a:lnTo>
                <a:lnTo>
                  <a:pt x="1138237" y="342900"/>
                </a:lnTo>
                <a:lnTo>
                  <a:pt x="1157287" y="376238"/>
                </a:lnTo>
                <a:lnTo>
                  <a:pt x="1152525" y="400050"/>
                </a:lnTo>
                <a:lnTo>
                  <a:pt x="1128712" y="419100"/>
                </a:lnTo>
                <a:lnTo>
                  <a:pt x="1078706" y="450056"/>
                </a:lnTo>
                <a:lnTo>
                  <a:pt x="1026318" y="464344"/>
                </a:lnTo>
                <a:lnTo>
                  <a:pt x="990600" y="478631"/>
                </a:lnTo>
                <a:lnTo>
                  <a:pt x="892968" y="5453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CE3B19C2-0511-487E-9AF9-2ED88781FF35}"/>
              </a:ext>
            </a:extLst>
          </p:cNvPr>
          <p:cNvSpPr/>
          <p:nvPr/>
        </p:nvSpPr>
        <p:spPr>
          <a:xfrm>
            <a:off x="3981451" y="2914650"/>
            <a:ext cx="3749675" cy="850900"/>
          </a:xfrm>
          <a:custGeom>
            <a:avLst/>
            <a:gdLst>
              <a:gd name="connsiteX0" fmla="*/ 1315941 w 3749040"/>
              <a:gd name="connsiteY0" fmla="*/ 397565 h 850790"/>
              <a:gd name="connsiteX1" fmla="*/ 1932167 w 3749040"/>
              <a:gd name="connsiteY1" fmla="*/ 266369 h 850790"/>
              <a:gd name="connsiteX2" fmla="*/ 2218414 w 3749040"/>
              <a:gd name="connsiteY2" fmla="*/ 234564 h 850790"/>
              <a:gd name="connsiteX3" fmla="*/ 2723321 w 3749040"/>
              <a:gd name="connsiteY3" fmla="*/ 155050 h 850790"/>
              <a:gd name="connsiteX4" fmla="*/ 3025471 w 3749040"/>
              <a:gd name="connsiteY4" fmla="*/ 107343 h 850790"/>
              <a:gd name="connsiteX5" fmla="*/ 3093057 w 3749040"/>
              <a:gd name="connsiteY5" fmla="*/ 71562 h 850790"/>
              <a:gd name="connsiteX6" fmla="*/ 3172570 w 3749040"/>
              <a:gd name="connsiteY6" fmla="*/ 35781 h 850790"/>
              <a:gd name="connsiteX7" fmla="*/ 3252083 w 3749040"/>
              <a:gd name="connsiteY7" fmla="*/ 11927 h 850790"/>
              <a:gd name="connsiteX8" fmla="*/ 3307742 w 3749040"/>
              <a:gd name="connsiteY8" fmla="*/ 0 h 850790"/>
              <a:gd name="connsiteX9" fmla="*/ 3355450 w 3749040"/>
              <a:gd name="connsiteY9" fmla="*/ 7951 h 850790"/>
              <a:gd name="connsiteX10" fmla="*/ 3470744 w 3749040"/>
              <a:gd name="connsiteY10" fmla="*/ 43732 h 850790"/>
              <a:gd name="connsiteX11" fmla="*/ 3593989 w 3749040"/>
              <a:gd name="connsiteY11" fmla="*/ 91440 h 850790"/>
              <a:gd name="connsiteX12" fmla="*/ 3665551 w 3749040"/>
              <a:gd name="connsiteY12" fmla="*/ 131197 h 850790"/>
              <a:gd name="connsiteX13" fmla="*/ 3717234 w 3749040"/>
              <a:gd name="connsiteY13" fmla="*/ 163002 h 850790"/>
              <a:gd name="connsiteX14" fmla="*/ 3741088 w 3749040"/>
              <a:gd name="connsiteY14" fmla="*/ 186856 h 850790"/>
              <a:gd name="connsiteX15" fmla="*/ 3749040 w 3749040"/>
              <a:gd name="connsiteY15" fmla="*/ 214685 h 850790"/>
              <a:gd name="connsiteX16" fmla="*/ 3745064 w 3749040"/>
              <a:gd name="connsiteY16" fmla="*/ 242515 h 850790"/>
              <a:gd name="connsiteX17" fmla="*/ 3721210 w 3749040"/>
              <a:gd name="connsiteY17" fmla="*/ 274320 h 850790"/>
              <a:gd name="connsiteX18" fmla="*/ 3665551 w 3749040"/>
              <a:gd name="connsiteY18" fmla="*/ 310101 h 850790"/>
              <a:gd name="connsiteX19" fmla="*/ 3383280 w 3749040"/>
              <a:gd name="connsiteY19" fmla="*/ 329979 h 850790"/>
              <a:gd name="connsiteX20" fmla="*/ 2830664 w 3749040"/>
              <a:gd name="connsiteY20" fmla="*/ 357809 h 850790"/>
              <a:gd name="connsiteX21" fmla="*/ 2083241 w 3749040"/>
              <a:gd name="connsiteY21" fmla="*/ 421419 h 850790"/>
              <a:gd name="connsiteX22" fmla="*/ 1606163 w 3749040"/>
              <a:gd name="connsiteY22" fmla="*/ 524786 h 850790"/>
              <a:gd name="connsiteX23" fmla="*/ 1459064 w 3749040"/>
              <a:gd name="connsiteY23" fmla="*/ 564543 h 850790"/>
              <a:gd name="connsiteX24" fmla="*/ 1041621 w 3749040"/>
              <a:gd name="connsiteY24" fmla="*/ 683812 h 850790"/>
              <a:gd name="connsiteX25" fmla="*/ 783203 w 3749040"/>
              <a:gd name="connsiteY25" fmla="*/ 759350 h 850790"/>
              <a:gd name="connsiteX26" fmla="*/ 560567 w 3749040"/>
              <a:gd name="connsiteY26" fmla="*/ 850790 h 850790"/>
              <a:gd name="connsiteX27" fmla="*/ 465151 w 3749040"/>
              <a:gd name="connsiteY27" fmla="*/ 807057 h 850790"/>
              <a:gd name="connsiteX28" fmla="*/ 337930 w 3749040"/>
              <a:gd name="connsiteY28" fmla="*/ 739471 h 850790"/>
              <a:gd name="connsiteX29" fmla="*/ 222636 w 3749040"/>
              <a:gd name="connsiteY29" fmla="*/ 667910 h 850790"/>
              <a:gd name="connsiteX30" fmla="*/ 107342 w 3749040"/>
              <a:gd name="connsiteY30" fmla="*/ 564543 h 850790"/>
              <a:gd name="connsiteX31" fmla="*/ 27829 w 3749040"/>
              <a:gd name="connsiteY31" fmla="*/ 492981 h 850790"/>
              <a:gd name="connsiteX32" fmla="*/ 0 w 3749040"/>
              <a:gd name="connsiteY32" fmla="*/ 457200 h 850790"/>
              <a:gd name="connsiteX33" fmla="*/ 3975 w 3749040"/>
              <a:gd name="connsiteY33" fmla="*/ 417444 h 850790"/>
              <a:gd name="connsiteX34" fmla="*/ 27829 w 3749040"/>
              <a:gd name="connsiteY34" fmla="*/ 405517 h 850790"/>
              <a:gd name="connsiteX35" fmla="*/ 59634 w 3749040"/>
              <a:gd name="connsiteY35" fmla="*/ 397565 h 850790"/>
              <a:gd name="connsiteX36" fmla="*/ 91440 w 3749040"/>
              <a:gd name="connsiteY36" fmla="*/ 409492 h 850790"/>
              <a:gd name="connsiteX37" fmla="*/ 159026 w 3749040"/>
              <a:gd name="connsiteY37" fmla="*/ 449249 h 850790"/>
              <a:gd name="connsiteX38" fmla="*/ 286247 w 3749040"/>
              <a:gd name="connsiteY38" fmla="*/ 508884 h 850790"/>
              <a:gd name="connsiteX39" fmla="*/ 365760 w 3749040"/>
              <a:gd name="connsiteY39" fmla="*/ 528762 h 850790"/>
              <a:gd name="connsiteX40" fmla="*/ 453224 w 3749040"/>
              <a:gd name="connsiteY40" fmla="*/ 532737 h 850790"/>
              <a:gd name="connsiteX41" fmla="*/ 636104 w 3749040"/>
              <a:gd name="connsiteY41" fmla="*/ 524786 h 850790"/>
              <a:gd name="connsiteX42" fmla="*/ 922351 w 3749040"/>
              <a:gd name="connsiteY42" fmla="*/ 485030 h 850790"/>
              <a:gd name="connsiteX43" fmla="*/ 1315941 w 3749040"/>
              <a:gd name="connsiteY43" fmla="*/ 397565 h 8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749040" h="850790">
                <a:moveTo>
                  <a:pt x="1315941" y="397565"/>
                </a:moveTo>
                <a:lnTo>
                  <a:pt x="1932167" y="266369"/>
                </a:lnTo>
                <a:lnTo>
                  <a:pt x="2218414" y="234564"/>
                </a:lnTo>
                <a:lnTo>
                  <a:pt x="2723321" y="155050"/>
                </a:lnTo>
                <a:lnTo>
                  <a:pt x="3025471" y="107343"/>
                </a:lnTo>
                <a:lnTo>
                  <a:pt x="3093057" y="71562"/>
                </a:lnTo>
                <a:lnTo>
                  <a:pt x="3172570" y="35781"/>
                </a:lnTo>
                <a:lnTo>
                  <a:pt x="3252083" y="11927"/>
                </a:lnTo>
                <a:lnTo>
                  <a:pt x="3307742" y="0"/>
                </a:lnTo>
                <a:lnTo>
                  <a:pt x="3355450" y="7951"/>
                </a:lnTo>
                <a:lnTo>
                  <a:pt x="3470744" y="43732"/>
                </a:lnTo>
                <a:lnTo>
                  <a:pt x="3593989" y="91440"/>
                </a:lnTo>
                <a:lnTo>
                  <a:pt x="3665551" y="131197"/>
                </a:lnTo>
                <a:lnTo>
                  <a:pt x="3717234" y="163002"/>
                </a:lnTo>
                <a:lnTo>
                  <a:pt x="3741088" y="186856"/>
                </a:lnTo>
                <a:lnTo>
                  <a:pt x="3749040" y="214685"/>
                </a:lnTo>
                <a:lnTo>
                  <a:pt x="3745064" y="242515"/>
                </a:lnTo>
                <a:lnTo>
                  <a:pt x="3721210" y="274320"/>
                </a:lnTo>
                <a:lnTo>
                  <a:pt x="3665551" y="310101"/>
                </a:lnTo>
                <a:lnTo>
                  <a:pt x="3383280" y="329979"/>
                </a:lnTo>
                <a:lnTo>
                  <a:pt x="2830664" y="357809"/>
                </a:lnTo>
                <a:lnTo>
                  <a:pt x="2083241" y="421419"/>
                </a:lnTo>
                <a:lnTo>
                  <a:pt x="1606163" y="524786"/>
                </a:lnTo>
                <a:lnTo>
                  <a:pt x="1459064" y="564543"/>
                </a:lnTo>
                <a:lnTo>
                  <a:pt x="1041621" y="683812"/>
                </a:lnTo>
                <a:lnTo>
                  <a:pt x="783203" y="759350"/>
                </a:lnTo>
                <a:lnTo>
                  <a:pt x="560567" y="850790"/>
                </a:lnTo>
                <a:lnTo>
                  <a:pt x="465151" y="807057"/>
                </a:lnTo>
                <a:lnTo>
                  <a:pt x="337930" y="739471"/>
                </a:lnTo>
                <a:lnTo>
                  <a:pt x="222636" y="667910"/>
                </a:lnTo>
                <a:lnTo>
                  <a:pt x="107342" y="564543"/>
                </a:lnTo>
                <a:lnTo>
                  <a:pt x="27829" y="492981"/>
                </a:lnTo>
                <a:lnTo>
                  <a:pt x="0" y="457200"/>
                </a:lnTo>
                <a:lnTo>
                  <a:pt x="3975" y="417444"/>
                </a:lnTo>
                <a:lnTo>
                  <a:pt x="27829" y="405517"/>
                </a:lnTo>
                <a:lnTo>
                  <a:pt x="59634" y="397565"/>
                </a:lnTo>
                <a:lnTo>
                  <a:pt x="91440" y="409492"/>
                </a:lnTo>
                <a:lnTo>
                  <a:pt x="159026" y="449249"/>
                </a:lnTo>
                <a:lnTo>
                  <a:pt x="286247" y="508884"/>
                </a:lnTo>
                <a:lnTo>
                  <a:pt x="365760" y="528762"/>
                </a:lnTo>
                <a:lnTo>
                  <a:pt x="453224" y="532737"/>
                </a:lnTo>
                <a:lnTo>
                  <a:pt x="636104" y="524786"/>
                </a:lnTo>
                <a:lnTo>
                  <a:pt x="922351" y="485030"/>
                </a:lnTo>
                <a:lnTo>
                  <a:pt x="1315941" y="39756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CC6015F1-BA85-4B4A-9EC3-399FFEF94C07}"/>
              </a:ext>
            </a:extLst>
          </p:cNvPr>
          <p:cNvSpPr/>
          <p:nvPr/>
        </p:nvSpPr>
        <p:spPr>
          <a:xfrm rot="16200000">
            <a:off x="3767932" y="3421857"/>
            <a:ext cx="4352925" cy="557212"/>
          </a:xfrm>
          <a:custGeom>
            <a:avLst/>
            <a:gdLst>
              <a:gd name="connsiteX0" fmla="*/ 1228725 w 4352925"/>
              <a:gd name="connsiteY0" fmla="*/ 242888 h 557213"/>
              <a:gd name="connsiteX1" fmla="*/ 2409825 w 4352925"/>
              <a:gd name="connsiteY1" fmla="*/ 242888 h 557213"/>
              <a:gd name="connsiteX2" fmla="*/ 2809875 w 4352925"/>
              <a:gd name="connsiteY2" fmla="*/ 238125 h 557213"/>
              <a:gd name="connsiteX3" fmla="*/ 3848100 w 4352925"/>
              <a:gd name="connsiteY3" fmla="*/ 223838 h 557213"/>
              <a:gd name="connsiteX4" fmla="*/ 4024312 w 4352925"/>
              <a:gd name="connsiteY4" fmla="*/ 223838 h 557213"/>
              <a:gd name="connsiteX5" fmla="*/ 4071937 w 4352925"/>
              <a:gd name="connsiteY5" fmla="*/ 214313 h 557213"/>
              <a:gd name="connsiteX6" fmla="*/ 4105275 w 4352925"/>
              <a:gd name="connsiteY6" fmla="*/ 195263 h 557213"/>
              <a:gd name="connsiteX7" fmla="*/ 4176712 w 4352925"/>
              <a:gd name="connsiteY7" fmla="*/ 152400 h 557213"/>
              <a:gd name="connsiteX8" fmla="*/ 4219575 w 4352925"/>
              <a:gd name="connsiteY8" fmla="*/ 95250 h 557213"/>
              <a:gd name="connsiteX9" fmla="*/ 4257675 w 4352925"/>
              <a:gd name="connsiteY9" fmla="*/ 52388 h 557213"/>
              <a:gd name="connsiteX10" fmla="*/ 4286250 w 4352925"/>
              <a:gd name="connsiteY10" fmla="*/ 14288 h 557213"/>
              <a:gd name="connsiteX11" fmla="*/ 4333875 w 4352925"/>
              <a:gd name="connsiteY11" fmla="*/ 0 h 557213"/>
              <a:gd name="connsiteX12" fmla="*/ 4352925 w 4352925"/>
              <a:gd name="connsiteY12" fmla="*/ 14288 h 557213"/>
              <a:gd name="connsiteX13" fmla="*/ 4352925 w 4352925"/>
              <a:gd name="connsiteY13" fmla="*/ 33338 h 557213"/>
              <a:gd name="connsiteX14" fmla="*/ 4329112 w 4352925"/>
              <a:gd name="connsiteY14" fmla="*/ 95250 h 557213"/>
              <a:gd name="connsiteX15" fmla="*/ 4205287 w 4352925"/>
              <a:gd name="connsiteY15" fmla="*/ 338138 h 557213"/>
              <a:gd name="connsiteX16" fmla="*/ 4124325 w 4352925"/>
              <a:gd name="connsiteY16" fmla="*/ 461963 h 557213"/>
              <a:gd name="connsiteX17" fmla="*/ 4076700 w 4352925"/>
              <a:gd name="connsiteY17" fmla="*/ 528638 h 557213"/>
              <a:gd name="connsiteX18" fmla="*/ 4048125 w 4352925"/>
              <a:gd name="connsiteY18" fmla="*/ 557213 h 557213"/>
              <a:gd name="connsiteX19" fmla="*/ 4014787 w 4352925"/>
              <a:gd name="connsiteY19" fmla="*/ 557213 h 557213"/>
              <a:gd name="connsiteX20" fmla="*/ 3952875 w 4352925"/>
              <a:gd name="connsiteY20" fmla="*/ 542925 h 557213"/>
              <a:gd name="connsiteX21" fmla="*/ 3895725 w 4352925"/>
              <a:gd name="connsiteY21" fmla="*/ 509588 h 557213"/>
              <a:gd name="connsiteX22" fmla="*/ 3862387 w 4352925"/>
              <a:gd name="connsiteY22" fmla="*/ 490538 h 557213"/>
              <a:gd name="connsiteX23" fmla="*/ 3729037 w 4352925"/>
              <a:gd name="connsiteY23" fmla="*/ 471488 h 557213"/>
              <a:gd name="connsiteX24" fmla="*/ 3614737 w 4352925"/>
              <a:gd name="connsiteY24" fmla="*/ 466725 h 557213"/>
              <a:gd name="connsiteX25" fmla="*/ 2671762 w 4352925"/>
              <a:gd name="connsiteY25" fmla="*/ 442913 h 557213"/>
              <a:gd name="connsiteX26" fmla="*/ 2119312 w 4352925"/>
              <a:gd name="connsiteY26" fmla="*/ 442913 h 557213"/>
              <a:gd name="connsiteX27" fmla="*/ 1814512 w 4352925"/>
              <a:gd name="connsiteY27" fmla="*/ 452438 h 557213"/>
              <a:gd name="connsiteX28" fmla="*/ 1438275 w 4352925"/>
              <a:gd name="connsiteY28" fmla="*/ 471488 h 557213"/>
              <a:gd name="connsiteX29" fmla="*/ 676275 w 4352925"/>
              <a:gd name="connsiteY29" fmla="*/ 504825 h 557213"/>
              <a:gd name="connsiteX30" fmla="*/ 461962 w 4352925"/>
              <a:gd name="connsiteY30" fmla="*/ 514350 h 557213"/>
              <a:gd name="connsiteX31" fmla="*/ 290512 w 4352925"/>
              <a:gd name="connsiteY31" fmla="*/ 514350 h 557213"/>
              <a:gd name="connsiteX32" fmla="*/ 233362 w 4352925"/>
              <a:gd name="connsiteY32" fmla="*/ 504825 h 557213"/>
              <a:gd name="connsiteX33" fmla="*/ 133350 w 4352925"/>
              <a:gd name="connsiteY33" fmla="*/ 485775 h 557213"/>
              <a:gd name="connsiteX34" fmla="*/ 61912 w 4352925"/>
              <a:gd name="connsiteY34" fmla="*/ 452438 h 557213"/>
              <a:gd name="connsiteX35" fmla="*/ 9525 w 4352925"/>
              <a:gd name="connsiteY35" fmla="*/ 409575 h 557213"/>
              <a:gd name="connsiteX36" fmla="*/ 0 w 4352925"/>
              <a:gd name="connsiteY36" fmla="*/ 376238 h 557213"/>
              <a:gd name="connsiteX37" fmla="*/ 23812 w 4352925"/>
              <a:gd name="connsiteY37" fmla="*/ 338138 h 557213"/>
              <a:gd name="connsiteX38" fmla="*/ 95250 w 4352925"/>
              <a:gd name="connsiteY38" fmla="*/ 300038 h 557213"/>
              <a:gd name="connsiteX39" fmla="*/ 214312 w 4352925"/>
              <a:gd name="connsiteY39" fmla="*/ 257175 h 557213"/>
              <a:gd name="connsiteX40" fmla="*/ 323850 w 4352925"/>
              <a:gd name="connsiteY40" fmla="*/ 223838 h 557213"/>
              <a:gd name="connsiteX41" fmla="*/ 409575 w 4352925"/>
              <a:gd name="connsiteY41" fmla="*/ 214313 h 557213"/>
              <a:gd name="connsiteX42" fmla="*/ 552450 w 4352925"/>
              <a:gd name="connsiteY42" fmla="*/ 219075 h 557213"/>
              <a:gd name="connsiteX43" fmla="*/ 666750 w 4352925"/>
              <a:gd name="connsiteY43" fmla="*/ 233363 h 557213"/>
              <a:gd name="connsiteX44" fmla="*/ 890587 w 4352925"/>
              <a:gd name="connsiteY44" fmla="*/ 247650 h 557213"/>
              <a:gd name="connsiteX45" fmla="*/ 1228725 w 4352925"/>
              <a:gd name="connsiteY45" fmla="*/ 242888 h 5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352925" h="557213">
                <a:moveTo>
                  <a:pt x="1228725" y="242888"/>
                </a:moveTo>
                <a:lnTo>
                  <a:pt x="2409825" y="242888"/>
                </a:lnTo>
                <a:lnTo>
                  <a:pt x="2809875" y="238125"/>
                </a:lnTo>
                <a:lnTo>
                  <a:pt x="3848100" y="223838"/>
                </a:lnTo>
                <a:lnTo>
                  <a:pt x="4024312" y="223838"/>
                </a:lnTo>
                <a:lnTo>
                  <a:pt x="4071937" y="214313"/>
                </a:lnTo>
                <a:lnTo>
                  <a:pt x="4105275" y="195263"/>
                </a:lnTo>
                <a:lnTo>
                  <a:pt x="4176712" y="152400"/>
                </a:lnTo>
                <a:lnTo>
                  <a:pt x="4219575" y="95250"/>
                </a:lnTo>
                <a:lnTo>
                  <a:pt x="4257675" y="52388"/>
                </a:lnTo>
                <a:lnTo>
                  <a:pt x="4286250" y="14288"/>
                </a:lnTo>
                <a:lnTo>
                  <a:pt x="4333875" y="0"/>
                </a:lnTo>
                <a:lnTo>
                  <a:pt x="4352925" y="14288"/>
                </a:lnTo>
                <a:lnTo>
                  <a:pt x="4352925" y="33338"/>
                </a:lnTo>
                <a:lnTo>
                  <a:pt x="4329112" y="95250"/>
                </a:lnTo>
                <a:lnTo>
                  <a:pt x="4205287" y="338138"/>
                </a:lnTo>
                <a:lnTo>
                  <a:pt x="4124325" y="461963"/>
                </a:lnTo>
                <a:lnTo>
                  <a:pt x="4076700" y="528638"/>
                </a:lnTo>
                <a:lnTo>
                  <a:pt x="4048125" y="557213"/>
                </a:lnTo>
                <a:lnTo>
                  <a:pt x="4014787" y="557213"/>
                </a:lnTo>
                <a:lnTo>
                  <a:pt x="3952875" y="542925"/>
                </a:lnTo>
                <a:lnTo>
                  <a:pt x="3895725" y="509588"/>
                </a:lnTo>
                <a:lnTo>
                  <a:pt x="3862387" y="490538"/>
                </a:lnTo>
                <a:lnTo>
                  <a:pt x="3729037" y="471488"/>
                </a:lnTo>
                <a:lnTo>
                  <a:pt x="3614737" y="466725"/>
                </a:lnTo>
                <a:lnTo>
                  <a:pt x="2671762" y="442913"/>
                </a:lnTo>
                <a:lnTo>
                  <a:pt x="2119312" y="442913"/>
                </a:lnTo>
                <a:lnTo>
                  <a:pt x="1814512" y="452438"/>
                </a:lnTo>
                <a:lnTo>
                  <a:pt x="1438275" y="471488"/>
                </a:lnTo>
                <a:lnTo>
                  <a:pt x="676275" y="504825"/>
                </a:lnTo>
                <a:lnTo>
                  <a:pt x="461962" y="514350"/>
                </a:lnTo>
                <a:lnTo>
                  <a:pt x="290512" y="514350"/>
                </a:lnTo>
                <a:lnTo>
                  <a:pt x="233362" y="504825"/>
                </a:lnTo>
                <a:lnTo>
                  <a:pt x="133350" y="485775"/>
                </a:lnTo>
                <a:lnTo>
                  <a:pt x="61912" y="452438"/>
                </a:lnTo>
                <a:lnTo>
                  <a:pt x="9525" y="409575"/>
                </a:lnTo>
                <a:lnTo>
                  <a:pt x="0" y="376238"/>
                </a:lnTo>
                <a:lnTo>
                  <a:pt x="23812" y="338138"/>
                </a:lnTo>
                <a:lnTo>
                  <a:pt x="95250" y="300038"/>
                </a:lnTo>
                <a:lnTo>
                  <a:pt x="214312" y="257175"/>
                </a:lnTo>
                <a:lnTo>
                  <a:pt x="323850" y="223838"/>
                </a:lnTo>
                <a:lnTo>
                  <a:pt x="409575" y="214313"/>
                </a:lnTo>
                <a:lnTo>
                  <a:pt x="552450" y="219075"/>
                </a:lnTo>
                <a:lnTo>
                  <a:pt x="666750" y="233363"/>
                </a:lnTo>
                <a:lnTo>
                  <a:pt x="890587" y="247650"/>
                </a:lnTo>
                <a:lnTo>
                  <a:pt x="1228725" y="24288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5E82A971-7C7A-42F2-B428-BD3FEC86B21F}"/>
              </a:ext>
            </a:extLst>
          </p:cNvPr>
          <p:cNvSpPr/>
          <p:nvPr/>
        </p:nvSpPr>
        <p:spPr>
          <a:xfrm>
            <a:off x="3732214" y="3332163"/>
            <a:ext cx="2205037" cy="2139950"/>
          </a:xfrm>
          <a:custGeom>
            <a:avLst/>
            <a:gdLst>
              <a:gd name="connsiteX0" fmla="*/ 2046083 w 2204519"/>
              <a:gd name="connsiteY0" fmla="*/ 371192 h 2141145"/>
              <a:gd name="connsiteX1" fmla="*/ 1883121 w 2204519"/>
              <a:gd name="connsiteY1" fmla="*/ 583949 h 2141145"/>
              <a:gd name="connsiteX2" fmla="*/ 1742792 w 2204519"/>
              <a:gd name="connsiteY2" fmla="*/ 760491 h 2141145"/>
              <a:gd name="connsiteX3" fmla="*/ 1552669 w 2204519"/>
              <a:gd name="connsiteY3" fmla="*/ 991355 h 2141145"/>
              <a:gd name="connsiteX4" fmla="*/ 1380654 w 2204519"/>
              <a:gd name="connsiteY4" fmla="*/ 1176951 h 2141145"/>
              <a:gd name="connsiteX5" fmla="*/ 1240325 w 2204519"/>
              <a:gd name="connsiteY5" fmla="*/ 1321806 h 2141145"/>
              <a:gd name="connsiteX6" fmla="*/ 1023042 w 2204519"/>
              <a:gd name="connsiteY6" fmla="*/ 1502875 h 2141145"/>
              <a:gd name="connsiteX7" fmla="*/ 801232 w 2204519"/>
              <a:gd name="connsiteY7" fmla="*/ 1661311 h 2141145"/>
              <a:gd name="connsiteX8" fmla="*/ 475307 w 2204519"/>
              <a:gd name="connsiteY8" fmla="*/ 1874068 h 2141145"/>
              <a:gd name="connsiteX9" fmla="*/ 235390 w 2204519"/>
              <a:gd name="connsiteY9" fmla="*/ 2023450 h 2141145"/>
              <a:gd name="connsiteX10" fmla="*/ 45267 w 2204519"/>
              <a:gd name="connsiteY10" fmla="*/ 2136618 h 2141145"/>
              <a:gd name="connsiteX11" fmla="*/ 18107 w 2204519"/>
              <a:gd name="connsiteY11" fmla="*/ 2141145 h 2141145"/>
              <a:gd name="connsiteX12" fmla="*/ 0 w 2204519"/>
              <a:gd name="connsiteY12" fmla="*/ 2123038 h 2141145"/>
              <a:gd name="connsiteX13" fmla="*/ 4527 w 2204519"/>
              <a:gd name="connsiteY13" fmla="*/ 2073244 h 2141145"/>
              <a:gd name="connsiteX14" fmla="*/ 22634 w 2204519"/>
              <a:gd name="connsiteY14" fmla="*/ 2055137 h 2141145"/>
              <a:gd name="connsiteX15" fmla="*/ 144856 w 2204519"/>
              <a:gd name="connsiteY15" fmla="*/ 1960075 h 2141145"/>
              <a:gd name="connsiteX16" fmla="*/ 425513 w 2204519"/>
              <a:gd name="connsiteY16" fmla="*/ 1738266 h 2141145"/>
              <a:gd name="connsiteX17" fmla="*/ 624689 w 2204519"/>
              <a:gd name="connsiteY17" fmla="*/ 1561723 h 2141145"/>
              <a:gd name="connsiteX18" fmla="*/ 851026 w 2204519"/>
              <a:gd name="connsiteY18" fmla="*/ 1344440 h 2141145"/>
              <a:gd name="connsiteX19" fmla="*/ 1149790 w 2204519"/>
              <a:gd name="connsiteY19" fmla="*/ 1045675 h 2141145"/>
              <a:gd name="connsiteX20" fmla="*/ 1444028 w 2204519"/>
              <a:gd name="connsiteY20" fmla="*/ 701644 h 2141145"/>
              <a:gd name="connsiteX21" fmla="*/ 1688471 w 2204519"/>
              <a:gd name="connsiteY21" fmla="*/ 380246 h 2141145"/>
              <a:gd name="connsiteX22" fmla="*/ 1955549 w 2204519"/>
              <a:gd name="connsiteY22" fmla="*/ 13580 h 2141145"/>
              <a:gd name="connsiteX23" fmla="*/ 2204519 w 2204519"/>
              <a:gd name="connsiteY23" fmla="*/ 0 h 2141145"/>
              <a:gd name="connsiteX24" fmla="*/ 2199992 w 2204519"/>
              <a:gd name="connsiteY24" fmla="*/ 176543 h 2141145"/>
              <a:gd name="connsiteX25" fmla="*/ 2123038 w 2204519"/>
              <a:gd name="connsiteY25" fmla="*/ 262551 h 2141145"/>
              <a:gd name="connsiteX26" fmla="*/ 2046083 w 2204519"/>
              <a:gd name="connsiteY26" fmla="*/ 371192 h 2141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04519" h="2141145">
                <a:moveTo>
                  <a:pt x="2046083" y="371192"/>
                </a:moveTo>
                <a:lnTo>
                  <a:pt x="1883121" y="583949"/>
                </a:lnTo>
                <a:lnTo>
                  <a:pt x="1742792" y="760491"/>
                </a:lnTo>
                <a:lnTo>
                  <a:pt x="1552669" y="991355"/>
                </a:lnTo>
                <a:lnTo>
                  <a:pt x="1380654" y="1176951"/>
                </a:lnTo>
                <a:lnTo>
                  <a:pt x="1240325" y="1321806"/>
                </a:lnTo>
                <a:lnTo>
                  <a:pt x="1023042" y="1502875"/>
                </a:lnTo>
                <a:lnTo>
                  <a:pt x="801232" y="1661311"/>
                </a:lnTo>
                <a:lnTo>
                  <a:pt x="475307" y="1874068"/>
                </a:lnTo>
                <a:lnTo>
                  <a:pt x="235390" y="2023450"/>
                </a:lnTo>
                <a:lnTo>
                  <a:pt x="45267" y="2136618"/>
                </a:lnTo>
                <a:lnTo>
                  <a:pt x="18107" y="2141145"/>
                </a:lnTo>
                <a:lnTo>
                  <a:pt x="0" y="2123038"/>
                </a:lnTo>
                <a:lnTo>
                  <a:pt x="4527" y="2073244"/>
                </a:lnTo>
                <a:lnTo>
                  <a:pt x="22634" y="2055137"/>
                </a:lnTo>
                <a:lnTo>
                  <a:pt x="144856" y="1960075"/>
                </a:lnTo>
                <a:lnTo>
                  <a:pt x="425513" y="1738266"/>
                </a:lnTo>
                <a:lnTo>
                  <a:pt x="624689" y="1561723"/>
                </a:lnTo>
                <a:lnTo>
                  <a:pt x="851026" y="1344440"/>
                </a:lnTo>
                <a:lnTo>
                  <a:pt x="1149790" y="1045675"/>
                </a:lnTo>
                <a:lnTo>
                  <a:pt x="1444028" y="701644"/>
                </a:lnTo>
                <a:lnTo>
                  <a:pt x="1688471" y="380246"/>
                </a:lnTo>
                <a:lnTo>
                  <a:pt x="1955549" y="13580"/>
                </a:lnTo>
                <a:lnTo>
                  <a:pt x="2204519" y="0"/>
                </a:lnTo>
                <a:lnTo>
                  <a:pt x="2199992" y="176543"/>
                </a:lnTo>
                <a:lnTo>
                  <a:pt x="2123038" y="262551"/>
                </a:lnTo>
                <a:lnTo>
                  <a:pt x="2046083" y="37119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8EC55A17-5141-4D09-940A-3D049FE2C863}"/>
              </a:ext>
            </a:extLst>
          </p:cNvPr>
          <p:cNvSpPr/>
          <p:nvPr/>
        </p:nvSpPr>
        <p:spPr>
          <a:xfrm>
            <a:off x="6016626" y="3390901"/>
            <a:ext cx="2430463" cy="1831975"/>
          </a:xfrm>
          <a:custGeom>
            <a:avLst/>
            <a:gdLst>
              <a:gd name="connsiteX0" fmla="*/ 495300 w 2430780"/>
              <a:gd name="connsiteY0" fmla="*/ 361950 h 1832610"/>
              <a:gd name="connsiteX1" fmla="*/ 742950 w 2430780"/>
              <a:gd name="connsiteY1" fmla="*/ 563880 h 1832610"/>
              <a:gd name="connsiteX2" fmla="*/ 1055370 w 2430780"/>
              <a:gd name="connsiteY2" fmla="*/ 842010 h 1832610"/>
              <a:gd name="connsiteX3" fmla="*/ 1402080 w 2430780"/>
              <a:gd name="connsiteY3" fmla="*/ 1139190 h 1832610"/>
              <a:gd name="connsiteX4" fmla="*/ 1672590 w 2430780"/>
              <a:gd name="connsiteY4" fmla="*/ 1371600 h 1832610"/>
              <a:gd name="connsiteX5" fmla="*/ 1733550 w 2430780"/>
              <a:gd name="connsiteY5" fmla="*/ 1417320 h 1832610"/>
              <a:gd name="connsiteX6" fmla="*/ 1824990 w 2430780"/>
              <a:gd name="connsiteY6" fmla="*/ 1474470 h 1832610"/>
              <a:gd name="connsiteX7" fmla="*/ 2015490 w 2430780"/>
              <a:gd name="connsiteY7" fmla="*/ 1577340 h 1832610"/>
              <a:gd name="connsiteX8" fmla="*/ 2186940 w 2430780"/>
              <a:gd name="connsiteY8" fmla="*/ 1657350 h 1832610"/>
              <a:gd name="connsiteX9" fmla="*/ 2354580 w 2430780"/>
              <a:gd name="connsiteY9" fmla="*/ 1722120 h 1832610"/>
              <a:gd name="connsiteX10" fmla="*/ 2407920 w 2430780"/>
              <a:gd name="connsiteY10" fmla="*/ 1744980 h 1832610"/>
              <a:gd name="connsiteX11" fmla="*/ 2430780 w 2430780"/>
              <a:gd name="connsiteY11" fmla="*/ 1764030 h 1832610"/>
              <a:gd name="connsiteX12" fmla="*/ 2430780 w 2430780"/>
              <a:gd name="connsiteY12" fmla="*/ 1790700 h 1832610"/>
              <a:gd name="connsiteX13" fmla="*/ 2396490 w 2430780"/>
              <a:gd name="connsiteY13" fmla="*/ 1821180 h 1832610"/>
              <a:gd name="connsiteX14" fmla="*/ 2373630 w 2430780"/>
              <a:gd name="connsiteY14" fmla="*/ 1832610 h 1832610"/>
              <a:gd name="connsiteX15" fmla="*/ 1680210 w 2430780"/>
              <a:gd name="connsiteY15" fmla="*/ 1824990 h 1832610"/>
              <a:gd name="connsiteX16" fmla="*/ 1630680 w 2430780"/>
              <a:gd name="connsiteY16" fmla="*/ 1813560 h 1832610"/>
              <a:gd name="connsiteX17" fmla="*/ 1584960 w 2430780"/>
              <a:gd name="connsiteY17" fmla="*/ 1786890 h 1832610"/>
              <a:gd name="connsiteX18" fmla="*/ 1504950 w 2430780"/>
              <a:gd name="connsiteY18" fmla="*/ 1714500 h 1832610"/>
              <a:gd name="connsiteX19" fmla="*/ 1402080 w 2430780"/>
              <a:gd name="connsiteY19" fmla="*/ 1615440 h 1832610"/>
              <a:gd name="connsiteX20" fmla="*/ 1165860 w 2430780"/>
              <a:gd name="connsiteY20" fmla="*/ 1360170 h 1832610"/>
              <a:gd name="connsiteX21" fmla="*/ 922020 w 2430780"/>
              <a:gd name="connsiteY21" fmla="*/ 1070610 h 1832610"/>
              <a:gd name="connsiteX22" fmla="*/ 651510 w 2430780"/>
              <a:gd name="connsiteY22" fmla="*/ 739140 h 1832610"/>
              <a:gd name="connsiteX23" fmla="*/ 499110 w 2430780"/>
              <a:gd name="connsiteY23" fmla="*/ 571500 h 1832610"/>
              <a:gd name="connsiteX24" fmla="*/ 377190 w 2430780"/>
              <a:gd name="connsiteY24" fmla="*/ 449580 h 1832610"/>
              <a:gd name="connsiteX25" fmla="*/ 194310 w 2430780"/>
              <a:gd name="connsiteY25" fmla="*/ 281940 h 1832610"/>
              <a:gd name="connsiteX26" fmla="*/ 22860 w 2430780"/>
              <a:gd name="connsiteY26" fmla="*/ 133350 h 1832610"/>
              <a:gd name="connsiteX27" fmla="*/ 0 w 2430780"/>
              <a:gd name="connsiteY27" fmla="*/ 0 h 1832610"/>
              <a:gd name="connsiteX28" fmla="*/ 152400 w 2430780"/>
              <a:gd name="connsiteY28" fmla="*/ 102870 h 1832610"/>
              <a:gd name="connsiteX29" fmla="*/ 495300 w 2430780"/>
              <a:gd name="connsiteY29" fmla="*/ 361950 h 183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430780" h="1832610">
                <a:moveTo>
                  <a:pt x="495300" y="361950"/>
                </a:moveTo>
                <a:lnTo>
                  <a:pt x="742950" y="563880"/>
                </a:lnTo>
                <a:lnTo>
                  <a:pt x="1055370" y="842010"/>
                </a:lnTo>
                <a:lnTo>
                  <a:pt x="1402080" y="1139190"/>
                </a:lnTo>
                <a:lnTo>
                  <a:pt x="1672590" y="1371600"/>
                </a:lnTo>
                <a:lnTo>
                  <a:pt x="1733550" y="1417320"/>
                </a:lnTo>
                <a:lnTo>
                  <a:pt x="1824990" y="1474470"/>
                </a:lnTo>
                <a:lnTo>
                  <a:pt x="2015490" y="1577340"/>
                </a:lnTo>
                <a:lnTo>
                  <a:pt x="2186940" y="1657350"/>
                </a:lnTo>
                <a:lnTo>
                  <a:pt x="2354580" y="1722120"/>
                </a:lnTo>
                <a:lnTo>
                  <a:pt x="2407920" y="1744980"/>
                </a:lnTo>
                <a:lnTo>
                  <a:pt x="2430780" y="1764030"/>
                </a:lnTo>
                <a:lnTo>
                  <a:pt x="2430780" y="1790700"/>
                </a:lnTo>
                <a:lnTo>
                  <a:pt x="2396490" y="1821180"/>
                </a:lnTo>
                <a:lnTo>
                  <a:pt x="2373630" y="1832610"/>
                </a:lnTo>
                <a:lnTo>
                  <a:pt x="1680210" y="1824990"/>
                </a:lnTo>
                <a:lnTo>
                  <a:pt x="1630680" y="1813560"/>
                </a:lnTo>
                <a:lnTo>
                  <a:pt x="1584960" y="1786890"/>
                </a:lnTo>
                <a:lnTo>
                  <a:pt x="1504950" y="1714500"/>
                </a:lnTo>
                <a:lnTo>
                  <a:pt x="1402080" y="1615440"/>
                </a:lnTo>
                <a:lnTo>
                  <a:pt x="1165860" y="1360170"/>
                </a:lnTo>
                <a:lnTo>
                  <a:pt x="922020" y="1070610"/>
                </a:lnTo>
                <a:lnTo>
                  <a:pt x="651510" y="739140"/>
                </a:lnTo>
                <a:lnTo>
                  <a:pt x="499110" y="571500"/>
                </a:lnTo>
                <a:lnTo>
                  <a:pt x="377190" y="449580"/>
                </a:lnTo>
                <a:lnTo>
                  <a:pt x="194310" y="281940"/>
                </a:lnTo>
                <a:lnTo>
                  <a:pt x="22860" y="133350"/>
                </a:lnTo>
                <a:lnTo>
                  <a:pt x="0" y="0"/>
                </a:lnTo>
                <a:lnTo>
                  <a:pt x="152400" y="102870"/>
                </a:lnTo>
                <a:lnTo>
                  <a:pt x="495300" y="3619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B05B61D-6815-4826-B85A-3C028B493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376" y="1544221"/>
            <a:ext cx="4718713" cy="435292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39D1B67-CF33-49A1-8787-C8FE56190D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8063" y="1544221"/>
            <a:ext cx="4718713" cy="4359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9" grpId="0" animBg="1"/>
      <p:bldP spid="17" grpId="0" animBg="1"/>
      <p:bldP spid="20" grpId="0" animBg="1"/>
      <p:bldP spid="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7DF55D2-A894-4DF2-99C6-45F3BE50A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643" y="1252539"/>
            <a:ext cx="4718713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225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たからものを しょうかいしよう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細 道 肉 午 黒 万</a:t>
            </a:r>
            <a:endParaRPr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8707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ビーバーの大仕事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工 引 内 明 弓 矢 古 寺 親 自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85058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0FB981B5-52F1-4937-83C4-207A83E6872C}"/>
              </a:ext>
            </a:extLst>
          </p:cNvPr>
          <p:cNvSpPr/>
          <p:nvPr/>
        </p:nvSpPr>
        <p:spPr>
          <a:xfrm>
            <a:off x="5124451" y="4113213"/>
            <a:ext cx="561975" cy="1073150"/>
          </a:xfrm>
          <a:custGeom>
            <a:avLst/>
            <a:gdLst>
              <a:gd name="connsiteX0" fmla="*/ 135731 w 561975"/>
              <a:gd name="connsiteY0" fmla="*/ 383381 h 1073944"/>
              <a:gd name="connsiteX1" fmla="*/ 42863 w 561975"/>
              <a:gd name="connsiteY1" fmla="*/ 145256 h 1073944"/>
              <a:gd name="connsiteX2" fmla="*/ 7144 w 561975"/>
              <a:gd name="connsiteY2" fmla="*/ 57150 h 1073944"/>
              <a:gd name="connsiteX3" fmla="*/ 0 w 561975"/>
              <a:gd name="connsiteY3" fmla="*/ 30956 h 1073944"/>
              <a:gd name="connsiteX4" fmla="*/ 2381 w 561975"/>
              <a:gd name="connsiteY4" fmla="*/ 9525 h 1073944"/>
              <a:gd name="connsiteX5" fmla="*/ 11906 w 561975"/>
              <a:gd name="connsiteY5" fmla="*/ 0 h 1073944"/>
              <a:gd name="connsiteX6" fmla="*/ 30956 w 561975"/>
              <a:gd name="connsiteY6" fmla="*/ 2381 h 1073944"/>
              <a:gd name="connsiteX7" fmla="*/ 52388 w 561975"/>
              <a:gd name="connsiteY7" fmla="*/ 14287 h 1073944"/>
              <a:gd name="connsiteX8" fmla="*/ 109538 w 561975"/>
              <a:gd name="connsiteY8" fmla="*/ 73819 h 1073944"/>
              <a:gd name="connsiteX9" fmla="*/ 228600 w 561975"/>
              <a:gd name="connsiteY9" fmla="*/ 209550 h 1073944"/>
              <a:gd name="connsiteX10" fmla="*/ 373856 w 561975"/>
              <a:gd name="connsiteY10" fmla="*/ 366712 h 1073944"/>
              <a:gd name="connsiteX11" fmla="*/ 459581 w 561975"/>
              <a:gd name="connsiteY11" fmla="*/ 461962 h 1073944"/>
              <a:gd name="connsiteX12" fmla="*/ 483394 w 561975"/>
              <a:gd name="connsiteY12" fmla="*/ 500062 h 1073944"/>
              <a:gd name="connsiteX13" fmla="*/ 516731 w 561975"/>
              <a:gd name="connsiteY13" fmla="*/ 578644 h 1073944"/>
              <a:gd name="connsiteX14" fmla="*/ 540544 w 561975"/>
              <a:gd name="connsiteY14" fmla="*/ 673894 h 1073944"/>
              <a:gd name="connsiteX15" fmla="*/ 557213 w 561975"/>
              <a:gd name="connsiteY15" fmla="*/ 766762 h 1073944"/>
              <a:gd name="connsiteX16" fmla="*/ 561975 w 561975"/>
              <a:gd name="connsiteY16" fmla="*/ 852487 h 1073944"/>
              <a:gd name="connsiteX17" fmla="*/ 561975 w 561975"/>
              <a:gd name="connsiteY17" fmla="*/ 909637 h 1073944"/>
              <a:gd name="connsiteX18" fmla="*/ 557213 w 561975"/>
              <a:gd name="connsiteY18" fmla="*/ 957262 h 1073944"/>
              <a:gd name="connsiteX19" fmla="*/ 550069 w 561975"/>
              <a:gd name="connsiteY19" fmla="*/ 988219 h 1073944"/>
              <a:gd name="connsiteX20" fmla="*/ 535781 w 561975"/>
              <a:gd name="connsiteY20" fmla="*/ 1019175 h 1073944"/>
              <a:gd name="connsiteX21" fmla="*/ 507206 w 561975"/>
              <a:gd name="connsiteY21" fmla="*/ 1047750 h 1073944"/>
              <a:gd name="connsiteX22" fmla="*/ 471488 w 561975"/>
              <a:gd name="connsiteY22" fmla="*/ 1066800 h 1073944"/>
              <a:gd name="connsiteX23" fmla="*/ 438150 w 561975"/>
              <a:gd name="connsiteY23" fmla="*/ 1073944 h 1073944"/>
              <a:gd name="connsiteX24" fmla="*/ 407194 w 561975"/>
              <a:gd name="connsiteY24" fmla="*/ 1066800 h 1073944"/>
              <a:gd name="connsiteX25" fmla="*/ 378619 w 561975"/>
              <a:gd name="connsiteY25" fmla="*/ 1047750 h 1073944"/>
              <a:gd name="connsiteX26" fmla="*/ 359569 w 561975"/>
              <a:gd name="connsiteY26" fmla="*/ 1023937 h 1073944"/>
              <a:gd name="connsiteX27" fmla="*/ 345281 w 561975"/>
              <a:gd name="connsiteY27" fmla="*/ 1000125 h 1073944"/>
              <a:gd name="connsiteX28" fmla="*/ 328613 w 561975"/>
              <a:gd name="connsiteY28" fmla="*/ 950119 h 1073944"/>
              <a:gd name="connsiteX29" fmla="*/ 252413 w 561975"/>
              <a:gd name="connsiteY29" fmla="*/ 683419 h 1073944"/>
              <a:gd name="connsiteX30" fmla="*/ 135731 w 561975"/>
              <a:gd name="connsiteY30" fmla="*/ 383381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1975" h="1073944">
                <a:moveTo>
                  <a:pt x="135731" y="383381"/>
                </a:moveTo>
                <a:lnTo>
                  <a:pt x="42863" y="145256"/>
                </a:lnTo>
                <a:lnTo>
                  <a:pt x="7144" y="57150"/>
                </a:lnTo>
                <a:lnTo>
                  <a:pt x="0" y="30956"/>
                </a:lnTo>
                <a:lnTo>
                  <a:pt x="2381" y="9525"/>
                </a:lnTo>
                <a:lnTo>
                  <a:pt x="11906" y="0"/>
                </a:lnTo>
                <a:lnTo>
                  <a:pt x="30956" y="2381"/>
                </a:lnTo>
                <a:lnTo>
                  <a:pt x="52388" y="14287"/>
                </a:lnTo>
                <a:lnTo>
                  <a:pt x="109538" y="73819"/>
                </a:lnTo>
                <a:lnTo>
                  <a:pt x="228600" y="209550"/>
                </a:lnTo>
                <a:lnTo>
                  <a:pt x="373856" y="366712"/>
                </a:lnTo>
                <a:lnTo>
                  <a:pt x="459581" y="461962"/>
                </a:lnTo>
                <a:lnTo>
                  <a:pt x="483394" y="500062"/>
                </a:lnTo>
                <a:lnTo>
                  <a:pt x="516731" y="578644"/>
                </a:lnTo>
                <a:lnTo>
                  <a:pt x="540544" y="673894"/>
                </a:lnTo>
                <a:lnTo>
                  <a:pt x="557213" y="766762"/>
                </a:lnTo>
                <a:lnTo>
                  <a:pt x="561975" y="852487"/>
                </a:lnTo>
                <a:lnTo>
                  <a:pt x="561975" y="909637"/>
                </a:lnTo>
                <a:lnTo>
                  <a:pt x="557213" y="957262"/>
                </a:lnTo>
                <a:lnTo>
                  <a:pt x="550069" y="988219"/>
                </a:lnTo>
                <a:lnTo>
                  <a:pt x="535781" y="1019175"/>
                </a:lnTo>
                <a:lnTo>
                  <a:pt x="507206" y="1047750"/>
                </a:lnTo>
                <a:lnTo>
                  <a:pt x="471488" y="1066800"/>
                </a:lnTo>
                <a:lnTo>
                  <a:pt x="438150" y="1073944"/>
                </a:lnTo>
                <a:lnTo>
                  <a:pt x="407194" y="1066800"/>
                </a:lnTo>
                <a:lnTo>
                  <a:pt x="378619" y="1047750"/>
                </a:lnTo>
                <a:lnTo>
                  <a:pt x="359569" y="1023937"/>
                </a:lnTo>
                <a:lnTo>
                  <a:pt x="345281" y="1000125"/>
                </a:lnTo>
                <a:lnTo>
                  <a:pt x="328613" y="950119"/>
                </a:lnTo>
                <a:lnTo>
                  <a:pt x="252413" y="683419"/>
                </a:lnTo>
                <a:lnTo>
                  <a:pt x="135731" y="38338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0874A2E5-2E89-470A-B1F3-C4972B0C7F43}"/>
              </a:ext>
            </a:extLst>
          </p:cNvPr>
          <p:cNvSpPr/>
          <p:nvPr/>
        </p:nvSpPr>
        <p:spPr>
          <a:xfrm>
            <a:off x="3697289" y="4303713"/>
            <a:ext cx="727075" cy="1193800"/>
          </a:xfrm>
          <a:custGeom>
            <a:avLst/>
            <a:gdLst>
              <a:gd name="connsiteX0" fmla="*/ 307182 w 726282"/>
              <a:gd name="connsiteY0" fmla="*/ 476250 h 1195387"/>
              <a:gd name="connsiteX1" fmla="*/ 376238 w 726282"/>
              <a:gd name="connsiteY1" fmla="*/ 269081 h 1195387"/>
              <a:gd name="connsiteX2" fmla="*/ 381000 w 726282"/>
              <a:gd name="connsiteY2" fmla="*/ 245269 h 1195387"/>
              <a:gd name="connsiteX3" fmla="*/ 381000 w 726282"/>
              <a:gd name="connsiteY3" fmla="*/ 221456 h 1195387"/>
              <a:gd name="connsiteX4" fmla="*/ 376238 w 726282"/>
              <a:gd name="connsiteY4" fmla="*/ 161925 h 1195387"/>
              <a:gd name="connsiteX5" fmla="*/ 364332 w 726282"/>
              <a:gd name="connsiteY5" fmla="*/ 123825 h 1195387"/>
              <a:gd name="connsiteX6" fmla="*/ 340519 w 726282"/>
              <a:gd name="connsiteY6" fmla="*/ 85725 h 1195387"/>
              <a:gd name="connsiteX7" fmla="*/ 316707 w 726282"/>
              <a:gd name="connsiteY7" fmla="*/ 64294 h 1195387"/>
              <a:gd name="connsiteX8" fmla="*/ 297657 w 726282"/>
              <a:gd name="connsiteY8" fmla="*/ 45244 h 1195387"/>
              <a:gd name="connsiteX9" fmla="*/ 283369 w 726282"/>
              <a:gd name="connsiteY9" fmla="*/ 28575 h 1195387"/>
              <a:gd name="connsiteX10" fmla="*/ 285750 w 726282"/>
              <a:gd name="connsiteY10" fmla="*/ 11906 h 1195387"/>
              <a:gd name="connsiteX11" fmla="*/ 302419 w 726282"/>
              <a:gd name="connsiteY11" fmla="*/ 2381 h 1195387"/>
              <a:gd name="connsiteX12" fmla="*/ 338138 w 726282"/>
              <a:gd name="connsiteY12" fmla="*/ 0 h 1195387"/>
              <a:gd name="connsiteX13" fmla="*/ 390525 w 726282"/>
              <a:gd name="connsiteY13" fmla="*/ 11906 h 1195387"/>
              <a:gd name="connsiteX14" fmla="*/ 502444 w 726282"/>
              <a:gd name="connsiteY14" fmla="*/ 50006 h 1195387"/>
              <a:gd name="connsiteX15" fmla="*/ 576263 w 726282"/>
              <a:gd name="connsiteY15" fmla="*/ 92869 h 1195387"/>
              <a:gd name="connsiteX16" fmla="*/ 631032 w 726282"/>
              <a:gd name="connsiteY16" fmla="*/ 126206 h 1195387"/>
              <a:gd name="connsiteX17" fmla="*/ 657225 w 726282"/>
              <a:gd name="connsiteY17" fmla="*/ 150019 h 1195387"/>
              <a:gd name="connsiteX18" fmla="*/ 704850 w 726282"/>
              <a:gd name="connsiteY18" fmla="*/ 204787 h 1195387"/>
              <a:gd name="connsiteX19" fmla="*/ 716757 w 726282"/>
              <a:gd name="connsiteY19" fmla="*/ 214312 h 1195387"/>
              <a:gd name="connsiteX20" fmla="*/ 726282 w 726282"/>
              <a:gd name="connsiteY20" fmla="*/ 226219 h 1195387"/>
              <a:gd name="connsiteX21" fmla="*/ 726282 w 726282"/>
              <a:gd name="connsiteY21" fmla="*/ 247650 h 1195387"/>
              <a:gd name="connsiteX22" fmla="*/ 716757 w 726282"/>
              <a:gd name="connsiteY22" fmla="*/ 273844 h 1195387"/>
              <a:gd name="connsiteX23" fmla="*/ 692944 w 726282"/>
              <a:gd name="connsiteY23" fmla="*/ 309562 h 1195387"/>
              <a:gd name="connsiteX24" fmla="*/ 628650 w 726282"/>
              <a:gd name="connsiteY24" fmla="*/ 381000 h 1195387"/>
              <a:gd name="connsiteX25" fmla="*/ 521494 w 726282"/>
              <a:gd name="connsiteY25" fmla="*/ 545306 h 1195387"/>
              <a:gd name="connsiteX26" fmla="*/ 276225 w 726282"/>
              <a:gd name="connsiteY26" fmla="*/ 892969 h 1195387"/>
              <a:gd name="connsiteX27" fmla="*/ 78582 w 726282"/>
              <a:gd name="connsiteY27" fmla="*/ 1140619 h 1195387"/>
              <a:gd name="connsiteX28" fmla="*/ 40482 w 726282"/>
              <a:gd name="connsiteY28" fmla="*/ 1188244 h 1195387"/>
              <a:gd name="connsiteX29" fmla="*/ 26194 w 726282"/>
              <a:gd name="connsiteY29" fmla="*/ 1195387 h 1195387"/>
              <a:gd name="connsiteX30" fmla="*/ 16669 w 726282"/>
              <a:gd name="connsiteY30" fmla="*/ 1195387 h 1195387"/>
              <a:gd name="connsiteX31" fmla="*/ 4763 w 726282"/>
              <a:gd name="connsiteY31" fmla="*/ 1190625 h 1195387"/>
              <a:gd name="connsiteX32" fmla="*/ 0 w 726282"/>
              <a:gd name="connsiteY32" fmla="*/ 1181100 h 1195387"/>
              <a:gd name="connsiteX33" fmla="*/ 4763 w 726282"/>
              <a:gd name="connsiteY33" fmla="*/ 1154906 h 1195387"/>
              <a:gd name="connsiteX34" fmla="*/ 59532 w 726282"/>
              <a:gd name="connsiteY34" fmla="*/ 1033462 h 1195387"/>
              <a:gd name="connsiteX35" fmla="*/ 207169 w 726282"/>
              <a:gd name="connsiteY35" fmla="*/ 731044 h 1195387"/>
              <a:gd name="connsiteX36" fmla="*/ 307182 w 726282"/>
              <a:gd name="connsiteY36" fmla="*/ 476250 h 119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26282" h="1195387">
                <a:moveTo>
                  <a:pt x="307182" y="476250"/>
                </a:moveTo>
                <a:lnTo>
                  <a:pt x="376238" y="269081"/>
                </a:lnTo>
                <a:lnTo>
                  <a:pt x="381000" y="245269"/>
                </a:lnTo>
                <a:lnTo>
                  <a:pt x="381000" y="221456"/>
                </a:lnTo>
                <a:lnTo>
                  <a:pt x="376238" y="161925"/>
                </a:lnTo>
                <a:lnTo>
                  <a:pt x="364332" y="123825"/>
                </a:lnTo>
                <a:lnTo>
                  <a:pt x="340519" y="85725"/>
                </a:lnTo>
                <a:lnTo>
                  <a:pt x="316707" y="64294"/>
                </a:lnTo>
                <a:lnTo>
                  <a:pt x="297657" y="45244"/>
                </a:lnTo>
                <a:lnTo>
                  <a:pt x="283369" y="28575"/>
                </a:lnTo>
                <a:lnTo>
                  <a:pt x="285750" y="11906"/>
                </a:lnTo>
                <a:lnTo>
                  <a:pt x="302419" y="2381"/>
                </a:lnTo>
                <a:lnTo>
                  <a:pt x="338138" y="0"/>
                </a:lnTo>
                <a:lnTo>
                  <a:pt x="390525" y="11906"/>
                </a:lnTo>
                <a:lnTo>
                  <a:pt x="502444" y="50006"/>
                </a:lnTo>
                <a:lnTo>
                  <a:pt x="576263" y="92869"/>
                </a:lnTo>
                <a:lnTo>
                  <a:pt x="631032" y="126206"/>
                </a:lnTo>
                <a:lnTo>
                  <a:pt x="657225" y="150019"/>
                </a:lnTo>
                <a:lnTo>
                  <a:pt x="704850" y="204787"/>
                </a:lnTo>
                <a:lnTo>
                  <a:pt x="716757" y="214312"/>
                </a:lnTo>
                <a:lnTo>
                  <a:pt x="726282" y="226219"/>
                </a:lnTo>
                <a:lnTo>
                  <a:pt x="726282" y="247650"/>
                </a:lnTo>
                <a:lnTo>
                  <a:pt x="716757" y="273844"/>
                </a:lnTo>
                <a:lnTo>
                  <a:pt x="692944" y="309562"/>
                </a:lnTo>
                <a:lnTo>
                  <a:pt x="628650" y="381000"/>
                </a:lnTo>
                <a:lnTo>
                  <a:pt x="521494" y="545306"/>
                </a:lnTo>
                <a:lnTo>
                  <a:pt x="276225" y="892969"/>
                </a:lnTo>
                <a:lnTo>
                  <a:pt x="78582" y="1140619"/>
                </a:lnTo>
                <a:lnTo>
                  <a:pt x="40482" y="1188244"/>
                </a:lnTo>
                <a:lnTo>
                  <a:pt x="26194" y="1195387"/>
                </a:lnTo>
                <a:lnTo>
                  <a:pt x="16669" y="1195387"/>
                </a:lnTo>
                <a:lnTo>
                  <a:pt x="4763" y="1190625"/>
                </a:lnTo>
                <a:lnTo>
                  <a:pt x="0" y="1181100"/>
                </a:lnTo>
                <a:lnTo>
                  <a:pt x="4763" y="1154906"/>
                </a:lnTo>
                <a:lnTo>
                  <a:pt x="59532" y="1033462"/>
                </a:lnTo>
                <a:lnTo>
                  <a:pt x="207169" y="731044"/>
                </a:lnTo>
                <a:lnTo>
                  <a:pt x="307182" y="4762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18D1433A-449C-46BD-9AEC-7539904DB68E}"/>
              </a:ext>
            </a:extLst>
          </p:cNvPr>
          <p:cNvSpPr/>
          <p:nvPr/>
        </p:nvSpPr>
        <p:spPr>
          <a:xfrm>
            <a:off x="5651500" y="2708276"/>
            <a:ext cx="490538" cy="2746375"/>
          </a:xfrm>
          <a:custGeom>
            <a:avLst/>
            <a:gdLst>
              <a:gd name="connsiteX0" fmla="*/ 197708 w 490740"/>
              <a:gd name="connsiteY0" fmla="*/ 974419 h 2746730"/>
              <a:gd name="connsiteX1" fmla="*/ 180056 w 490740"/>
              <a:gd name="connsiteY1" fmla="*/ 639021 h 2746730"/>
              <a:gd name="connsiteX2" fmla="*/ 158873 w 490740"/>
              <a:gd name="connsiteY2" fmla="*/ 423660 h 2746730"/>
              <a:gd name="connsiteX3" fmla="*/ 144751 w 490740"/>
              <a:gd name="connsiteY3" fmla="*/ 328337 h 2746730"/>
              <a:gd name="connsiteX4" fmla="*/ 123568 w 490740"/>
              <a:gd name="connsiteY4" fmla="*/ 257727 h 2746730"/>
              <a:gd name="connsiteX5" fmla="*/ 81202 w 490740"/>
              <a:gd name="connsiteY5" fmla="*/ 165934 h 2746730"/>
              <a:gd name="connsiteX6" fmla="*/ 42366 w 490740"/>
              <a:gd name="connsiteY6" fmla="*/ 109446 h 2746730"/>
              <a:gd name="connsiteX7" fmla="*/ 17652 w 490740"/>
              <a:gd name="connsiteY7" fmla="*/ 81202 h 2746730"/>
              <a:gd name="connsiteX8" fmla="*/ 3530 w 490740"/>
              <a:gd name="connsiteY8" fmla="*/ 45897 h 2746730"/>
              <a:gd name="connsiteX9" fmla="*/ 0 w 490740"/>
              <a:gd name="connsiteY9" fmla="*/ 14122 h 2746730"/>
              <a:gd name="connsiteX10" fmla="*/ 10591 w 490740"/>
              <a:gd name="connsiteY10" fmla="*/ 0 h 2746730"/>
              <a:gd name="connsiteX11" fmla="*/ 42366 w 490740"/>
              <a:gd name="connsiteY11" fmla="*/ 3530 h 2746730"/>
              <a:gd name="connsiteX12" fmla="*/ 141220 w 490740"/>
              <a:gd name="connsiteY12" fmla="*/ 24713 h 2746730"/>
              <a:gd name="connsiteX13" fmla="*/ 222422 w 490740"/>
              <a:gd name="connsiteY13" fmla="*/ 52958 h 2746730"/>
              <a:gd name="connsiteX14" fmla="*/ 275379 w 490740"/>
              <a:gd name="connsiteY14" fmla="*/ 74141 h 2746730"/>
              <a:gd name="connsiteX15" fmla="*/ 300093 w 490740"/>
              <a:gd name="connsiteY15" fmla="*/ 116507 h 2746730"/>
              <a:gd name="connsiteX16" fmla="*/ 335398 w 490740"/>
              <a:gd name="connsiteY16" fmla="*/ 236544 h 2746730"/>
              <a:gd name="connsiteX17" fmla="*/ 370703 w 490740"/>
              <a:gd name="connsiteY17" fmla="*/ 324806 h 2746730"/>
              <a:gd name="connsiteX18" fmla="*/ 388355 w 490740"/>
              <a:gd name="connsiteY18" fmla="*/ 550758 h 2746730"/>
              <a:gd name="connsiteX19" fmla="*/ 441313 w 490740"/>
              <a:gd name="connsiteY19" fmla="*/ 1186249 h 2746730"/>
              <a:gd name="connsiteX20" fmla="*/ 458965 w 490740"/>
              <a:gd name="connsiteY20" fmla="*/ 1334530 h 2746730"/>
              <a:gd name="connsiteX21" fmla="*/ 462496 w 490740"/>
              <a:gd name="connsiteY21" fmla="*/ 2347784 h 2746730"/>
              <a:gd name="connsiteX22" fmla="*/ 487209 w 490740"/>
              <a:gd name="connsiteY22" fmla="*/ 2510187 h 2746730"/>
              <a:gd name="connsiteX23" fmla="*/ 490740 w 490740"/>
              <a:gd name="connsiteY23" fmla="*/ 2633754 h 2746730"/>
              <a:gd name="connsiteX24" fmla="*/ 483679 w 490740"/>
              <a:gd name="connsiteY24" fmla="*/ 2697303 h 2746730"/>
              <a:gd name="connsiteX25" fmla="*/ 466026 w 490740"/>
              <a:gd name="connsiteY25" fmla="*/ 2736139 h 2746730"/>
              <a:gd name="connsiteX26" fmla="*/ 451904 w 490740"/>
              <a:gd name="connsiteY26" fmla="*/ 2746730 h 2746730"/>
              <a:gd name="connsiteX27" fmla="*/ 423660 w 490740"/>
              <a:gd name="connsiteY27" fmla="*/ 2746730 h 2746730"/>
              <a:gd name="connsiteX28" fmla="*/ 388355 w 490740"/>
              <a:gd name="connsiteY28" fmla="*/ 2722017 h 2746730"/>
              <a:gd name="connsiteX29" fmla="*/ 331867 w 490740"/>
              <a:gd name="connsiteY29" fmla="*/ 2672590 h 2746730"/>
              <a:gd name="connsiteX30" fmla="*/ 285971 w 490740"/>
              <a:gd name="connsiteY30" fmla="*/ 2616102 h 2746730"/>
              <a:gd name="connsiteX31" fmla="*/ 243605 w 490740"/>
              <a:gd name="connsiteY31" fmla="*/ 2534900 h 2746730"/>
              <a:gd name="connsiteX32" fmla="*/ 225952 w 490740"/>
              <a:gd name="connsiteY32" fmla="*/ 2450168 h 2746730"/>
              <a:gd name="connsiteX33" fmla="*/ 215361 w 490740"/>
              <a:gd name="connsiteY33" fmla="*/ 2351314 h 2746730"/>
              <a:gd name="connsiteX34" fmla="*/ 215361 w 490740"/>
              <a:gd name="connsiteY34" fmla="*/ 1977081 h 2746730"/>
              <a:gd name="connsiteX35" fmla="*/ 197708 w 490740"/>
              <a:gd name="connsiteY35" fmla="*/ 974419 h 274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90740" h="2746730">
                <a:moveTo>
                  <a:pt x="197708" y="974419"/>
                </a:moveTo>
                <a:lnTo>
                  <a:pt x="180056" y="639021"/>
                </a:lnTo>
                <a:lnTo>
                  <a:pt x="158873" y="423660"/>
                </a:lnTo>
                <a:lnTo>
                  <a:pt x="144751" y="328337"/>
                </a:lnTo>
                <a:lnTo>
                  <a:pt x="123568" y="257727"/>
                </a:lnTo>
                <a:lnTo>
                  <a:pt x="81202" y="165934"/>
                </a:lnTo>
                <a:lnTo>
                  <a:pt x="42366" y="109446"/>
                </a:lnTo>
                <a:lnTo>
                  <a:pt x="17652" y="81202"/>
                </a:lnTo>
                <a:lnTo>
                  <a:pt x="3530" y="45897"/>
                </a:lnTo>
                <a:lnTo>
                  <a:pt x="0" y="14122"/>
                </a:lnTo>
                <a:lnTo>
                  <a:pt x="10591" y="0"/>
                </a:lnTo>
                <a:lnTo>
                  <a:pt x="42366" y="3530"/>
                </a:lnTo>
                <a:lnTo>
                  <a:pt x="141220" y="24713"/>
                </a:lnTo>
                <a:lnTo>
                  <a:pt x="222422" y="52958"/>
                </a:lnTo>
                <a:lnTo>
                  <a:pt x="275379" y="74141"/>
                </a:lnTo>
                <a:lnTo>
                  <a:pt x="300093" y="116507"/>
                </a:lnTo>
                <a:lnTo>
                  <a:pt x="335398" y="236544"/>
                </a:lnTo>
                <a:lnTo>
                  <a:pt x="370703" y="324806"/>
                </a:lnTo>
                <a:lnTo>
                  <a:pt x="388355" y="550758"/>
                </a:lnTo>
                <a:lnTo>
                  <a:pt x="441313" y="1186249"/>
                </a:lnTo>
                <a:lnTo>
                  <a:pt x="458965" y="1334530"/>
                </a:lnTo>
                <a:lnTo>
                  <a:pt x="462496" y="2347784"/>
                </a:lnTo>
                <a:lnTo>
                  <a:pt x="487209" y="2510187"/>
                </a:lnTo>
                <a:lnTo>
                  <a:pt x="490740" y="2633754"/>
                </a:lnTo>
                <a:lnTo>
                  <a:pt x="483679" y="2697303"/>
                </a:lnTo>
                <a:lnTo>
                  <a:pt x="466026" y="2736139"/>
                </a:lnTo>
                <a:lnTo>
                  <a:pt x="451904" y="2746730"/>
                </a:lnTo>
                <a:lnTo>
                  <a:pt x="423660" y="2746730"/>
                </a:lnTo>
                <a:lnTo>
                  <a:pt x="388355" y="2722017"/>
                </a:lnTo>
                <a:lnTo>
                  <a:pt x="331867" y="2672590"/>
                </a:lnTo>
                <a:lnTo>
                  <a:pt x="285971" y="2616102"/>
                </a:lnTo>
                <a:lnTo>
                  <a:pt x="243605" y="2534900"/>
                </a:lnTo>
                <a:lnTo>
                  <a:pt x="225952" y="2450168"/>
                </a:lnTo>
                <a:lnTo>
                  <a:pt x="215361" y="2351314"/>
                </a:lnTo>
                <a:lnTo>
                  <a:pt x="215361" y="1977081"/>
                </a:lnTo>
                <a:lnTo>
                  <a:pt x="197708" y="9744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11A236BD-05D5-42E1-A1FE-408A542A3937}"/>
              </a:ext>
            </a:extLst>
          </p:cNvPr>
          <p:cNvSpPr/>
          <p:nvPr/>
        </p:nvSpPr>
        <p:spPr>
          <a:xfrm>
            <a:off x="3998913" y="1420813"/>
            <a:ext cx="1028700" cy="1293812"/>
          </a:xfrm>
          <a:custGeom>
            <a:avLst/>
            <a:gdLst>
              <a:gd name="connsiteX0" fmla="*/ 685800 w 1028700"/>
              <a:gd name="connsiteY0" fmla="*/ 228600 h 1293019"/>
              <a:gd name="connsiteX1" fmla="*/ 681037 w 1028700"/>
              <a:gd name="connsiteY1" fmla="*/ 152400 h 1293019"/>
              <a:gd name="connsiteX2" fmla="*/ 657225 w 1028700"/>
              <a:gd name="connsiteY2" fmla="*/ 128588 h 1293019"/>
              <a:gd name="connsiteX3" fmla="*/ 600075 w 1028700"/>
              <a:gd name="connsiteY3" fmla="*/ 71438 h 1293019"/>
              <a:gd name="connsiteX4" fmla="*/ 573881 w 1028700"/>
              <a:gd name="connsiteY4" fmla="*/ 45244 h 1293019"/>
              <a:gd name="connsiteX5" fmla="*/ 566737 w 1028700"/>
              <a:gd name="connsiteY5" fmla="*/ 23813 h 1293019"/>
              <a:gd name="connsiteX6" fmla="*/ 571500 w 1028700"/>
              <a:gd name="connsiteY6" fmla="*/ 2382 h 1293019"/>
              <a:gd name="connsiteX7" fmla="*/ 595312 w 1028700"/>
              <a:gd name="connsiteY7" fmla="*/ 0 h 1293019"/>
              <a:gd name="connsiteX8" fmla="*/ 640556 w 1028700"/>
              <a:gd name="connsiteY8" fmla="*/ 0 h 1293019"/>
              <a:gd name="connsiteX9" fmla="*/ 742950 w 1028700"/>
              <a:gd name="connsiteY9" fmla="*/ 14288 h 1293019"/>
              <a:gd name="connsiteX10" fmla="*/ 778669 w 1028700"/>
              <a:gd name="connsiteY10" fmla="*/ 28575 h 1293019"/>
              <a:gd name="connsiteX11" fmla="*/ 826294 w 1028700"/>
              <a:gd name="connsiteY11" fmla="*/ 54769 h 1293019"/>
              <a:gd name="connsiteX12" fmla="*/ 900112 w 1028700"/>
              <a:gd name="connsiteY12" fmla="*/ 123825 h 1293019"/>
              <a:gd name="connsiteX13" fmla="*/ 959644 w 1028700"/>
              <a:gd name="connsiteY13" fmla="*/ 183357 h 1293019"/>
              <a:gd name="connsiteX14" fmla="*/ 1014412 w 1028700"/>
              <a:gd name="connsiteY14" fmla="*/ 259557 h 1293019"/>
              <a:gd name="connsiteX15" fmla="*/ 1028700 w 1028700"/>
              <a:gd name="connsiteY15" fmla="*/ 292894 h 1293019"/>
              <a:gd name="connsiteX16" fmla="*/ 1028700 w 1028700"/>
              <a:gd name="connsiteY16" fmla="*/ 321469 h 1293019"/>
              <a:gd name="connsiteX17" fmla="*/ 1021556 w 1028700"/>
              <a:gd name="connsiteY17" fmla="*/ 357188 h 1293019"/>
              <a:gd name="connsiteX18" fmla="*/ 1009650 w 1028700"/>
              <a:gd name="connsiteY18" fmla="*/ 371475 h 1293019"/>
              <a:gd name="connsiteX19" fmla="*/ 985837 w 1028700"/>
              <a:gd name="connsiteY19" fmla="*/ 390525 h 1293019"/>
              <a:gd name="connsiteX20" fmla="*/ 907256 w 1028700"/>
              <a:gd name="connsiteY20" fmla="*/ 445294 h 1293019"/>
              <a:gd name="connsiteX21" fmla="*/ 862012 w 1028700"/>
              <a:gd name="connsiteY21" fmla="*/ 488157 h 1293019"/>
              <a:gd name="connsiteX22" fmla="*/ 833437 w 1028700"/>
              <a:gd name="connsiteY22" fmla="*/ 521494 h 1293019"/>
              <a:gd name="connsiteX23" fmla="*/ 812006 w 1028700"/>
              <a:gd name="connsiteY23" fmla="*/ 545307 h 1293019"/>
              <a:gd name="connsiteX24" fmla="*/ 664369 w 1028700"/>
              <a:gd name="connsiteY24" fmla="*/ 697707 h 1293019"/>
              <a:gd name="connsiteX25" fmla="*/ 502444 w 1028700"/>
              <a:gd name="connsiteY25" fmla="*/ 883444 h 1293019"/>
              <a:gd name="connsiteX26" fmla="*/ 350044 w 1028700"/>
              <a:gd name="connsiteY26" fmla="*/ 1059657 h 1293019"/>
              <a:gd name="connsiteX27" fmla="*/ 254794 w 1028700"/>
              <a:gd name="connsiteY27" fmla="*/ 1176338 h 1293019"/>
              <a:gd name="connsiteX28" fmla="*/ 219075 w 1028700"/>
              <a:gd name="connsiteY28" fmla="*/ 1228725 h 1293019"/>
              <a:gd name="connsiteX29" fmla="*/ 211931 w 1028700"/>
              <a:gd name="connsiteY29" fmla="*/ 1245394 h 1293019"/>
              <a:gd name="connsiteX30" fmla="*/ 214312 w 1028700"/>
              <a:gd name="connsiteY30" fmla="*/ 1293019 h 1293019"/>
              <a:gd name="connsiteX31" fmla="*/ 0 w 1028700"/>
              <a:gd name="connsiteY31" fmla="*/ 1226344 h 1293019"/>
              <a:gd name="connsiteX32" fmla="*/ 97631 w 1028700"/>
              <a:gd name="connsiteY32" fmla="*/ 1181100 h 1293019"/>
              <a:gd name="connsiteX33" fmla="*/ 152400 w 1028700"/>
              <a:gd name="connsiteY33" fmla="*/ 1138238 h 1293019"/>
              <a:gd name="connsiteX34" fmla="*/ 185737 w 1028700"/>
              <a:gd name="connsiteY34" fmla="*/ 1083469 h 1293019"/>
              <a:gd name="connsiteX35" fmla="*/ 342900 w 1028700"/>
              <a:gd name="connsiteY35" fmla="*/ 840582 h 1293019"/>
              <a:gd name="connsiteX36" fmla="*/ 473869 w 1028700"/>
              <a:gd name="connsiteY36" fmla="*/ 611982 h 1293019"/>
              <a:gd name="connsiteX37" fmla="*/ 592931 w 1028700"/>
              <a:gd name="connsiteY37" fmla="*/ 407194 h 1293019"/>
              <a:gd name="connsiteX38" fmla="*/ 685800 w 1028700"/>
              <a:gd name="connsiteY38" fmla="*/ 228600 h 1293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28700" h="1293019">
                <a:moveTo>
                  <a:pt x="685800" y="228600"/>
                </a:moveTo>
                <a:lnTo>
                  <a:pt x="681037" y="152400"/>
                </a:lnTo>
                <a:lnTo>
                  <a:pt x="657225" y="128588"/>
                </a:lnTo>
                <a:lnTo>
                  <a:pt x="600075" y="71438"/>
                </a:lnTo>
                <a:lnTo>
                  <a:pt x="573881" y="45244"/>
                </a:lnTo>
                <a:lnTo>
                  <a:pt x="566737" y="23813"/>
                </a:lnTo>
                <a:lnTo>
                  <a:pt x="571500" y="2382"/>
                </a:lnTo>
                <a:lnTo>
                  <a:pt x="595312" y="0"/>
                </a:lnTo>
                <a:lnTo>
                  <a:pt x="640556" y="0"/>
                </a:lnTo>
                <a:lnTo>
                  <a:pt x="742950" y="14288"/>
                </a:lnTo>
                <a:lnTo>
                  <a:pt x="778669" y="28575"/>
                </a:lnTo>
                <a:lnTo>
                  <a:pt x="826294" y="54769"/>
                </a:lnTo>
                <a:lnTo>
                  <a:pt x="900112" y="123825"/>
                </a:lnTo>
                <a:lnTo>
                  <a:pt x="959644" y="183357"/>
                </a:lnTo>
                <a:lnTo>
                  <a:pt x="1014412" y="259557"/>
                </a:lnTo>
                <a:lnTo>
                  <a:pt x="1028700" y="292894"/>
                </a:lnTo>
                <a:lnTo>
                  <a:pt x="1028700" y="321469"/>
                </a:lnTo>
                <a:lnTo>
                  <a:pt x="1021556" y="357188"/>
                </a:lnTo>
                <a:lnTo>
                  <a:pt x="1009650" y="371475"/>
                </a:lnTo>
                <a:lnTo>
                  <a:pt x="985837" y="390525"/>
                </a:lnTo>
                <a:lnTo>
                  <a:pt x="907256" y="445294"/>
                </a:lnTo>
                <a:lnTo>
                  <a:pt x="862012" y="488157"/>
                </a:lnTo>
                <a:lnTo>
                  <a:pt x="833437" y="521494"/>
                </a:lnTo>
                <a:lnTo>
                  <a:pt x="812006" y="545307"/>
                </a:lnTo>
                <a:lnTo>
                  <a:pt x="664369" y="697707"/>
                </a:lnTo>
                <a:lnTo>
                  <a:pt x="502444" y="883444"/>
                </a:lnTo>
                <a:lnTo>
                  <a:pt x="350044" y="1059657"/>
                </a:lnTo>
                <a:lnTo>
                  <a:pt x="254794" y="1176338"/>
                </a:lnTo>
                <a:lnTo>
                  <a:pt x="219075" y="1228725"/>
                </a:lnTo>
                <a:lnTo>
                  <a:pt x="211931" y="1245394"/>
                </a:lnTo>
                <a:lnTo>
                  <a:pt x="214312" y="1293019"/>
                </a:lnTo>
                <a:lnTo>
                  <a:pt x="0" y="1226344"/>
                </a:lnTo>
                <a:lnTo>
                  <a:pt x="97631" y="1181100"/>
                </a:lnTo>
                <a:lnTo>
                  <a:pt x="152400" y="1138238"/>
                </a:lnTo>
                <a:lnTo>
                  <a:pt x="185737" y="1083469"/>
                </a:lnTo>
                <a:lnTo>
                  <a:pt x="342900" y="840582"/>
                </a:lnTo>
                <a:lnTo>
                  <a:pt x="473869" y="611982"/>
                </a:lnTo>
                <a:lnTo>
                  <a:pt x="592931" y="407194"/>
                </a:lnTo>
                <a:lnTo>
                  <a:pt x="685800" y="2286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A2BCD4DF-B8AB-4F19-B80C-57DDA91495C7}"/>
              </a:ext>
            </a:extLst>
          </p:cNvPr>
          <p:cNvSpPr/>
          <p:nvPr/>
        </p:nvSpPr>
        <p:spPr>
          <a:xfrm>
            <a:off x="3986213" y="2633663"/>
            <a:ext cx="641350" cy="533400"/>
          </a:xfrm>
          <a:custGeom>
            <a:avLst/>
            <a:gdLst>
              <a:gd name="connsiteX0" fmla="*/ 304800 w 640556"/>
              <a:gd name="connsiteY0" fmla="*/ 381000 h 533400"/>
              <a:gd name="connsiteX1" fmla="*/ 214312 w 640556"/>
              <a:gd name="connsiteY1" fmla="*/ 335756 h 533400"/>
              <a:gd name="connsiteX2" fmla="*/ 161925 w 640556"/>
              <a:gd name="connsiteY2" fmla="*/ 307181 h 533400"/>
              <a:gd name="connsiteX3" fmla="*/ 145256 w 640556"/>
              <a:gd name="connsiteY3" fmla="*/ 307181 h 533400"/>
              <a:gd name="connsiteX4" fmla="*/ 109537 w 640556"/>
              <a:gd name="connsiteY4" fmla="*/ 297656 h 533400"/>
              <a:gd name="connsiteX5" fmla="*/ 64293 w 640556"/>
              <a:gd name="connsiteY5" fmla="*/ 285750 h 533400"/>
              <a:gd name="connsiteX6" fmla="*/ 33337 w 640556"/>
              <a:gd name="connsiteY6" fmla="*/ 264318 h 533400"/>
              <a:gd name="connsiteX7" fmla="*/ 11906 w 640556"/>
              <a:gd name="connsiteY7" fmla="*/ 235743 h 533400"/>
              <a:gd name="connsiteX8" fmla="*/ 0 w 640556"/>
              <a:gd name="connsiteY8" fmla="*/ 204787 h 533400"/>
              <a:gd name="connsiteX9" fmla="*/ 2381 w 640556"/>
              <a:gd name="connsiteY9" fmla="*/ 83343 h 533400"/>
              <a:gd name="connsiteX10" fmla="*/ 2381 w 640556"/>
              <a:gd name="connsiteY10" fmla="*/ 28575 h 533400"/>
              <a:gd name="connsiteX11" fmla="*/ 14287 w 640556"/>
              <a:gd name="connsiteY11" fmla="*/ 14287 h 533400"/>
              <a:gd name="connsiteX12" fmla="*/ 47625 w 640556"/>
              <a:gd name="connsiteY12" fmla="*/ 0 h 533400"/>
              <a:gd name="connsiteX13" fmla="*/ 223837 w 640556"/>
              <a:gd name="connsiteY13" fmla="*/ 57150 h 533400"/>
              <a:gd name="connsiteX14" fmla="*/ 223837 w 640556"/>
              <a:gd name="connsiteY14" fmla="*/ 78581 h 533400"/>
              <a:gd name="connsiteX15" fmla="*/ 230981 w 640556"/>
              <a:gd name="connsiteY15" fmla="*/ 90487 h 533400"/>
              <a:gd name="connsiteX16" fmla="*/ 409575 w 640556"/>
              <a:gd name="connsiteY16" fmla="*/ 238125 h 533400"/>
              <a:gd name="connsiteX17" fmla="*/ 519112 w 640556"/>
              <a:gd name="connsiteY17" fmla="*/ 326231 h 533400"/>
              <a:gd name="connsiteX18" fmla="*/ 628650 w 640556"/>
              <a:gd name="connsiteY18" fmla="*/ 416718 h 533400"/>
              <a:gd name="connsiteX19" fmla="*/ 640556 w 640556"/>
              <a:gd name="connsiteY19" fmla="*/ 476250 h 533400"/>
              <a:gd name="connsiteX20" fmla="*/ 573881 w 640556"/>
              <a:gd name="connsiteY20" fmla="*/ 533400 h 533400"/>
              <a:gd name="connsiteX21" fmla="*/ 492918 w 640556"/>
              <a:gd name="connsiteY21" fmla="*/ 492918 h 533400"/>
              <a:gd name="connsiteX22" fmla="*/ 304800 w 640556"/>
              <a:gd name="connsiteY22" fmla="*/ 3810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40556" h="533400">
                <a:moveTo>
                  <a:pt x="304800" y="381000"/>
                </a:moveTo>
                <a:lnTo>
                  <a:pt x="214312" y="335756"/>
                </a:lnTo>
                <a:lnTo>
                  <a:pt x="161925" y="307181"/>
                </a:lnTo>
                <a:lnTo>
                  <a:pt x="145256" y="307181"/>
                </a:lnTo>
                <a:lnTo>
                  <a:pt x="109537" y="297656"/>
                </a:lnTo>
                <a:lnTo>
                  <a:pt x="64293" y="285750"/>
                </a:lnTo>
                <a:lnTo>
                  <a:pt x="33337" y="264318"/>
                </a:lnTo>
                <a:lnTo>
                  <a:pt x="11906" y="235743"/>
                </a:lnTo>
                <a:lnTo>
                  <a:pt x="0" y="204787"/>
                </a:lnTo>
                <a:cubicBezTo>
                  <a:pt x="794" y="164306"/>
                  <a:pt x="1587" y="123824"/>
                  <a:pt x="2381" y="83343"/>
                </a:cubicBezTo>
                <a:lnTo>
                  <a:pt x="2381" y="28575"/>
                </a:lnTo>
                <a:lnTo>
                  <a:pt x="14287" y="14287"/>
                </a:lnTo>
                <a:lnTo>
                  <a:pt x="47625" y="0"/>
                </a:lnTo>
                <a:lnTo>
                  <a:pt x="223837" y="57150"/>
                </a:lnTo>
                <a:lnTo>
                  <a:pt x="223837" y="78581"/>
                </a:lnTo>
                <a:lnTo>
                  <a:pt x="230981" y="90487"/>
                </a:lnTo>
                <a:lnTo>
                  <a:pt x="409575" y="238125"/>
                </a:lnTo>
                <a:lnTo>
                  <a:pt x="519112" y="326231"/>
                </a:lnTo>
                <a:lnTo>
                  <a:pt x="628650" y="416718"/>
                </a:lnTo>
                <a:lnTo>
                  <a:pt x="640556" y="476250"/>
                </a:lnTo>
                <a:lnTo>
                  <a:pt x="573881" y="533400"/>
                </a:lnTo>
                <a:lnTo>
                  <a:pt x="492918" y="492918"/>
                </a:lnTo>
                <a:lnTo>
                  <a:pt x="304800" y="3810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6672F19B-A433-41A4-9CEA-3985A1A363D8}"/>
              </a:ext>
            </a:extLst>
          </p:cNvPr>
          <p:cNvSpPr/>
          <p:nvPr/>
        </p:nvSpPr>
        <p:spPr>
          <a:xfrm>
            <a:off x="3924301" y="2014538"/>
            <a:ext cx="1554163" cy="1941512"/>
          </a:xfrm>
          <a:custGeom>
            <a:avLst/>
            <a:gdLst>
              <a:gd name="connsiteX0" fmla="*/ 1128189 w 1553192"/>
              <a:gd name="connsiteY0" fmla="*/ 839702 h 1942134"/>
              <a:gd name="connsiteX1" fmla="*/ 700610 w 1553192"/>
              <a:gd name="connsiteY1" fmla="*/ 1308493 h 1942134"/>
              <a:gd name="connsiteX2" fmla="*/ 432730 w 1553192"/>
              <a:gd name="connsiteY2" fmla="*/ 1607283 h 1942134"/>
              <a:gd name="connsiteX3" fmla="*/ 211213 w 1553192"/>
              <a:gd name="connsiteY3" fmla="*/ 1854558 h 1942134"/>
              <a:gd name="connsiteX4" fmla="*/ 30909 w 1553192"/>
              <a:gd name="connsiteY4" fmla="*/ 1942134 h 1942134"/>
              <a:gd name="connsiteX5" fmla="*/ 2575 w 1553192"/>
              <a:gd name="connsiteY5" fmla="*/ 1877739 h 1942134"/>
              <a:gd name="connsiteX6" fmla="*/ 0 w 1553192"/>
              <a:gd name="connsiteY6" fmla="*/ 1859709 h 1942134"/>
              <a:gd name="connsiteX7" fmla="*/ 18030 w 1553192"/>
              <a:gd name="connsiteY7" fmla="*/ 1833951 h 1942134"/>
              <a:gd name="connsiteX8" fmla="*/ 229244 w 1553192"/>
              <a:gd name="connsiteY8" fmla="*/ 1599556 h 1942134"/>
              <a:gd name="connsiteX9" fmla="*/ 628489 w 1553192"/>
              <a:gd name="connsiteY9" fmla="*/ 1141068 h 1942134"/>
              <a:gd name="connsiteX10" fmla="*/ 682580 w 1553192"/>
              <a:gd name="connsiteY10" fmla="*/ 1043189 h 1942134"/>
              <a:gd name="connsiteX11" fmla="*/ 924703 w 1553192"/>
              <a:gd name="connsiteY11" fmla="*/ 721217 h 1942134"/>
              <a:gd name="connsiteX12" fmla="*/ 1190008 w 1553192"/>
              <a:gd name="connsiteY12" fmla="*/ 337426 h 1942134"/>
              <a:gd name="connsiteX13" fmla="*/ 1231220 w 1553192"/>
              <a:gd name="connsiteY13" fmla="*/ 278183 h 1942134"/>
              <a:gd name="connsiteX14" fmla="*/ 1236371 w 1553192"/>
              <a:gd name="connsiteY14" fmla="*/ 260153 h 1942134"/>
              <a:gd name="connsiteX15" fmla="*/ 1236371 w 1553192"/>
              <a:gd name="connsiteY15" fmla="*/ 234395 h 1942134"/>
              <a:gd name="connsiteX16" fmla="*/ 1226068 w 1553192"/>
              <a:gd name="connsiteY16" fmla="*/ 190607 h 1942134"/>
              <a:gd name="connsiteX17" fmla="*/ 1166826 w 1553192"/>
              <a:gd name="connsiteY17" fmla="*/ 90152 h 1942134"/>
              <a:gd name="connsiteX18" fmla="*/ 1138492 w 1553192"/>
              <a:gd name="connsiteY18" fmla="*/ 51515 h 1942134"/>
              <a:gd name="connsiteX19" fmla="*/ 1141068 w 1553192"/>
              <a:gd name="connsiteY19" fmla="*/ 30909 h 1942134"/>
              <a:gd name="connsiteX20" fmla="*/ 1151371 w 1553192"/>
              <a:gd name="connsiteY20" fmla="*/ 12879 h 1942134"/>
              <a:gd name="connsiteX21" fmla="*/ 1171977 w 1553192"/>
              <a:gd name="connsiteY21" fmla="*/ 0 h 1942134"/>
              <a:gd name="connsiteX22" fmla="*/ 1205462 w 1553192"/>
              <a:gd name="connsiteY22" fmla="*/ 7727 h 1942134"/>
              <a:gd name="connsiteX23" fmla="*/ 1308493 w 1553192"/>
              <a:gd name="connsiteY23" fmla="*/ 69546 h 1942134"/>
              <a:gd name="connsiteX24" fmla="*/ 1398645 w 1553192"/>
              <a:gd name="connsiteY24" fmla="*/ 144243 h 1942134"/>
              <a:gd name="connsiteX25" fmla="*/ 1429555 w 1553192"/>
              <a:gd name="connsiteY25" fmla="*/ 180304 h 1942134"/>
              <a:gd name="connsiteX26" fmla="*/ 1478494 w 1553192"/>
              <a:gd name="connsiteY26" fmla="*/ 239547 h 1942134"/>
              <a:gd name="connsiteX27" fmla="*/ 1530010 w 1553192"/>
              <a:gd name="connsiteY27" fmla="*/ 321972 h 1942134"/>
              <a:gd name="connsiteX28" fmla="*/ 1548040 w 1553192"/>
              <a:gd name="connsiteY28" fmla="*/ 360608 h 1942134"/>
              <a:gd name="connsiteX29" fmla="*/ 1553192 w 1553192"/>
              <a:gd name="connsiteY29" fmla="*/ 383790 h 1942134"/>
              <a:gd name="connsiteX30" fmla="*/ 1550616 w 1553192"/>
              <a:gd name="connsiteY30" fmla="*/ 412124 h 1942134"/>
              <a:gd name="connsiteX31" fmla="*/ 1542889 w 1553192"/>
              <a:gd name="connsiteY31" fmla="*/ 435306 h 1942134"/>
              <a:gd name="connsiteX32" fmla="*/ 1478494 w 1553192"/>
              <a:gd name="connsiteY32" fmla="*/ 479094 h 1942134"/>
              <a:gd name="connsiteX33" fmla="*/ 1390918 w 1553192"/>
              <a:gd name="connsiteY33" fmla="*/ 546064 h 1942134"/>
              <a:gd name="connsiteX34" fmla="*/ 1323948 w 1553192"/>
              <a:gd name="connsiteY34" fmla="*/ 628489 h 1942134"/>
              <a:gd name="connsiteX35" fmla="*/ 1128189 w 1553192"/>
              <a:gd name="connsiteY35" fmla="*/ 839702 h 194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553192" h="1942134">
                <a:moveTo>
                  <a:pt x="1128189" y="839702"/>
                </a:moveTo>
                <a:lnTo>
                  <a:pt x="700610" y="1308493"/>
                </a:lnTo>
                <a:lnTo>
                  <a:pt x="432730" y="1607283"/>
                </a:lnTo>
                <a:lnTo>
                  <a:pt x="211213" y="1854558"/>
                </a:lnTo>
                <a:lnTo>
                  <a:pt x="30909" y="1942134"/>
                </a:lnTo>
                <a:lnTo>
                  <a:pt x="2575" y="1877739"/>
                </a:lnTo>
                <a:lnTo>
                  <a:pt x="0" y="1859709"/>
                </a:lnTo>
                <a:lnTo>
                  <a:pt x="18030" y="1833951"/>
                </a:lnTo>
                <a:lnTo>
                  <a:pt x="229244" y="1599556"/>
                </a:lnTo>
                <a:lnTo>
                  <a:pt x="628489" y="1141068"/>
                </a:lnTo>
                <a:lnTo>
                  <a:pt x="682580" y="1043189"/>
                </a:lnTo>
                <a:lnTo>
                  <a:pt x="924703" y="721217"/>
                </a:lnTo>
                <a:lnTo>
                  <a:pt x="1190008" y="337426"/>
                </a:lnTo>
                <a:lnTo>
                  <a:pt x="1231220" y="278183"/>
                </a:lnTo>
                <a:lnTo>
                  <a:pt x="1236371" y="260153"/>
                </a:lnTo>
                <a:lnTo>
                  <a:pt x="1236371" y="234395"/>
                </a:lnTo>
                <a:lnTo>
                  <a:pt x="1226068" y="190607"/>
                </a:lnTo>
                <a:lnTo>
                  <a:pt x="1166826" y="90152"/>
                </a:lnTo>
                <a:lnTo>
                  <a:pt x="1138492" y="51515"/>
                </a:lnTo>
                <a:lnTo>
                  <a:pt x="1141068" y="30909"/>
                </a:lnTo>
                <a:lnTo>
                  <a:pt x="1151371" y="12879"/>
                </a:lnTo>
                <a:lnTo>
                  <a:pt x="1171977" y="0"/>
                </a:lnTo>
                <a:lnTo>
                  <a:pt x="1205462" y="7727"/>
                </a:lnTo>
                <a:lnTo>
                  <a:pt x="1308493" y="69546"/>
                </a:lnTo>
                <a:lnTo>
                  <a:pt x="1398645" y="144243"/>
                </a:lnTo>
                <a:lnTo>
                  <a:pt x="1429555" y="180304"/>
                </a:lnTo>
                <a:lnTo>
                  <a:pt x="1478494" y="239547"/>
                </a:lnTo>
                <a:lnTo>
                  <a:pt x="1530010" y="321972"/>
                </a:lnTo>
                <a:lnTo>
                  <a:pt x="1548040" y="360608"/>
                </a:lnTo>
                <a:lnTo>
                  <a:pt x="1553192" y="383790"/>
                </a:lnTo>
                <a:lnTo>
                  <a:pt x="1550616" y="412124"/>
                </a:lnTo>
                <a:lnTo>
                  <a:pt x="1542889" y="435306"/>
                </a:lnTo>
                <a:lnTo>
                  <a:pt x="1478494" y="479094"/>
                </a:lnTo>
                <a:lnTo>
                  <a:pt x="1390918" y="546064"/>
                </a:lnTo>
                <a:lnTo>
                  <a:pt x="1323948" y="628489"/>
                </a:lnTo>
                <a:lnTo>
                  <a:pt x="1128189" y="83970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B2FFE854-6348-4FD4-A92B-15C087B349F5}"/>
              </a:ext>
            </a:extLst>
          </p:cNvPr>
          <p:cNvSpPr/>
          <p:nvPr/>
        </p:nvSpPr>
        <p:spPr>
          <a:xfrm>
            <a:off x="3933826" y="3648076"/>
            <a:ext cx="1535113" cy="485775"/>
          </a:xfrm>
          <a:custGeom>
            <a:avLst/>
            <a:gdLst>
              <a:gd name="connsiteX0" fmla="*/ 700088 w 1535906"/>
              <a:gd name="connsiteY0" fmla="*/ 119063 h 485775"/>
              <a:gd name="connsiteX1" fmla="*/ 383381 w 1535906"/>
              <a:gd name="connsiteY1" fmla="*/ 176213 h 485775"/>
              <a:gd name="connsiteX2" fmla="*/ 271463 w 1535906"/>
              <a:gd name="connsiteY2" fmla="*/ 195263 h 485775"/>
              <a:gd name="connsiteX3" fmla="*/ 254794 w 1535906"/>
              <a:gd name="connsiteY3" fmla="*/ 192881 h 485775"/>
              <a:gd name="connsiteX4" fmla="*/ 254794 w 1535906"/>
              <a:gd name="connsiteY4" fmla="*/ 180975 h 485775"/>
              <a:gd name="connsiteX5" fmla="*/ 285750 w 1535906"/>
              <a:gd name="connsiteY5" fmla="*/ 114300 h 485775"/>
              <a:gd name="connsiteX6" fmla="*/ 0 w 1535906"/>
              <a:gd name="connsiteY6" fmla="*/ 254794 h 485775"/>
              <a:gd name="connsiteX7" fmla="*/ 33338 w 1535906"/>
              <a:gd name="connsiteY7" fmla="*/ 340519 h 485775"/>
              <a:gd name="connsiteX8" fmla="*/ 59531 w 1535906"/>
              <a:gd name="connsiteY8" fmla="*/ 388144 h 485775"/>
              <a:gd name="connsiteX9" fmla="*/ 90488 w 1535906"/>
              <a:gd name="connsiteY9" fmla="*/ 428625 h 485775"/>
              <a:gd name="connsiteX10" fmla="*/ 114300 w 1535906"/>
              <a:gd name="connsiteY10" fmla="*/ 452438 h 485775"/>
              <a:gd name="connsiteX11" fmla="*/ 135731 w 1535906"/>
              <a:gd name="connsiteY11" fmla="*/ 471488 h 485775"/>
              <a:gd name="connsiteX12" fmla="*/ 150019 w 1535906"/>
              <a:gd name="connsiteY12" fmla="*/ 481013 h 485775"/>
              <a:gd name="connsiteX13" fmla="*/ 164306 w 1535906"/>
              <a:gd name="connsiteY13" fmla="*/ 485775 h 485775"/>
              <a:gd name="connsiteX14" fmla="*/ 195263 w 1535906"/>
              <a:gd name="connsiteY14" fmla="*/ 485775 h 485775"/>
              <a:gd name="connsiteX15" fmla="*/ 288131 w 1535906"/>
              <a:gd name="connsiteY15" fmla="*/ 457200 h 485775"/>
              <a:gd name="connsiteX16" fmla="*/ 409575 w 1535906"/>
              <a:gd name="connsiteY16" fmla="*/ 407194 h 485775"/>
              <a:gd name="connsiteX17" fmla="*/ 542925 w 1535906"/>
              <a:gd name="connsiteY17" fmla="*/ 361950 h 485775"/>
              <a:gd name="connsiteX18" fmla="*/ 659606 w 1535906"/>
              <a:gd name="connsiteY18" fmla="*/ 333375 h 485775"/>
              <a:gd name="connsiteX19" fmla="*/ 754856 w 1535906"/>
              <a:gd name="connsiteY19" fmla="*/ 314325 h 485775"/>
              <a:gd name="connsiteX20" fmla="*/ 1021556 w 1535906"/>
              <a:gd name="connsiteY20" fmla="*/ 226219 h 485775"/>
              <a:gd name="connsiteX21" fmla="*/ 1319213 w 1535906"/>
              <a:gd name="connsiteY21" fmla="*/ 119063 h 485775"/>
              <a:gd name="connsiteX22" fmla="*/ 1400175 w 1535906"/>
              <a:gd name="connsiteY22" fmla="*/ 88106 h 485775"/>
              <a:gd name="connsiteX23" fmla="*/ 1535906 w 1535906"/>
              <a:gd name="connsiteY23" fmla="*/ 2381 h 485775"/>
              <a:gd name="connsiteX24" fmla="*/ 1354931 w 1535906"/>
              <a:gd name="connsiteY24" fmla="*/ 0 h 485775"/>
              <a:gd name="connsiteX25" fmla="*/ 1047750 w 1535906"/>
              <a:gd name="connsiteY25" fmla="*/ 52388 h 485775"/>
              <a:gd name="connsiteX26" fmla="*/ 700088 w 1535906"/>
              <a:gd name="connsiteY26" fmla="*/ 119063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35906" h="485775">
                <a:moveTo>
                  <a:pt x="700088" y="119063"/>
                </a:moveTo>
                <a:lnTo>
                  <a:pt x="383381" y="176213"/>
                </a:lnTo>
                <a:lnTo>
                  <a:pt x="271463" y="195263"/>
                </a:lnTo>
                <a:lnTo>
                  <a:pt x="254794" y="192881"/>
                </a:lnTo>
                <a:lnTo>
                  <a:pt x="254794" y="180975"/>
                </a:lnTo>
                <a:lnTo>
                  <a:pt x="285750" y="114300"/>
                </a:lnTo>
                <a:lnTo>
                  <a:pt x="0" y="254794"/>
                </a:lnTo>
                <a:lnTo>
                  <a:pt x="33338" y="340519"/>
                </a:lnTo>
                <a:lnTo>
                  <a:pt x="59531" y="388144"/>
                </a:lnTo>
                <a:lnTo>
                  <a:pt x="90488" y="428625"/>
                </a:lnTo>
                <a:lnTo>
                  <a:pt x="114300" y="452438"/>
                </a:lnTo>
                <a:lnTo>
                  <a:pt x="135731" y="471488"/>
                </a:lnTo>
                <a:lnTo>
                  <a:pt x="150019" y="481013"/>
                </a:lnTo>
                <a:lnTo>
                  <a:pt x="164306" y="485775"/>
                </a:lnTo>
                <a:lnTo>
                  <a:pt x="195263" y="485775"/>
                </a:lnTo>
                <a:lnTo>
                  <a:pt x="288131" y="457200"/>
                </a:lnTo>
                <a:lnTo>
                  <a:pt x="409575" y="407194"/>
                </a:lnTo>
                <a:lnTo>
                  <a:pt x="542925" y="361950"/>
                </a:lnTo>
                <a:lnTo>
                  <a:pt x="659606" y="333375"/>
                </a:lnTo>
                <a:lnTo>
                  <a:pt x="754856" y="314325"/>
                </a:lnTo>
                <a:lnTo>
                  <a:pt x="1021556" y="226219"/>
                </a:lnTo>
                <a:lnTo>
                  <a:pt x="1319213" y="119063"/>
                </a:lnTo>
                <a:lnTo>
                  <a:pt x="1400175" y="88106"/>
                </a:lnTo>
                <a:lnTo>
                  <a:pt x="1535906" y="2381"/>
                </a:lnTo>
                <a:lnTo>
                  <a:pt x="1354931" y="0"/>
                </a:lnTo>
                <a:lnTo>
                  <a:pt x="1047750" y="52388"/>
                </a:lnTo>
                <a:lnTo>
                  <a:pt x="700088" y="11906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455AC6F8-3398-4AD6-9631-5482628D5BD2}"/>
              </a:ext>
            </a:extLst>
          </p:cNvPr>
          <p:cNvSpPr/>
          <p:nvPr/>
        </p:nvSpPr>
        <p:spPr>
          <a:xfrm>
            <a:off x="5078414" y="3228976"/>
            <a:ext cx="561975" cy="874713"/>
          </a:xfrm>
          <a:custGeom>
            <a:avLst/>
            <a:gdLst>
              <a:gd name="connsiteX0" fmla="*/ 126207 w 561975"/>
              <a:gd name="connsiteY0" fmla="*/ 285750 h 873919"/>
              <a:gd name="connsiteX1" fmla="*/ 173832 w 561975"/>
              <a:gd name="connsiteY1" fmla="*/ 402431 h 873919"/>
              <a:gd name="connsiteX2" fmla="*/ 240507 w 561975"/>
              <a:gd name="connsiteY2" fmla="*/ 550069 h 873919"/>
              <a:gd name="connsiteX3" fmla="*/ 304800 w 561975"/>
              <a:gd name="connsiteY3" fmla="*/ 685800 h 873919"/>
              <a:gd name="connsiteX4" fmla="*/ 328613 w 561975"/>
              <a:gd name="connsiteY4" fmla="*/ 735806 h 873919"/>
              <a:gd name="connsiteX5" fmla="*/ 357188 w 561975"/>
              <a:gd name="connsiteY5" fmla="*/ 785813 h 873919"/>
              <a:gd name="connsiteX6" fmla="*/ 381000 w 561975"/>
              <a:gd name="connsiteY6" fmla="*/ 819150 h 873919"/>
              <a:gd name="connsiteX7" fmla="*/ 400050 w 561975"/>
              <a:gd name="connsiteY7" fmla="*/ 838200 h 873919"/>
              <a:gd name="connsiteX8" fmla="*/ 433388 w 561975"/>
              <a:gd name="connsiteY8" fmla="*/ 864394 h 873919"/>
              <a:gd name="connsiteX9" fmla="*/ 461963 w 561975"/>
              <a:gd name="connsiteY9" fmla="*/ 873919 h 873919"/>
              <a:gd name="connsiteX10" fmla="*/ 488157 w 561975"/>
              <a:gd name="connsiteY10" fmla="*/ 873919 h 873919"/>
              <a:gd name="connsiteX11" fmla="*/ 516732 w 561975"/>
              <a:gd name="connsiteY11" fmla="*/ 864394 h 873919"/>
              <a:gd name="connsiteX12" fmla="*/ 535782 w 561975"/>
              <a:gd name="connsiteY12" fmla="*/ 847725 h 873919"/>
              <a:gd name="connsiteX13" fmla="*/ 545307 w 561975"/>
              <a:gd name="connsiteY13" fmla="*/ 831056 h 873919"/>
              <a:gd name="connsiteX14" fmla="*/ 554832 w 561975"/>
              <a:gd name="connsiteY14" fmla="*/ 809625 h 873919"/>
              <a:gd name="connsiteX15" fmla="*/ 561975 w 561975"/>
              <a:gd name="connsiteY15" fmla="*/ 766763 h 873919"/>
              <a:gd name="connsiteX16" fmla="*/ 561975 w 561975"/>
              <a:gd name="connsiteY16" fmla="*/ 721519 h 873919"/>
              <a:gd name="connsiteX17" fmla="*/ 559594 w 561975"/>
              <a:gd name="connsiteY17" fmla="*/ 673894 h 873919"/>
              <a:gd name="connsiteX18" fmla="*/ 552450 w 561975"/>
              <a:gd name="connsiteY18" fmla="*/ 604838 h 873919"/>
              <a:gd name="connsiteX19" fmla="*/ 538163 w 561975"/>
              <a:gd name="connsiteY19" fmla="*/ 542925 h 873919"/>
              <a:gd name="connsiteX20" fmla="*/ 516732 w 561975"/>
              <a:gd name="connsiteY20" fmla="*/ 478631 h 873919"/>
              <a:gd name="connsiteX21" fmla="*/ 488157 w 561975"/>
              <a:gd name="connsiteY21" fmla="*/ 416719 h 873919"/>
              <a:gd name="connsiteX22" fmla="*/ 471488 w 561975"/>
              <a:gd name="connsiteY22" fmla="*/ 395288 h 873919"/>
              <a:gd name="connsiteX23" fmla="*/ 295275 w 561975"/>
              <a:gd name="connsiteY23" fmla="*/ 221456 h 873919"/>
              <a:gd name="connsiteX24" fmla="*/ 138113 w 561975"/>
              <a:gd name="connsiteY24" fmla="*/ 92869 h 873919"/>
              <a:gd name="connsiteX25" fmla="*/ 61913 w 561975"/>
              <a:gd name="connsiteY25" fmla="*/ 30956 h 873919"/>
              <a:gd name="connsiteX26" fmla="*/ 30957 w 561975"/>
              <a:gd name="connsiteY26" fmla="*/ 9525 h 873919"/>
              <a:gd name="connsiteX27" fmla="*/ 7144 w 561975"/>
              <a:gd name="connsiteY27" fmla="*/ 0 h 873919"/>
              <a:gd name="connsiteX28" fmla="*/ 0 w 561975"/>
              <a:gd name="connsiteY28" fmla="*/ 4763 h 873919"/>
              <a:gd name="connsiteX29" fmla="*/ 4763 w 561975"/>
              <a:gd name="connsiteY29" fmla="*/ 35719 h 873919"/>
              <a:gd name="connsiteX30" fmla="*/ 30957 w 561975"/>
              <a:gd name="connsiteY30" fmla="*/ 92869 h 873919"/>
              <a:gd name="connsiteX31" fmla="*/ 126207 w 561975"/>
              <a:gd name="connsiteY31" fmla="*/ 285750 h 87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61975" h="873919">
                <a:moveTo>
                  <a:pt x="126207" y="285750"/>
                </a:moveTo>
                <a:lnTo>
                  <a:pt x="173832" y="402431"/>
                </a:lnTo>
                <a:lnTo>
                  <a:pt x="240507" y="550069"/>
                </a:lnTo>
                <a:lnTo>
                  <a:pt x="304800" y="685800"/>
                </a:lnTo>
                <a:lnTo>
                  <a:pt x="328613" y="735806"/>
                </a:lnTo>
                <a:lnTo>
                  <a:pt x="357188" y="785813"/>
                </a:lnTo>
                <a:lnTo>
                  <a:pt x="381000" y="819150"/>
                </a:lnTo>
                <a:lnTo>
                  <a:pt x="400050" y="838200"/>
                </a:lnTo>
                <a:lnTo>
                  <a:pt x="433388" y="864394"/>
                </a:lnTo>
                <a:lnTo>
                  <a:pt x="461963" y="873919"/>
                </a:lnTo>
                <a:lnTo>
                  <a:pt x="488157" y="873919"/>
                </a:lnTo>
                <a:lnTo>
                  <a:pt x="516732" y="864394"/>
                </a:lnTo>
                <a:lnTo>
                  <a:pt x="535782" y="847725"/>
                </a:lnTo>
                <a:lnTo>
                  <a:pt x="545307" y="831056"/>
                </a:lnTo>
                <a:lnTo>
                  <a:pt x="554832" y="809625"/>
                </a:lnTo>
                <a:lnTo>
                  <a:pt x="561975" y="766763"/>
                </a:lnTo>
                <a:lnTo>
                  <a:pt x="561975" y="721519"/>
                </a:lnTo>
                <a:lnTo>
                  <a:pt x="559594" y="673894"/>
                </a:lnTo>
                <a:lnTo>
                  <a:pt x="552450" y="604838"/>
                </a:lnTo>
                <a:lnTo>
                  <a:pt x="538163" y="542925"/>
                </a:lnTo>
                <a:lnTo>
                  <a:pt x="516732" y="478631"/>
                </a:lnTo>
                <a:lnTo>
                  <a:pt x="488157" y="416719"/>
                </a:lnTo>
                <a:lnTo>
                  <a:pt x="471488" y="395288"/>
                </a:lnTo>
                <a:lnTo>
                  <a:pt x="295275" y="221456"/>
                </a:lnTo>
                <a:lnTo>
                  <a:pt x="138113" y="92869"/>
                </a:lnTo>
                <a:lnTo>
                  <a:pt x="61913" y="30956"/>
                </a:lnTo>
                <a:lnTo>
                  <a:pt x="30957" y="9525"/>
                </a:lnTo>
                <a:lnTo>
                  <a:pt x="7144" y="0"/>
                </a:lnTo>
                <a:lnTo>
                  <a:pt x="0" y="4763"/>
                </a:lnTo>
                <a:lnTo>
                  <a:pt x="4763" y="35719"/>
                </a:lnTo>
                <a:lnTo>
                  <a:pt x="30957" y="92869"/>
                </a:lnTo>
                <a:lnTo>
                  <a:pt x="126207" y="2857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A81F1FE6-DAF3-4B08-8364-9F9987460AF0}"/>
              </a:ext>
            </a:extLst>
          </p:cNvPr>
          <p:cNvSpPr/>
          <p:nvPr/>
        </p:nvSpPr>
        <p:spPr>
          <a:xfrm>
            <a:off x="4576764" y="3784601"/>
            <a:ext cx="307975" cy="2214563"/>
          </a:xfrm>
          <a:custGeom>
            <a:avLst/>
            <a:gdLst>
              <a:gd name="connsiteX0" fmla="*/ 308540 w 308540"/>
              <a:gd name="connsiteY0" fmla="*/ 546957 h 2215877"/>
              <a:gd name="connsiteX1" fmla="*/ 308540 w 308540"/>
              <a:gd name="connsiteY1" fmla="*/ 112196 h 2215877"/>
              <a:gd name="connsiteX2" fmla="*/ 171100 w 308540"/>
              <a:gd name="connsiteY2" fmla="*/ 0 h 2215877"/>
              <a:gd name="connsiteX3" fmla="*/ 84148 w 308540"/>
              <a:gd name="connsiteY3" fmla="*/ 182319 h 2215877"/>
              <a:gd name="connsiteX4" fmla="*/ 84148 w 308540"/>
              <a:gd name="connsiteY4" fmla="*/ 502078 h 2215877"/>
              <a:gd name="connsiteX5" fmla="*/ 84148 w 308540"/>
              <a:gd name="connsiteY5" fmla="*/ 964888 h 2215877"/>
              <a:gd name="connsiteX6" fmla="*/ 84148 w 308540"/>
              <a:gd name="connsiteY6" fmla="*/ 1124768 h 2215877"/>
              <a:gd name="connsiteX7" fmla="*/ 78538 w 308540"/>
              <a:gd name="connsiteY7" fmla="*/ 1208915 h 2215877"/>
              <a:gd name="connsiteX8" fmla="*/ 70123 w 308540"/>
              <a:gd name="connsiteY8" fmla="*/ 1337941 h 2215877"/>
              <a:gd name="connsiteX9" fmla="*/ 44879 w 308540"/>
              <a:gd name="connsiteY9" fmla="*/ 1531480 h 2215877"/>
              <a:gd name="connsiteX10" fmla="*/ 2805 w 308540"/>
              <a:gd name="connsiteY10" fmla="*/ 1811970 h 2215877"/>
              <a:gd name="connsiteX11" fmla="*/ 0 w 308540"/>
              <a:gd name="connsiteY11" fmla="*/ 1856849 h 2215877"/>
              <a:gd name="connsiteX12" fmla="*/ 2805 w 308540"/>
              <a:gd name="connsiteY12" fmla="*/ 1901727 h 2215877"/>
              <a:gd name="connsiteX13" fmla="*/ 14025 w 308540"/>
              <a:gd name="connsiteY13" fmla="*/ 1966240 h 2215877"/>
              <a:gd name="connsiteX14" fmla="*/ 28049 w 308540"/>
              <a:gd name="connsiteY14" fmla="*/ 2027948 h 2215877"/>
              <a:gd name="connsiteX15" fmla="*/ 44879 w 308540"/>
              <a:gd name="connsiteY15" fmla="*/ 2075632 h 2215877"/>
              <a:gd name="connsiteX16" fmla="*/ 72928 w 308540"/>
              <a:gd name="connsiteY16" fmla="*/ 2120510 h 2215877"/>
              <a:gd name="connsiteX17" fmla="*/ 92562 w 308540"/>
              <a:gd name="connsiteY17" fmla="*/ 2154169 h 2215877"/>
              <a:gd name="connsiteX18" fmla="*/ 123416 w 308540"/>
              <a:gd name="connsiteY18" fmla="*/ 2190633 h 2215877"/>
              <a:gd name="connsiteX19" fmla="*/ 145856 w 308540"/>
              <a:gd name="connsiteY19" fmla="*/ 2207462 h 2215877"/>
              <a:gd name="connsiteX20" fmla="*/ 165490 w 308540"/>
              <a:gd name="connsiteY20" fmla="*/ 2215877 h 2215877"/>
              <a:gd name="connsiteX21" fmla="*/ 190734 w 308540"/>
              <a:gd name="connsiteY21" fmla="*/ 2215877 h 2215877"/>
              <a:gd name="connsiteX22" fmla="*/ 218783 w 308540"/>
              <a:gd name="connsiteY22" fmla="*/ 2210267 h 2215877"/>
              <a:gd name="connsiteX23" fmla="*/ 246832 w 308540"/>
              <a:gd name="connsiteY23" fmla="*/ 2196243 h 2215877"/>
              <a:gd name="connsiteX24" fmla="*/ 269272 w 308540"/>
              <a:gd name="connsiteY24" fmla="*/ 2173804 h 2215877"/>
              <a:gd name="connsiteX25" fmla="*/ 283296 w 308540"/>
              <a:gd name="connsiteY25" fmla="*/ 2140145 h 2215877"/>
              <a:gd name="connsiteX26" fmla="*/ 294516 w 308540"/>
              <a:gd name="connsiteY26" fmla="*/ 2092461 h 2215877"/>
              <a:gd name="connsiteX27" fmla="*/ 302930 w 308540"/>
              <a:gd name="connsiteY27" fmla="*/ 2011119 h 2215877"/>
              <a:gd name="connsiteX28" fmla="*/ 305735 w 308540"/>
              <a:gd name="connsiteY28" fmla="*/ 1828800 h 2215877"/>
              <a:gd name="connsiteX29" fmla="*/ 308540 w 308540"/>
              <a:gd name="connsiteY29" fmla="*/ 1365990 h 2215877"/>
              <a:gd name="connsiteX30" fmla="*/ 308540 w 308540"/>
              <a:gd name="connsiteY30" fmla="*/ 546957 h 221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08540" h="2215877">
                <a:moveTo>
                  <a:pt x="308540" y="546957"/>
                </a:moveTo>
                <a:lnTo>
                  <a:pt x="308540" y="112196"/>
                </a:lnTo>
                <a:lnTo>
                  <a:pt x="171100" y="0"/>
                </a:lnTo>
                <a:lnTo>
                  <a:pt x="84148" y="182319"/>
                </a:lnTo>
                <a:lnTo>
                  <a:pt x="84148" y="502078"/>
                </a:lnTo>
                <a:lnTo>
                  <a:pt x="84148" y="964888"/>
                </a:lnTo>
                <a:lnTo>
                  <a:pt x="84148" y="1124768"/>
                </a:lnTo>
                <a:lnTo>
                  <a:pt x="78538" y="1208915"/>
                </a:lnTo>
                <a:lnTo>
                  <a:pt x="70123" y="1337941"/>
                </a:lnTo>
                <a:lnTo>
                  <a:pt x="44879" y="1531480"/>
                </a:lnTo>
                <a:lnTo>
                  <a:pt x="2805" y="1811970"/>
                </a:lnTo>
                <a:lnTo>
                  <a:pt x="0" y="1856849"/>
                </a:lnTo>
                <a:lnTo>
                  <a:pt x="2805" y="1901727"/>
                </a:lnTo>
                <a:lnTo>
                  <a:pt x="14025" y="1966240"/>
                </a:lnTo>
                <a:lnTo>
                  <a:pt x="28049" y="2027948"/>
                </a:lnTo>
                <a:lnTo>
                  <a:pt x="44879" y="2075632"/>
                </a:lnTo>
                <a:lnTo>
                  <a:pt x="72928" y="2120510"/>
                </a:lnTo>
                <a:lnTo>
                  <a:pt x="92562" y="2154169"/>
                </a:lnTo>
                <a:lnTo>
                  <a:pt x="123416" y="2190633"/>
                </a:lnTo>
                <a:lnTo>
                  <a:pt x="145856" y="2207462"/>
                </a:lnTo>
                <a:lnTo>
                  <a:pt x="165490" y="2215877"/>
                </a:lnTo>
                <a:lnTo>
                  <a:pt x="190734" y="2215877"/>
                </a:lnTo>
                <a:lnTo>
                  <a:pt x="218783" y="2210267"/>
                </a:lnTo>
                <a:lnTo>
                  <a:pt x="246832" y="2196243"/>
                </a:lnTo>
                <a:lnTo>
                  <a:pt x="269272" y="2173804"/>
                </a:lnTo>
                <a:lnTo>
                  <a:pt x="283296" y="2140145"/>
                </a:lnTo>
                <a:lnTo>
                  <a:pt x="294516" y="2092461"/>
                </a:lnTo>
                <a:lnTo>
                  <a:pt x="302930" y="2011119"/>
                </a:lnTo>
                <a:lnTo>
                  <a:pt x="305735" y="1828800"/>
                </a:lnTo>
                <a:lnTo>
                  <a:pt x="308540" y="1365990"/>
                </a:lnTo>
                <a:lnTo>
                  <a:pt x="308540" y="54695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57A41BAD-9FC6-4FE3-953E-4DE1CDF5AD45}"/>
              </a:ext>
            </a:extLst>
          </p:cNvPr>
          <p:cNvSpPr/>
          <p:nvPr/>
        </p:nvSpPr>
        <p:spPr>
          <a:xfrm>
            <a:off x="5799139" y="2552701"/>
            <a:ext cx="2581275" cy="2754313"/>
          </a:xfrm>
          <a:custGeom>
            <a:avLst/>
            <a:gdLst>
              <a:gd name="connsiteX0" fmla="*/ 900278 w 2580797"/>
              <a:gd name="connsiteY0" fmla="*/ 172994 h 2753791"/>
              <a:gd name="connsiteX1" fmla="*/ 607246 w 2580797"/>
              <a:gd name="connsiteY1" fmla="*/ 201239 h 2753791"/>
              <a:gd name="connsiteX2" fmla="*/ 307154 w 2580797"/>
              <a:gd name="connsiteY2" fmla="*/ 222422 h 2753791"/>
              <a:gd name="connsiteX3" fmla="*/ 158873 w 2580797"/>
              <a:gd name="connsiteY3" fmla="*/ 229483 h 2753791"/>
              <a:gd name="connsiteX4" fmla="*/ 52958 w 2580797"/>
              <a:gd name="connsiteY4" fmla="*/ 233013 h 2753791"/>
              <a:gd name="connsiteX5" fmla="*/ 0 w 2580797"/>
              <a:gd name="connsiteY5" fmla="*/ 254196 h 2753791"/>
              <a:gd name="connsiteX6" fmla="*/ 162403 w 2580797"/>
              <a:gd name="connsiteY6" fmla="*/ 356581 h 2753791"/>
              <a:gd name="connsiteX7" fmla="*/ 268318 w 2580797"/>
              <a:gd name="connsiteY7" fmla="*/ 384825 h 2753791"/>
              <a:gd name="connsiteX8" fmla="*/ 314215 w 2580797"/>
              <a:gd name="connsiteY8" fmla="*/ 381294 h 2753791"/>
              <a:gd name="connsiteX9" fmla="*/ 589594 w 2580797"/>
              <a:gd name="connsiteY9" fmla="*/ 363642 h 2753791"/>
              <a:gd name="connsiteX10" fmla="*/ 850851 w 2580797"/>
              <a:gd name="connsiteY10" fmla="*/ 349520 h 2753791"/>
              <a:gd name="connsiteX11" fmla="*/ 1041498 w 2580797"/>
              <a:gd name="connsiteY11" fmla="*/ 338928 h 2753791"/>
              <a:gd name="connsiteX12" fmla="*/ 1299225 w 2580797"/>
              <a:gd name="connsiteY12" fmla="*/ 310684 h 2753791"/>
              <a:gd name="connsiteX13" fmla="*/ 1546360 w 2580797"/>
              <a:gd name="connsiteY13" fmla="*/ 278910 h 2753791"/>
              <a:gd name="connsiteX14" fmla="*/ 1867636 w 2580797"/>
              <a:gd name="connsiteY14" fmla="*/ 236544 h 2753791"/>
              <a:gd name="connsiteX15" fmla="*/ 2054752 w 2580797"/>
              <a:gd name="connsiteY15" fmla="*/ 211830 h 2753791"/>
              <a:gd name="connsiteX16" fmla="*/ 2114771 w 2580797"/>
              <a:gd name="connsiteY16" fmla="*/ 211830 h 2753791"/>
              <a:gd name="connsiteX17" fmla="*/ 2153606 w 2580797"/>
              <a:gd name="connsiteY17" fmla="*/ 218891 h 2753791"/>
              <a:gd name="connsiteX18" fmla="*/ 2185381 w 2580797"/>
              <a:gd name="connsiteY18" fmla="*/ 233013 h 2753791"/>
              <a:gd name="connsiteX19" fmla="*/ 2199503 w 2580797"/>
              <a:gd name="connsiteY19" fmla="*/ 254196 h 2753791"/>
              <a:gd name="connsiteX20" fmla="*/ 2206564 w 2580797"/>
              <a:gd name="connsiteY20" fmla="*/ 296562 h 2753791"/>
              <a:gd name="connsiteX21" fmla="*/ 2195972 w 2580797"/>
              <a:gd name="connsiteY21" fmla="*/ 600185 h 2753791"/>
              <a:gd name="connsiteX22" fmla="*/ 2167728 w 2580797"/>
              <a:gd name="connsiteY22" fmla="*/ 1112108 h 2753791"/>
              <a:gd name="connsiteX23" fmla="*/ 2160667 w 2580797"/>
              <a:gd name="connsiteY23" fmla="*/ 1242737 h 2753791"/>
              <a:gd name="connsiteX24" fmla="*/ 2146545 w 2580797"/>
              <a:gd name="connsiteY24" fmla="*/ 1348652 h 2753791"/>
              <a:gd name="connsiteX25" fmla="*/ 2125362 w 2580797"/>
              <a:gd name="connsiteY25" fmla="*/ 1800556 h 2753791"/>
              <a:gd name="connsiteX26" fmla="*/ 2097118 w 2580797"/>
              <a:gd name="connsiteY26" fmla="*/ 2425455 h 2753791"/>
              <a:gd name="connsiteX27" fmla="*/ 2058283 w 2580797"/>
              <a:gd name="connsiteY27" fmla="*/ 2594919 h 2753791"/>
              <a:gd name="connsiteX28" fmla="*/ 2107710 w 2580797"/>
              <a:gd name="connsiteY28" fmla="*/ 2669059 h 2753791"/>
              <a:gd name="connsiteX29" fmla="*/ 2139484 w 2580797"/>
              <a:gd name="connsiteY29" fmla="*/ 2707895 h 2753791"/>
              <a:gd name="connsiteX30" fmla="*/ 2167728 w 2580797"/>
              <a:gd name="connsiteY30" fmla="*/ 2732608 h 2753791"/>
              <a:gd name="connsiteX31" fmla="*/ 2192442 w 2580797"/>
              <a:gd name="connsiteY31" fmla="*/ 2750261 h 2753791"/>
              <a:gd name="connsiteX32" fmla="*/ 2206564 w 2580797"/>
              <a:gd name="connsiteY32" fmla="*/ 2753791 h 2753791"/>
              <a:gd name="connsiteX33" fmla="*/ 2234808 w 2580797"/>
              <a:gd name="connsiteY33" fmla="*/ 2750261 h 2753791"/>
              <a:gd name="connsiteX34" fmla="*/ 2266582 w 2580797"/>
              <a:gd name="connsiteY34" fmla="*/ 2732608 h 2753791"/>
              <a:gd name="connsiteX35" fmla="*/ 2284235 w 2580797"/>
              <a:gd name="connsiteY35" fmla="*/ 2711425 h 2753791"/>
              <a:gd name="connsiteX36" fmla="*/ 2298357 w 2580797"/>
              <a:gd name="connsiteY36" fmla="*/ 2676120 h 2753791"/>
              <a:gd name="connsiteX37" fmla="*/ 2305418 w 2580797"/>
              <a:gd name="connsiteY37" fmla="*/ 2644346 h 2753791"/>
              <a:gd name="connsiteX38" fmla="*/ 2316009 w 2580797"/>
              <a:gd name="connsiteY38" fmla="*/ 2481943 h 2753791"/>
              <a:gd name="connsiteX39" fmla="*/ 2361906 w 2580797"/>
              <a:gd name="connsiteY39" fmla="*/ 1878227 h 2753791"/>
              <a:gd name="connsiteX40" fmla="*/ 2397211 w 2580797"/>
              <a:gd name="connsiteY40" fmla="*/ 1447506 h 2753791"/>
              <a:gd name="connsiteX41" fmla="*/ 2428985 w 2580797"/>
              <a:gd name="connsiteY41" fmla="*/ 1052089 h 2753791"/>
              <a:gd name="connsiteX42" fmla="*/ 2471351 w 2580797"/>
              <a:gd name="connsiteY42" fmla="*/ 533106 h 2753791"/>
              <a:gd name="connsiteX43" fmla="*/ 2474882 w 2580797"/>
              <a:gd name="connsiteY43" fmla="*/ 455435 h 2753791"/>
              <a:gd name="connsiteX44" fmla="*/ 2485473 w 2580797"/>
              <a:gd name="connsiteY44" fmla="*/ 423660 h 2753791"/>
              <a:gd name="connsiteX45" fmla="*/ 2513717 w 2580797"/>
              <a:gd name="connsiteY45" fmla="*/ 381294 h 2753791"/>
              <a:gd name="connsiteX46" fmla="*/ 2545492 w 2580797"/>
              <a:gd name="connsiteY46" fmla="*/ 338928 h 2753791"/>
              <a:gd name="connsiteX47" fmla="*/ 2573736 w 2580797"/>
              <a:gd name="connsiteY47" fmla="*/ 310684 h 2753791"/>
              <a:gd name="connsiteX48" fmla="*/ 2580797 w 2580797"/>
              <a:gd name="connsiteY48" fmla="*/ 293032 h 2753791"/>
              <a:gd name="connsiteX49" fmla="*/ 2580797 w 2580797"/>
              <a:gd name="connsiteY49" fmla="*/ 264788 h 2753791"/>
              <a:gd name="connsiteX50" fmla="*/ 2556083 w 2580797"/>
              <a:gd name="connsiteY50" fmla="*/ 218891 h 2753791"/>
              <a:gd name="connsiteX51" fmla="*/ 2489004 w 2580797"/>
              <a:gd name="connsiteY51" fmla="*/ 155342 h 2753791"/>
              <a:gd name="connsiteX52" fmla="*/ 2421924 w 2580797"/>
              <a:gd name="connsiteY52" fmla="*/ 105915 h 2753791"/>
              <a:gd name="connsiteX53" fmla="*/ 2376028 w 2580797"/>
              <a:gd name="connsiteY53" fmla="*/ 63549 h 2753791"/>
              <a:gd name="connsiteX54" fmla="*/ 2301887 w 2580797"/>
              <a:gd name="connsiteY54" fmla="*/ 14122 h 2753791"/>
              <a:gd name="connsiteX55" fmla="*/ 2241869 w 2580797"/>
              <a:gd name="connsiteY55" fmla="*/ 0 h 2753791"/>
              <a:gd name="connsiteX56" fmla="*/ 2203033 w 2580797"/>
              <a:gd name="connsiteY56" fmla="*/ 14122 h 2753791"/>
              <a:gd name="connsiteX57" fmla="*/ 2082996 w 2580797"/>
              <a:gd name="connsiteY57" fmla="*/ 45896 h 2753791"/>
              <a:gd name="connsiteX58" fmla="*/ 1729946 w 2580797"/>
              <a:gd name="connsiteY58" fmla="*/ 88262 h 2753791"/>
              <a:gd name="connsiteX59" fmla="*/ 1059151 w 2580797"/>
              <a:gd name="connsiteY59" fmla="*/ 158872 h 2753791"/>
              <a:gd name="connsiteX60" fmla="*/ 900278 w 2580797"/>
              <a:gd name="connsiteY60" fmla="*/ 172994 h 275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580797" h="2753791">
                <a:moveTo>
                  <a:pt x="900278" y="172994"/>
                </a:moveTo>
                <a:lnTo>
                  <a:pt x="607246" y="201239"/>
                </a:lnTo>
                <a:lnTo>
                  <a:pt x="307154" y="222422"/>
                </a:lnTo>
                <a:lnTo>
                  <a:pt x="158873" y="229483"/>
                </a:lnTo>
                <a:lnTo>
                  <a:pt x="52958" y="233013"/>
                </a:lnTo>
                <a:lnTo>
                  <a:pt x="0" y="254196"/>
                </a:lnTo>
                <a:lnTo>
                  <a:pt x="162403" y="356581"/>
                </a:lnTo>
                <a:lnTo>
                  <a:pt x="268318" y="384825"/>
                </a:lnTo>
                <a:lnTo>
                  <a:pt x="314215" y="381294"/>
                </a:lnTo>
                <a:lnTo>
                  <a:pt x="589594" y="363642"/>
                </a:lnTo>
                <a:lnTo>
                  <a:pt x="850851" y="349520"/>
                </a:lnTo>
                <a:lnTo>
                  <a:pt x="1041498" y="338928"/>
                </a:lnTo>
                <a:lnTo>
                  <a:pt x="1299225" y="310684"/>
                </a:lnTo>
                <a:lnTo>
                  <a:pt x="1546360" y="278910"/>
                </a:lnTo>
                <a:lnTo>
                  <a:pt x="1867636" y="236544"/>
                </a:lnTo>
                <a:lnTo>
                  <a:pt x="2054752" y="211830"/>
                </a:lnTo>
                <a:lnTo>
                  <a:pt x="2114771" y="211830"/>
                </a:lnTo>
                <a:lnTo>
                  <a:pt x="2153606" y="218891"/>
                </a:lnTo>
                <a:lnTo>
                  <a:pt x="2185381" y="233013"/>
                </a:lnTo>
                <a:lnTo>
                  <a:pt x="2199503" y="254196"/>
                </a:lnTo>
                <a:lnTo>
                  <a:pt x="2206564" y="296562"/>
                </a:lnTo>
                <a:lnTo>
                  <a:pt x="2195972" y="600185"/>
                </a:lnTo>
                <a:lnTo>
                  <a:pt x="2167728" y="1112108"/>
                </a:lnTo>
                <a:lnTo>
                  <a:pt x="2160667" y="1242737"/>
                </a:lnTo>
                <a:lnTo>
                  <a:pt x="2146545" y="1348652"/>
                </a:lnTo>
                <a:lnTo>
                  <a:pt x="2125362" y="1800556"/>
                </a:lnTo>
                <a:lnTo>
                  <a:pt x="2097118" y="2425455"/>
                </a:lnTo>
                <a:lnTo>
                  <a:pt x="2058283" y="2594919"/>
                </a:lnTo>
                <a:lnTo>
                  <a:pt x="2107710" y="2669059"/>
                </a:lnTo>
                <a:lnTo>
                  <a:pt x="2139484" y="2707895"/>
                </a:lnTo>
                <a:lnTo>
                  <a:pt x="2167728" y="2732608"/>
                </a:lnTo>
                <a:lnTo>
                  <a:pt x="2192442" y="2750261"/>
                </a:lnTo>
                <a:lnTo>
                  <a:pt x="2206564" y="2753791"/>
                </a:lnTo>
                <a:lnTo>
                  <a:pt x="2234808" y="2750261"/>
                </a:lnTo>
                <a:lnTo>
                  <a:pt x="2266582" y="2732608"/>
                </a:lnTo>
                <a:lnTo>
                  <a:pt x="2284235" y="2711425"/>
                </a:lnTo>
                <a:lnTo>
                  <a:pt x="2298357" y="2676120"/>
                </a:lnTo>
                <a:lnTo>
                  <a:pt x="2305418" y="2644346"/>
                </a:lnTo>
                <a:lnTo>
                  <a:pt x="2316009" y="2481943"/>
                </a:lnTo>
                <a:lnTo>
                  <a:pt x="2361906" y="1878227"/>
                </a:lnTo>
                <a:lnTo>
                  <a:pt x="2397211" y="1447506"/>
                </a:lnTo>
                <a:lnTo>
                  <a:pt x="2428985" y="1052089"/>
                </a:lnTo>
                <a:lnTo>
                  <a:pt x="2471351" y="533106"/>
                </a:lnTo>
                <a:lnTo>
                  <a:pt x="2474882" y="455435"/>
                </a:lnTo>
                <a:lnTo>
                  <a:pt x="2485473" y="423660"/>
                </a:lnTo>
                <a:lnTo>
                  <a:pt x="2513717" y="381294"/>
                </a:lnTo>
                <a:lnTo>
                  <a:pt x="2545492" y="338928"/>
                </a:lnTo>
                <a:lnTo>
                  <a:pt x="2573736" y="310684"/>
                </a:lnTo>
                <a:lnTo>
                  <a:pt x="2580797" y="293032"/>
                </a:lnTo>
                <a:lnTo>
                  <a:pt x="2580797" y="264788"/>
                </a:lnTo>
                <a:lnTo>
                  <a:pt x="2556083" y="218891"/>
                </a:lnTo>
                <a:lnTo>
                  <a:pt x="2489004" y="155342"/>
                </a:lnTo>
                <a:lnTo>
                  <a:pt x="2421924" y="105915"/>
                </a:lnTo>
                <a:lnTo>
                  <a:pt x="2376028" y="63549"/>
                </a:lnTo>
                <a:lnTo>
                  <a:pt x="2301887" y="14122"/>
                </a:lnTo>
                <a:lnTo>
                  <a:pt x="2241869" y="0"/>
                </a:lnTo>
                <a:lnTo>
                  <a:pt x="2203033" y="14122"/>
                </a:lnTo>
                <a:lnTo>
                  <a:pt x="2082996" y="45896"/>
                </a:lnTo>
                <a:lnTo>
                  <a:pt x="1729946" y="88262"/>
                </a:lnTo>
                <a:lnTo>
                  <a:pt x="1059151" y="158872"/>
                </a:lnTo>
                <a:lnTo>
                  <a:pt x="900278" y="1729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F3C1ECD6-1CFB-46A0-88BC-A72D712B3594}"/>
              </a:ext>
            </a:extLst>
          </p:cNvPr>
          <p:cNvSpPr/>
          <p:nvPr/>
        </p:nvSpPr>
        <p:spPr>
          <a:xfrm>
            <a:off x="6788150" y="2847975"/>
            <a:ext cx="349250" cy="2292350"/>
          </a:xfrm>
          <a:custGeom>
            <a:avLst/>
            <a:gdLst>
              <a:gd name="connsiteX0" fmla="*/ 79375 w 349250"/>
              <a:gd name="connsiteY0" fmla="*/ 669925 h 2292350"/>
              <a:gd name="connsiteX1" fmla="*/ 82550 w 349250"/>
              <a:gd name="connsiteY1" fmla="*/ 127000 h 2292350"/>
              <a:gd name="connsiteX2" fmla="*/ 76200 w 349250"/>
              <a:gd name="connsiteY2" fmla="*/ 98425 h 2292350"/>
              <a:gd name="connsiteX3" fmla="*/ 63500 w 349250"/>
              <a:gd name="connsiteY3" fmla="*/ 66675 h 2292350"/>
              <a:gd name="connsiteX4" fmla="*/ 0 w 349250"/>
              <a:gd name="connsiteY4" fmla="*/ 0 h 2292350"/>
              <a:gd name="connsiteX5" fmla="*/ 238125 w 349250"/>
              <a:gd name="connsiteY5" fmla="*/ 19050 h 2292350"/>
              <a:gd name="connsiteX6" fmla="*/ 292100 w 349250"/>
              <a:gd name="connsiteY6" fmla="*/ 63500 h 2292350"/>
              <a:gd name="connsiteX7" fmla="*/ 314325 w 349250"/>
              <a:gd name="connsiteY7" fmla="*/ 85725 h 2292350"/>
              <a:gd name="connsiteX8" fmla="*/ 330200 w 349250"/>
              <a:gd name="connsiteY8" fmla="*/ 107950 h 2292350"/>
              <a:gd name="connsiteX9" fmla="*/ 342900 w 349250"/>
              <a:gd name="connsiteY9" fmla="*/ 139700 h 2292350"/>
              <a:gd name="connsiteX10" fmla="*/ 349250 w 349250"/>
              <a:gd name="connsiteY10" fmla="*/ 177800 h 2292350"/>
              <a:gd name="connsiteX11" fmla="*/ 330200 w 349250"/>
              <a:gd name="connsiteY11" fmla="*/ 949325 h 2292350"/>
              <a:gd name="connsiteX12" fmla="*/ 307975 w 349250"/>
              <a:gd name="connsiteY12" fmla="*/ 2184400 h 2292350"/>
              <a:gd name="connsiteX13" fmla="*/ 200025 w 349250"/>
              <a:gd name="connsiteY13" fmla="*/ 2292350 h 2292350"/>
              <a:gd name="connsiteX14" fmla="*/ 82550 w 349250"/>
              <a:gd name="connsiteY14" fmla="*/ 2206625 h 2292350"/>
              <a:gd name="connsiteX15" fmla="*/ 82550 w 349250"/>
              <a:gd name="connsiteY15" fmla="*/ 1120775 h 2292350"/>
              <a:gd name="connsiteX16" fmla="*/ 79375 w 349250"/>
              <a:gd name="connsiteY16" fmla="*/ 669925 h 229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9250" h="2292350">
                <a:moveTo>
                  <a:pt x="79375" y="669925"/>
                </a:moveTo>
                <a:cubicBezTo>
                  <a:pt x="80433" y="488950"/>
                  <a:pt x="81492" y="307975"/>
                  <a:pt x="82550" y="127000"/>
                </a:cubicBezTo>
                <a:lnTo>
                  <a:pt x="76200" y="98425"/>
                </a:lnTo>
                <a:lnTo>
                  <a:pt x="63500" y="66675"/>
                </a:lnTo>
                <a:lnTo>
                  <a:pt x="0" y="0"/>
                </a:lnTo>
                <a:lnTo>
                  <a:pt x="238125" y="19050"/>
                </a:lnTo>
                <a:lnTo>
                  <a:pt x="292100" y="63500"/>
                </a:lnTo>
                <a:lnTo>
                  <a:pt x="314325" y="85725"/>
                </a:lnTo>
                <a:lnTo>
                  <a:pt x="330200" y="107950"/>
                </a:lnTo>
                <a:lnTo>
                  <a:pt x="342900" y="139700"/>
                </a:lnTo>
                <a:lnTo>
                  <a:pt x="349250" y="177800"/>
                </a:lnTo>
                <a:lnTo>
                  <a:pt x="330200" y="949325"/>
                </a:lnTo>
                <a:lnTo>
                  <a:pt x="307975" y="2184400"/>
                </a:lnTo>
                <a:lnTo>
                  <a:pt x="200025" y="2292350"/>
                </a:lnTo>
                <a:lnTo>
                  <a:pt x="82550" y="2206625"/>
                </a:lnTo>
                <a:lnTo>
                  <a:pt x="82550" y="1120775"/>
                </a:lnTo>
                <a:cubicBezTo>
                  <a:pt x="81492" y="974725"/>
                  <a:pt x="80433" y="828675"/>
                  <a:pt x="79375" y="6699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FEEF71F6-ACC6-4659-88C9-31F4FD94730F}"/>
              </a:ext>
            </a:extLst>
          </p:cNvPr>
          <p:cNvSpPr/>
          <p:nvPr/>
        </p:nvSpPr>
        <p:spPr>
          <a:xfrm>
            <a:off x="5910264" y="3675064"/>
            <a:ext cx="2166937" cy="384175"/>
          </a:xfrm>
          <a:custGeom>
            <a:avLst/>
            <a:gdLst>
              <a:gd name="connsiteX0" fmla="*/ 692943 w 2166937"/>
              <a:gd name="connsiteY0" fmla="*/ 169069 h 385762"/>
              <a:gd name="connsiteX1" fmla="*/ 831056 w 2166937"/>
              <a:gd name="connsiteY1" fmla="*/ 154781 h 385762"/>
              <a:gd name="connsiteX2" fmla="*/ 1002506 w 2166937"/>
              <a:gd name="connsiteY2" fmla="*/ 133350 h 385762"/>
              <a:gd name="connsiteX3" fmla="*/ 1204912 w 2166937"/>
              <a:gd name="connsiteY3" fmla="*/ 116681 h 385762"/>
              <a:gd name="connsiteX4" fmla="*/ 1419225 w 2166937"/>
              <a:gd name="connsiteY4" fmla="*/ 73819 h 385762"/>
              <a:gd name="connsiteX5" fmla="*/ 1676400 w 2166937"/>
              <a:gd name="connsiteY5" fmla="*/ 21431 h 385762"/>
              <a:gd name="connsiteX6" fmla="*/ 1747837 w 2166937"/>
              <a:gd name="connsiteY6" fmla="*/ 4762 h 385762"/>
              <a:gd name="connsiteX7" fmla="*/ 1781175 w 2166937"/>
              <a:gd name="connsiteY7" fmla="*/ 0 h 385762"/>
              <a:gd name="connsiteX8" fmla="*/ 1812131 w 2166937"/>
              <a:gd name="connsiteY8" fmla="*/ 0 h 385762"/>
              <a:gd name="connsiteX9" fmla="*/ 1852612 w 2166937"/>
              <a:gd name="connsiteY9" fmla="*/ 7144 h 385762"/>
              <a:gd name="connsiteX10" fmla="*/ 1893093 w 2166937"/>
              <a:gd name="connsiteY10" fmla="*/ 21431 h 385762"/>
              <a:gd name="connsiteX11" fmla="*/ 1976437 w 2166937"/>
              <a:gd name="connsiteY11" fmla="*/ 54769 h 385762"/>
              <a:gd name="connsiteX12" fmla="*/ 2066925 w 2166937"/>
              <a:gd name="connsiteY12" fmla="*/ 95250 h 385762"/>
              <a:gd name="connsiteX13" fmla="*/ 2166937 w 2166937"/>
              <a:gd name="connsiteY13" fmla="*/ 183356 h 385762"/>
              <a:gd name="connsiteX14" fmla="*/ 2045493 w 2166937"/>
              <a:gd name="connsiteY14" fmla="*/ 223837 h 385762"/>
              <a:gd name="connsiteX15" fmla="*/ 1943100 w 2166937"/>
              <a:gd name="connsiteY15" fmla="*/ 247650 h 385762"/>
              <a:gd name="connsiteX16" fmla="*/ 1905000 w 2166937"/>
              <a:gd name="connsiteY16" fmla="*/ 242887 h 385762"/>
              <a:gd name="connsiteX17" fmla="*/ 1683543 w 2166937"/>
              <a:gd name="connsiteY17" fmla="*/ 240506 h 385762"/>
              <a:gd name="connsiteX18" fmla="*/ 1407318 w 2166937"/>
              <a:gd name="connsiteY18" fmla="*/ 264319 h 385762"/>
              <a:gd name="connsiteX19" fmla="*/ 1162050 w 2166937"/>
              <a:gd name="connsiteY19" fmla="*/ 300037 h 385762"/>
              <a:gd name="connsiteX20" fmla="*/ 973931 w 2166937"/>
              <a:gd name="connsiteY20" fmla="*/ 314325 h 385762"/>
              <a:gd name="connsiteX21" fmla="*/ 678656 w 2166937"/>
              <a:gd name="connsiteY21" fmla="*/ 354806 h 385762"/>
              <a:gd name="connsiteX22" fmla="*/ 478631 w 2166937"/>
              <a:gd name="connsiteY22" fmla="*/ 376237 h 385762"/>
              <a:gd name="connsiteX23" fmla="*/ 271462 w 2166937"/>
              <a:gd name="connsiteY23" fmla="*/ 385762 h 385762"/>
              <a:gd name="connsiteX24" fmla="*/ 166687 w 2166937"/>
              <a:gd name="connsiteY24" fmla="*/ 381000 h 385762"/>
              <a:gd name="connsiteX25" fmla="*/ 0 w 2166937"/>
              <a:gd name="connsiteY25" fmla="*/ 254794 h 385762"/>
              <a:gd name="connsiteX26" fmla="*/ 171450 w 2166937"/>
              <a:gd name="connsiteY26" fmla="*/ 202406 h 385762"/>
              <a:gd name="connsiteX27" fmla="*/ 328612 w 2166937"/>
              <a:gd name="connsiteY27" fmla="*/ 202406 h 385762"/>
              <a:gd name="connsiteX28" fmla="*/ 533400 w 2166937"/>
              <a:gd name="connsiteY28" fmla="*/ 188119 h 385762"/>
              <a:gd name="connsiteX29" fmla="*/ 692943 w 2166937"/>
              <a:gd name="connsiteY29" fmla="*/ 169069 h 38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166937" h="385762">
                <a:moveTo>
                  <a:pt x="692943" y="169069"/>
                </a:moveTo>
                <a:lnTo>
                  <a:pt x="831056" y="154781"/>
                </a:lnTo>
                <a:lnTo>
                  <a:pt x="1002506" y="133350"/>
                </a:lnTo>
                <a:lnTo>
                  <a:pt x="1204912" y="116681"/>
                </a:lnTo>
                <a:lnTo>
                  <a:pt x="1419225" y="73819"/>
                </a:lnTo>
                <a:lnTo>
                  <a:pt x="1676400" y="21431"/>
                </a:lnTo>
                <a:lnTo>
                  <a:pt x="1747837" y="4762"/>
                </a:lnTo>
                <a:lnTo>
                  <a:pt x="1781175" y="0"/>
                </a:lnTo>
                <a:lnTo>
                  <a:pt x="1812131" y="0"/>
                </a:lnTo>
                <a:lnTo>
                  <a:pt x="1852612" y="7144"/>
                </a:lnTo>
                <a:lnTo>
                  <a:pt x="1893093" y="21431"/>
                </a:lnTo>
                <a:lnTo>
                  <a:pt x="1976437" y="54769"/>
                </a:lnTo>
                <a:lnTo>
                  <a:pt x="2066925" y="95250"/>
                </a:lnTo>
                <a:lnTo>
                  <a:pt x="2166937" y="183356"/>
                </a:lnTo>
                <a:lnTo>
                  <a:pt x="2045493" y="223837"/>
                </a:lnTo>
                <a:lnTo>
                  <a:pt x="1943100" y="247650"/>
                </a:lnTo>
                <a:lnTo>
                  <a:pt x="1905000" y="242887"/>
                </a:lnTo>
                <a:lnTo>
                  <a:pt x="1683543" y="240506"/>
                </a:lnTo>
                <a:lnTo>
                  <a:pt x="1407318" y="264319"/>
                </a:lnTo>
                <a:lnTo>
                  <a:pt x="1162050" y="300037"/>
                </a:lnTo>
                <a:lnTo>
                  <a:pt x="973931" y="314325"/>
                </a:lnTo>
                <a:lnTo>
                  <a:pt x="678656" y="354806"/>
                </a:lnTo>
                <a:lnTo>
                  <a:pt x="478631" y="376237"/>
                </a:lnTo>
                <a:lnTo>
                  <a:pt x="271462" y="385762"/>
                </a:lnTo>
                <a:lnTo>
                  <a:pt x="166687" y="381000"/>
                </a:lnTo>
                <a:lnTo>
                  <a:pt x="0" y="254794"/>
                </a:lnTo>
                <a:lnTo>
                  <a:pt x="171450" y="202406"/>
                </a:lnTo>
                <a:lnTo>
                  <a:pt x="328612" y="202406"/>
                </a:lnTo>
                <a:lnTo>
                  <a:pt x="533400" y="188119"/>
                </a:lnTo>
                <a:lnTo>
                  <a:pt x="692943" y="1690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B8231D7C-7935-4008-8087-F3901D4C19F4}"/>
              </a:ext>
            </a:extLst>
          </p:cNvPr>
          <p:cNvSpPr/>
          <p:nvPr/>
        </p:nvSpPr>
        <p:spPr>
          <a:xfrm>
            <a:off x="5934075" y="4932364"/>
            <a:ext cx="2095500" cy="327025"/>
          </a:xfrm>
          <a:custGeom>
            <a:avLst/>
            <a:gdLst>
              <a:gd name="connsiteX0" fmla="*/ 814388 w 2095500"/>
              <a:gd name="connsiteY0" fmla="*/ 114300 h 328612"/>
              <a:gd name="connsiteX1" fmla="*/ 528638 w 2095500"/>
              <a:gd name="connsiteY1" fmla="*/ 135731 h 328612"/>
              <a:gd name="connsiteX2" fmla="*/ 283369 w 2095500"/>
              <a:gd name="connsiteY2" fmla="*/ 152400 h 328612"/>
              <a:gd name="connsiteX3" fmla="*/ 257175 w 2095500"/>
              <a:gd name="connsiteY3" fmla="*/ 147637 h 328612"/>
              <a:gd name="connsiteX4" fmla="*/ 178594 w 2095500"/>
              <a:gd name="connsiteY4" fmla="*/ 107156 h 328612"/>
              <a:gd name="connsiteX5" fmla="*/ 0 w 2095500"/>
              <a:gd name="connsiteY5" fmla="*/ 130969 h 328612"/>
              <a:gd name="connsiteX6" fmla="*/ 192881 w 2095500"/>
              <a:gd name="connsiteY6" fmla="*/ 285750 h 328612"/>
              <a:gd name="connsiteX7" fmla="*/ 347663 w 2095500"/>
              <a:gd name="connsiteY7" fmla="*/ 323850 h 328612"/>
              <a:gd name="connsiteX8" fmla="*/ 373856 w 2095500"/>
              <a:gd name="connsiteY8" fmla="*/ 328612 h 328612"/>
              <a:gd name="connsiteX9" fmla="*/ 423863 w 2095500"/>
              <a:gd name="connsiteY9" fmla="*/ 323850 h 328612"/>
              <a:gd name="connsiteX10" fmla="*/ 473869 w 2095500"/>
              <a:gd name="connsiteY10" fmla="*/ 316706 h 328612"/>
              <a:gd name="connsiteX11" fmla="*/ 538163 w 2095500"/>
              <a:gd name="connsiteY11" fmla="*/ 309562 h 328612"/>
              <a:gd name="connsiteX12" fmla="*/ 719138 w 2095500"/>
              <a:gd name="connsiteY12" fmla="*/ 300037 h 328612"/>
              <a:gd name="connsiteX13" fmla="*/ 973931 w 2095500"/>
              <a:gd name="connsiteY13" fmla="*/ 280987 h 328612"/>
              <a:gd name="connsiteX14" fmla="*/ 1245394 w 2095500"/>
              <a:gd name="connsiteY14" fmla="*/ 264319 h 328612"/>
              <a:gd name="connsiteX15" fmla="*/ 1531144 w 2095500"/>
              <a:gd name="connsiteY15" fmla="*/ 242887 h 328612"/>
              <a:gd name="connsiteX16" fmla="*/ 1862138 w 2095500"/>
              <a:gd name="connsiteY16" fmla="*/ 216694 h 328612"/>
              <a:gd name="connsiteX17" fmla="*/ 1976438 w 2095500"/>
              <a:gd name="connsiteY17" fmla="*/ 214312 h 328612"/>
              <a:gd name="connsiteX18" fmla="*/ 2095500 w 2095500"/>
              <a:gd name="connsiteY18" fmla="*/ 142875 h 328612"/>
              <a:gd name="connsiteX19" fmla="*/ 1969294 w 2095500"/>
              <a:gd name="connsiteY19" fmla="*/ 26194 h 328612"/>
              <a:gd name="connsiteX20" fmla="*/ 1905000 w 2095500"/>
              <a:gd name="connsiteY20" fmla="*/ 0 h 328612"/>
              <a:gd name="connsiteX21" fmla="*/ 1878806 w 2095500"/>
              <a:gd name="connsiteY21" fmla="*/ 0 h 328612"/>
              <a:gd name="connsiteX22" fmla="*/ 1688306 w 2095500"/>
              <a:gd name="connsiteY22" fmla="*/ 26194 h 328612"/>
              <a:gd name="connsiteX23" fmla="*/ 1088231 w 2095500"/>
              <a:gd name="connsiteY23" fmla="*/ 92869 h 328612"/>
              <a:gd name="connsiteX24" fmla="*/ 814388 w 2095500"/>
              <a:gd name="connsiteY24" fmla="*/ 114300 h 32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95500" h="328612">
                <a:moveTo>
                  <a:pt x="814388" y="114300"/>
                </a:moveTo>
                <a:lnTo>
                  <a:pt x="528638" y="135731"/>
                </a:lnTo>
                <a:lnTo>
                  <a:pt x="283369" y="152400"/>
                </a:lnTo>
                <a:lnTo>
                  <a:pt x="257175" y="147637"/>
                </a:lnTo>
                <a:lnTo>
                  <a:pt x="178594" y="107156"/>
                </a:lnTo>
                <a:lnTo>
                  <a:pt x="0" y="130969"/>
                </a:lnTo>
                <a:lnTo>
                  <a:pt x="192881" y="285750"/>
                </a:lnTo>
                <a:lnTo>
                  <a:pt x="347663" y="323850"/>
                </a:lnTo>
                <a:lnTo>
                  <a:pt x="373856" y="328612"/>
                </a:lnTo>
                <a:lnTo>
                  <a:pt x="423863" y="323850"/>
                </a:lnTo>
                <a:lnTo>
                  <a:pt x="473869" y="316706"/>
                </a:lnTo>
                <a:lnTo>
                  <a:pt x="538163" y="309562"/>
                </a:lnTo>
                <a:lnTo>
                  <a:pt x="719138" y="300037"/>
                </a:lnTo>
                <a:lnTo>
                  <a:pt x="973931" y="280987"/>
                </a:lnTo>
                <a:lnTo>
                  <a:pt x="1245394" y="264319"/>
                </a:lnTo>
                <a:lnTo>
                  <a:pt x="1531144" y="242887"/>
                </a:lnTo>
                <a:lnTo>
                  <a:pt x="1862138" y="216694"/>
                </a:lnTo>
                <a:lnTo>
                  <a:pt x="1976438" y="214312"/>
                </a:lnTo>
                <a:lnTo>
                  <a:pt x="2095500" y="142875"/>
                </a:lnTo>
                <a:lnTo>
                  <a:pt x="1969294" y="26194"/>
                </a:lnTo>
                <a:lnTo>
                  <a:pt x="1905000" y="0"/>
                </a:lnTo>
                <a:lnTo>
                  <a:pt x="1878806" y="0"/>
                </a:lnTo>
                <a:lnTo>
                  <a:pt x="1688306" y="26194"/>
                </a:lnTo>
                <a:lnTo>
                  <a:pt x="1088231" y="92869"/>
                </a:lnTo>
                <a:lnTo>
                  <a:pt x="814388" y="1143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F817CDE-A6C9-4FA4-A26D-3D32F5B5D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289" y="1385817"/>
            <a:ext cx="4682134" cy="457849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0D46FFA-F0C8-4617-8E2E-3A3375FF0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7289" y="1392678"/>
            <a:ext cx="4682134" cy="4578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42" grpId="0" animBg="1"/>
      <p:bldP spid="143" grpId="0" animBg="1"/>
      <p:bldP spid="19" grpId="0" animBg="1"/>
      <p:bldP spid="22" grpId="0" animBg="1"/>
      <p:bldP spid="137" grpId="0" animBg="1"/>
      <p:bldP spid="138" grpId="0" animBg="1"/>
      <p:bldP spid="139" grpId="0" animBg="1"/>
      <p:bldP spid="140" grpId="0" animBg="1"/>
      <p:bldP spid="144" grpId="0" animBg="1"/>
      <p:bldP spid="145" grpId="0" animBg="1"/>
      <p:bldP spid="146" grpId="0" animBg="1"/>
      <p:bldP spid="14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ED64B44-897A-4A35-BC28-E1248912E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933" y="1139753"/>
            <a:ext cx="4682134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068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BE6CD7AF-2523-4BB6-89AD-10D386344E4A}"/>
              </a:ext>
            </a:extLst>
          </p:cNvPr>
          <p:cNvSpPr/>
          <p:nvPr/>
        </p:nvSpPr>
        <p:spPr>
          <a:xfrm>
            <a:off x="4059238" y="1800225"/>
            <a:ext cx="869950" cy="623888"/>
          </a:xfrm>
          <a:custGeom>
            <a:avLst/>
            <a:gdLst>
              <a:gd name="connsiteX0" fmla="*/ 361950 w 869157"/>
              <a:gd name="connsiteY0" fmla="*/ 35719 h 623888"/>
              <a:gd name="connsiteX1" fmla="*/ 254794 w 869157"/>
              <a:gd name="connsiteY1" fmla="*/ 16669 h 623888"/>
              <a:gd name="connsiteX2" fmla="*/ 126207 w 869157"/>
              <a:gd name="connsiteY2" fmla="*/ 4763 h 623888"/>
              <a:gd name="connsiteX3" fmla="*/ 61913 w 869157"/>
              <a:gd name="connsiteY3" fmla="*/ 0 h 623888"/>
              <a:gd name="connsiteX4" fmla="*/ 11907 w 869157"/>
              <a:gd name="connsiteY4" fmla="*/ 7144 h 623888"/>
              <a:gd name="connsiteX5" fmla="*/ 0 w 869157"/>
              <a:gd name="connsiteY5" fmla="*/ 19050 h 623888"/>
              <a:gd name="connsiteX6" fmla="*/ 2382 w 869157"/>
              <a:gd name="connsiteY6" fmla="*/ 38100 h 623888"/>
              <a:gd name="connsiteX7" fmla="*/ 21432 w 869157"/>
              <a:gd name="connsiteY7" fmla="*/ 61913 h 623888"/>
              <a:gd name="connsiteX8" fmla="*/ 57150 w 869157"/>
              <a:gd name="connsiteY8" fmla="*/ 85725 h 623888"/>
              <a:gd name="connsiteX9" fmla="*/ 95250 w 869157"/>
              <a:gd name="connsiteY9" fmla="*/ 100013 h 623888"/>
              <a:gd name="connsiteX10" fmla="*/ 152400 w 869157"/>
              <a:gd name="connsiteY10" fmla="*/ 123825 h 623888"/>
              <a:gd name="connsiteX11" fmla="*/ 207169 w 869157"/>
              <a:gd name="connsiteY11" fmla="*/ 157163 h 623888"/>
              <a:gd name="connsiteX12" fmla="*/ 264319 w 869157"/>
              <a:gd name="connsiteY12" fmla="*/ 197644 h 623888"/>
              <a:gd name="connsiteX13" fmla="*/ 335757 w 869157"/>
              <a:gd name="connsiteY13" fmla="*/ 264319 h 623888"/>
              <a:gd name="connsiteX14" fmla="*/ 402432 w 869157"/>
              <a:gd name="connsiteY14" fmla="*/ 330994 h 623888"/>
              <a:gd name="connsiteX15" fmla="*/ 492919 w 869157"/>
              <a:gd name="connsiteY15" fmla="*/ 440531 h 623888"/>
              <a:gd name="connsiteX16" fmla="*/ 545307 w 869157"/>
              <a:gd name="connsiteY16" fmla="*/ 497681 h 623888"/>
              <a:gd name="connsiteX17" fmla="*/ 607219 w 869157"/>
              <a:gd name="connsiteY17" fmla="*/ 552450 h 623888"/>
              <a:gd name="connsiteX18" fmla="*/ 650082 w 869157"/>
              <a:gd name="connsiteY18" fmla="*/ 581025 h 623888"/>
              <a:gd name="connsiteX19" fmla="*/ 702469 w 869157"/>
              <a:gd name="connsiteY19" fmla="*/ 609600 h 623888"/>
              <a:gd name="connsiteX20" fmla="*/ 742950 w 869157"/>
              <a:gd name="connsiteY20" fmla="*/ 623888 h 623888"/>
              <a:gd name="connsiteX21" fmla="*/ 778669 w 869157"/>
              <a:gd name="connsiteY21" fmla="*/ 623888 h 623888"/>
              <a:gd name="connsiteX22" fmla="*/ 816769 w 869157"/>
              <a:gd name="connsiteY22" fmla="*/ 611981 h 623888"/>
              <a:gd name="connsiteX23" fmla="*/ 842963 w 869157"/>
              <a:gd name="connsiteY23" fmla="*/ 588169 h 623888"/>
              <a:gd name="connsiteX24" fmla="*/ 857250 w 869157"/>
              <a:gd name="connsiteY24" fmla="*/ 557213 h 623888"/>
              <a:gd name="connsiteX25" fmla="*/ 864394 w 869157"/>
              <a:gd name="connsiteY25" fmla="*/ 514350 h 623888"/>
              <a:gd name="connsiteX26" fmla="*/ 869157 w 869157"/>
              <a:gd name="connsiteY26" fmla="*/ 461963 h 623888"/>
              <a:gd name="connsiteX27" fmla="*/ 859632 w 869157"/>
              <a:gd name="connsiteY27" fmla="*/ 421481 h 623888"/>
              <a:gd name="connsiteX28" fmla="*/ 821532 w 869157"/>
              <a:gd name="connsiteY28" fmla="*/ 335756 h 623888"/>
              <a:gd name="connsiteX29" fmla="*/ 740569 w 869157"/>
              <a:gd name="connsiteY29" fmla="*/ 233363 h 623888"/>
              <a:gd name="connsiteX30" fmla="*/ 633413 w 869157"/>
              <a:gd name="connsiteY30" fmla="*/ 128588 h 623888"/>
              <a:gd name="connsiteX31" fmla="*/ 573882 w 869157"/>
              <a:gd name="connsiteY31" fmla="*/ 80963 h 623888"/>
              <a:gd name="connsiteX32" fmla="*/ 552450 w 869157"/>
              <a:gd name="connsiteY32" fmla="*/ 71438 h 623888"/>
              <a:gd name="connsiteX33" fmla="*/ 488157 w 869157"/>
              <a:gd name="connsiteY33" fmla="*/ 57150 h 623888"/>
              <a:gd name="connsiteX34" fmla="*/ 361950 w 869157"/>
              <a:gd name="connsiteY34" fmla="*/ 35719 h 62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69157" h="623888">
                <a:moveTo>
                  <a:pt x="361950" y="35719"/>
                </a:moveTo>
                <a:lnTo>
                  <a:pt x="254794" y="16669"/>
                </a:lnTo>
                <a:lnTo>
                  <a:pt x="126207" y="4763"/>
                </a:lnTo>
                <a:lnTo>
                  <a:pt x="61913" y="0"/>
                </a:lnTo>
                <a:lnTo>
                  <a:pt x="11907" y="7144"/>
                </a:lnTo>
                <a:lnTo>
                  <a:pt x="0" y="19050"/>
                </a:lnTo>
                <a:lnTo>
                  <a:pt x="2382" y="38100"/>
                </a:lnTo>
                <a:lnTo>
                  <a:pt x="21432" y="61913"/>
                </a:lnTo>
                <a:lnTo>
                  <a:pt x="57150" y="85725"/>
                </a:lnTo>
                <a:lnTo>
                  <a:pt x="95250" y="100013"/>
                </a:lnTo>
                <a:lnTo>
                  <a:pt x="152400" y="123825"/>
                </a:lnTo>
                <a:lnTo>
                  <a:pt x="207169" y="157163"/>
                </a:lnTo>
                <a:lnTo>
                  <a:pt x="264319" y="197644"/>
                </a:lnTo>
                <a:lnTo>
                  <a:pt x="335757" y="264319"/>
                </a:lnTo>
                <a:lnTo>
                  <a:pt x="402432" y="330994"/>
                </a:lnTo>
                <a:lnTo>
                  <a:pt x="492919" y="440531"/>
                </a:lnTo>
                <a:lnTo>
                  <a:pt x="545307" y="497681"/>
                </a:lnTo>
                <a:lnTo>
                  <a:pt x="607219" y="552450"/>
                </a:lnTo>
                <a:lnTo>
                  <a:pt x="650082" y="581025"/>
                </a:lnTo>
                <a:lnTo>
                  <a:pt x="702469" y="609600"/>
                </a:lnTo>
                <a:lnTo>
                  <a:pt x="742950" y="623888"/>
                </a:lnTo>
                <a:lnTo>
                  <a:pt x="778669" y="623888"/>
                </a:lnTo>
                <a:lnTo>
                  <a:pt x="816769" y="611981"/>
                </a:lnTo>
                <a:lnTo>
                  <a:pt x="842963" y="588169"/>
                </a:lnTo>
                <a:lnTo>
                  <a:pt x="857250" y="557213"/>
                </a:lnTo>
                <a:lnTo>
                  <a:pt x="864394" y="514350"/>
                </a:lnTo>
                <a:lnTo>
                  <a:pt x="869157" y="461963"/>
                </a:lnTo>
                <a:lnTo>
                  <a:pt x="859632" y="421481"/>
                </a:lnTo>
                <a:lnTo>
                  <a:pt x="821532" y="335756"/>
                </a:lnTo>
                <a:lnTo>
                  <a:pt x="740569" y="233363"/>
                </a:lnTo>
                <a:lnTo>
                  <a:pt x="633413" y="128588"/>
                </a:lnTo>
                <a:lnTo>
                  <a:pt x="573882" y="80963"/>
                </a:lnTo>
                <a:lnTo>
                  <a:pt x="552450" y="71438"/>
                </a:lnTo>
                <a:lnTo>
                  <a:pt x="488157" y="57150"/>
                </a:lnTo>
                <a:lnTo>
                  <a:pt x="361950" y="3571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1929AE22-1552-4ABA-86C0-B303D4B0E91B}"/>
              </a:ext>
            </a:extLst>
          </p:cNvPr>
          <p:cNvSpPr/>
          <p:nvPr/>
        </p:nvSpPr>
        <p:spPr>
          <a:xfrm>
            <a:off x="3646489" y="3209925"/>
            <a:ext cx="1355725" cy="1398588"/>
          </a:xfrm>
          <a:custGeom>
            <a:avLst/>
            <a:gdLst>
              <a:gd name="connsiteX0" fmla="*/ 762000 w 1357312"/>
              <a:gd name="connsiteY0" fmla="*/ 135731 h 1397794"/>
              <a:gd name="connsiteX1" fmla="*/ 509587 w 1357312"/>
              <a:gd name="connsiteY1" fmla="*/ 264319 h 1397794"/>
              <a:gd name="connsiteX2" fmla="*/ 450056 w 1357312"/>
              <a:gd name="connsiteY2" fmla="*/ 288131 h 1397794"/>
              <a:gd name="connsiteX3" fmla="*/ 395287 w 1357312"/>
              <a:gd name="connsiteY3" fmla="*/ 309563 h 1397794"/>
              <a:gd name="connsiteX4" fmla="*/ 350044 w 1357312"/>
              <a:gd name="connsiteY4" fmla="*/ 314325 h 1397794"/>
              <a:gd name="connsiteX5" fmla="*/ 285750 w 1357312"/>
              <a:gd name="connsiteY5" fmla="*/ 311944 h 1397794"/>
              <a:gd name="connsiteX6" fmla="*/ 207169 w 1357312"/>
              <a:gd name="connsiteY6" fmla="*/ 292894 h 1397794"/>
              <a:gd name="connsiteX7" fmla="*/ 126206 w 1357312"/>
              <a:gd name="connsiteY7" fmla="*/ 266700 h 1397794"/>
              <a:gd name="connsiteX8" fmla="*/ 83344 w 1357312"/>
              <a:gd name="connsiteY8" fmla="*/ 250031 h 1397794"/>
              <a:gd name="connsiteX9" fmla="*/ 61912 w 1357312"/>
              <a:gd name="connsiteY9" fmla="*/ 235744 h 1397794"/>
              <a:gd name="connsiteX10" fmla="*/ 38100 w 1357312"/>
              <a:gd name="connsiteY10" fmla="*/ 216694 h 1397794"/>
              <a:gd name="connsiteX11" fmla="*/ 14287 w 1357312"/>
              <a:gd name="connsiteY11" fmla="*/ 204788 h 1397794"/>
              <a:gd name="connsiteX12" fmla="*/ 2381 w 1357312"/>
              <a:gd name="connsiteY12" fmla="*/ 219075 h 1397794"/>
              <a:gd name="connsiteX13" fmla="*/ 0 w 1357312"/>
              <a:gd name="connsiteY13" fmla="*/ 254794 h 1397794"/>
              <a:gd name="connsiteX14" fmla="*/ 11906 w 1357312"/>
              <a:gd name="connsiteY14" fmla="*/ 309563 h 1397794"/>
              <a:gd name="connsiteX15" fmla="*/ 59531 w 1357312"/>
              <a:gd name="connsiteY15" fmla="*/ 385763 h 1397794"/>
              <a:gd name="connsiteX16" fmla="*/ 128587 w 1357312"/>
              <a:gd name="connsiteY16" fmla="*/ 476250 h 1397794"/>
              <a:gd name="connsiteX17" fmla="*/ 192881 w 1357312"/>
              <a:gd name="connsiteY17" fmla="*/ 542925 h 1397794"/>
              <a:gd name="connsiteX18" fmla="*/ 233362 w 1357312"/>
              <a:gd name="connsiteY18" fmla="*/ 569119 h 1397794"/>
              <a:gd name="connsiteX19" fmla="*/ 271462 w 1357312"/>
              <a:gd name="connsiteY19" fmla="*/ 581025 h 1397794"/>
              <a:gd name="connsiteX20" fmla="*/ 316706 w 1357312"/>
              <a:gd name="connsiteY20" fmla="*/ 573881 h 1397794"/>
              <a:gd name="connsiteX21" fmla="*/ 354806 w 1357312"/>
              <a:gd name="connsiteY21" fmla="*/ 559594 h 1397794"/>
              <a:gd name="connsiteX22" fmla="*/ 404812 w 1357312"/>
              <a:gd name="connsiteY22" fmla="*/ 516731 h 1397794"/>
              <a:gd name="connsiteX23" fmla="*/ 554831 w 1357312"/>
              <a:gd name="connsiteY23" fmla="*/ 435769 h 1397794"/>
              <a:gd name="connsiteX24" fmla="*/ 785812 w 1357312"/>
              <a:gd name="connsiteY24" fmla="*/ 326231 h 1397794"/>
              <a:gd name="connsiteX25" fmla="*/ 845344 w 1357312"/>
              <a:gd name="connsiteY25" fmla="*/ 302419 h 1397794"/>
              <a:gd name="connsiteX26" fmla="*/ 862012 w 1357312"/>
              <a:gd name="connsiteY26" fmla="*/ 302419 h 1397794"/>
              <a:gd name="connsiteX27" fmla="*/ 871537 w 1357312"/>
              <a:gd name="connsiteY27" fmla="*/ 307181 h 1397794"/>
              <a:gd name="connsiteX28" fmla="*/ 871537 w 1357312"/>
              <a:gd name="connsiteY28" fmla="*/ 323850 h 1397794"/>
              <a:gd name="connsiteX29" fmla="*/ 828675 w 1357312"/>
              <a:gd name="connsiteY29" fmla="*/ 433388 h 1397794"/>
              <a:gd name="connsiteX30" fmla="*/ 688181 w 1357312"/>
              <a:gd name="connsiteY30" fmla="*/ 738188 h 1397794"/>
              <a:gd name="connsiteX31" fmla="*/ 659606 w 1357312"/>
              <a:gd name="connsiteY31" fmla="*/ 800100 h 1397794"/>
              <a:gd name="connsiteX32" fmla="*/ 652462 w 1357312"/>
              <a:gd name="connsiteY32" fmla="*/ 831056 h 1397794"/>
              <a:gd name="connsiteX33" fmla="*/ 652462 w 1357312"/>
              <a:gd name="connsiteY33" fmla="*/ 866775 h 1397794"/>
              <a:gd name="connsiteX34" fmla="*/ 664369 w 1357312"/>
              <a:gd name="connsiteY34" fmla="*/ 892969 h 1397794"/>
              <a:gd name="connsiteX35" fmla="*/ 697706 w 1357312"/>
              <a:gd name="connsiteY35" fmla="*/ 933450 h 1397794"/>
              <a:gd name="connsiteX36" fmla="*/ 726281 w 1357312"/>
              <a:gd name="connsiteY36" fmla="*/ 957263 h 1397794"/>
              <a:gd name="connsiteX37" fmla="*/ 821531 w 1357312"/>
              <a:gd name="connsiteY37" fmla="*/ 1069181 h 1397794"/>
              <a:gd name="connsiteX38" fmla="*/ 873919 w 1357312"/>
              <a:gd name="connsiteY38" fmla="*/ 1145381 h 1397794"/>
              <a:gd name="connsiteX39" fmla="*/ 1123950 w 1357312"/>
              <a:gd name="connsiteY39" fmla="*/ 1397794 h 1397794"/>
              <a:gd name="connsiteX40" fmla="*/ 1214437 w 1357312"/>
              <a:gd name="connsiteY40" fmla="*/ 1366838 h 1397794"/>
              <a:gd name="connsiteX41" fmla="*/ 1300162 w 1357312"/>
              <a:gd name="connsiteY41" fmla="*/ 1326356 h 1397794"/>
              <a:gd name="connsiteX42" fmla="*/ 1338262 w 1357312"/>
              <a:gd name="connsiteY42" fmla="*/ 1295400 h 1397794"/>
              <a:gd name="connsiteX43" fmla="*/ 1357312 w 1357312"/>
              <a:gd name="connsiteY43" fmla="*/ 1262063 h 1397794"/>
              <a:gd name="connsiteX44" fmla="*/ 1352550 w 1357312"/>
              <a:gd name="connsiteY44" fmla="*/ 1233488 h 1397794"/>
              <a:gd name="connsiteX45" fmla="*/ 1335881 w 1357312"/>
              <a:gd name="connsiteY45" fmla="*/ 1197769 h 1397794"/>
              <a:gd name="connsiteX46" fmla="*/ 1302544 w 1357312"/>
              <a:gd name="connsiteY46" fmla="*/ 1152525 h 1397794"/>
              <a:gd name="connsiteX47" fmla="*/ 1273969 w 1357312"/>
              <a:gd name="connsiteY47" fmla="*/ 1116806 h 1397794"/>
              <a:gd name="connsiteX48" fmla="*/ 1193006 w 1357312"/>
              <a:gd name="connsiteY48" fmla="*/ 1064419 h 1397794"/>
              <a:gd name="connsiteX49" fmla="*/ 1135856 w 1357312"/>
              <a:gd name="connsiteY49" fmla="*/ 1028700 h 1397794"/>
              <a:gd name="connsiteX50" fmla="*/ 1007269 w 1357312"/>
              <a:gd name="connsiteY50" fmla="*/ 954881 h 1397794"/>
              <a:gd name="connsiteX51" fmla="*/ 871537 w 1357312"/>
              <a:gd name="connsiteY51" fmla="*/ 885825 h 1397794"/>
              <a:gd name="connsiteX52" fmla="*/ 821531 w 1357312"/>
              <a:gd name="connsiteY52" fmla="*/ 864394 h 1397794"/>
              <a:gd name="connsiteX53" fmla="*/ 800100 w 1357312"/>
              <a:gd name="connsiteY53" fmla="*/ 847725 h 1397794"/>
              <a:gd name="connsiteX54" fmla="*/ 792956 w 1357312"/>
              <a:gd name="connsiteY54" fmla="*/ 826294 h 1397794"/>
              <a:gd name="connsiteX55" fmla="*/ 788194 w 1357312"/>
              <a:gd name="connsiteY55" fmla="*/ 785813 h 1397794"/>
              <a:gd name="connsiteX56" fmla="*/ 792956 w 1357312"/>
              <a:gd name="connsiteY56" fmla="*/ 757238 h 1397794"/>
              <a:gd name="connsiteX57" fmla="*/ 809625 w 1357312"/>
              <a:gd name="connsiteY57" fmla="*/ 731044 h 1397794"/>
              <a:gd name="connsiteX58" fmla="*/ 962025 w 1357312"/>
              <a:gd name="connsiteY58" fmla="*/ 545306 h 1397794"/>
              <a:gd name="connsiteX59" fmla="*/ 1054894 w 1357312"/>
              <a:gd name="connsiteY59" fmla="*/ 426244 h 1397794"/>
              <a:gd name="connsiteX60" fmla="*/ 1081087 w 1357312"/>
              <a:gd name="connsiteY60" fmla="*/ 407194 h 1397794"/>
              <a:gd name="connsiteX61" fmla="*/ 1128712 w 1357312"/>
              <a:gd name="connsiteY61" fmla="*/ 376238 h 1397794"/>
              <a:gd name="connsiteX62" fmla="*/ 1204912 w 1357312"/>
              <a:gd name="connsiteY62" fmla="*/ 342900 h 1397794"/>
              <a:gd name="connsiteX63" fmla="*/ 1257300 w 1357312"/>
              <a:gd name="connsiteY63" fmla="*/ 326231 h 1397794"/>
              <a:gd name="connsiteX64" fmla="*/ 1266825 w 1357312"/>
              <a:gd name="connsiteY64" fmla="*/ 309563 h 1397794"/>
              <a:gd name="connsiteX65" fmla="*/ 1271587 w 1357312"/>
              <a:gd name="connsiteY65" fmla="*/ 288131 h 1397794"/>
              <a:gd name="connsiteX66" fmla="*/ 1269206 w 1357312"/>
              <a:gd name="connsiteY66" fmla="*/ 259556 h 1397794"/>
              <a:gd name="connsiteX67" fmla="*/ 1252537 w 1357312"/>
              <a:gd name="connsiteY67" fmla="*/ 221456 h 1397794"/>
              <a:gd name="connsiteX68" fmla="*/ 1197769 w 1357312"/>
              <a:gd name="connsiteY68" fmla="*/ 140494 h 1397794"/>
              <a:gd name="connsiteX69" fmla="*/ 1121569 w 1357312"/>
              <a:gd name="connsiteY69" fmla="*/ 59531 h 1397794"/>
              <a:gd name="connsiteX70" fmla="*/ 1083469 w 1357312"/>
              <a:gd name="connsiteY70" fmla="*/ 23813 h 1397794"/>
              <a:gd name="connsiteX71" fmla="*/ 1059656 w 1357312"/>
              <a:gd name="connsiteY71" fmla="*/ 7144 h 1397794"/>
              <a:gd name="connsiteX72" fmla="*/ 1031081 w 1357312"/>
              <a:gd name="connsiteY72" fmla="*/ 0 h 1397794"/>
              <a:gd name="connsiteX73" fmla="*/ 995362 w 1357312"/>
              <a:gd name="connsiteY73" fmla="*/ 4763 h 1397794"/>
              <a:gd name="connsiteX74" fmla="*/ 962025 w 1357312"/>
              <a:gd name="connsiteY74" fmla="*/ 16669 h 1397794"/>
              <a:gd name="connsiteX75" fmla="*/ 935831 w 1357312"/>
              <a:gd name="connsiteY75" fmla="*/ 35719 h 1397794"/>
              <a:gd name="connsiteX76" fmla="*/ 904875 w 1357312"/>
              <a:gd name="connsiteY76" fmla="*/ 66675 h 1397794"/>
              <a:gd name="connsiteX77" fmla="*/ 762000 w 1357312"/>
              <a:gd name="connsiteY77" fmla="*/ 135731 h 139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357312" h="1397794">
                <a:moveTo>
                  <a:pt x="762000" y="135731"/>
                </a:moveTo>
                <a:lnTo>
                  <a:pt x="509587" y="264319"/>
                </a:lnTo>
                <a:lnTo>
                  <a:pt x="450056" y="288131"/>
                </a:lnTo>
                <a:lnTo>
                  <a:pt x="395287" y="309563"/>
                </a:lnTo>
                <a:lnTo>
                  <a:pt x="350044" y="314325"/>
                </a:lnTo>
                <a:lnTo>
                  <a:pt x="285750" y="311944"/>
                </a:lnTo>
                <a:lnTo>
                  <a:pt x="207169" y="292894"/>
                </a:lnTo>
                <a:lnTo>
                  <a:pt x="126206" y="266700"/>
                </a:lnTo>
                <a:lnTo>
                  <a:pt x="83344" y="250031"/>
                </a:lnTo>
                <a:lnTo>
                  <a:pt x="61912" y="235744"/>
                </a:lnTo>
                <a:lnTo>
                  <a:pt x="38100" y="216694"/>
                </a:lnTo>
                <a:lnTo>
                  <a:pt x="14287" y="204788"/>
                </a:lnTo>
                <a:lnTo>
                  <a:pt x="2381" y="219075"/>
                </a:lnTo>
                <a:lnTo>
                  <a:pt x="0" y="254794"/>
                </a:lnTo>
                <a:lnTo>
                  <a:pt x="11906" y="309563"/>
                </a:lnTo>
                <a:lnTo>
                  <a:pt x="59531" y="385763"/>
                </a:lnTo>
                <a:lnTo>
                  <a:pt x="128587" y="476250"/>
                </a:lnTo>
                <a:lnTo>
                  <a:pt x="192881" y="542925"/>
                </a:lnTo>
                <a:lnTo>
                  <a:pt x="233362" y="569119"/>
                </a:lnTo>
                <a:lnTo>
                  <a:pt x="271462" y="581025"/>
                </a:lnTo>
                <a:lnTo>
                  <a:pt x="316706" y="573881"/>
                </a:lnTo>
                <a:lnTo>
                  <a:pt x="354806" y="559594"/>
                </a:lnTo>
                <a:lnTo>
                  <a:pt x="404812" y="516731"/>
                </a:lnTo>
                <a:lnTo>
                  <a:pt x="554831" y="435769"/>
                </a:lnTo>
                <a:lnTo>
                  <a:pt x="785812" y="326231"/>
                </a:lnTo>
                <a:lnTo>
                  <a:pt x="845344" y="302419"/>
                </a:lnTo>
                <a:lnTo>
                  <a:pt x="862012" y="302419"/>
                </a:lnTo>
                <a:lnTo>
                  <a:pt x="871537" y="307181"/>
                </a:lnTo>
                <a:lnTo>
                  <a:pt x="871537" y="323850"/>
                </a:lnTo>
                <a:lnTo>
                  <a:pt x="828675" y="433388"/>
                </a:lnTo>
                <a:lnTo>
                  <a:pt x="688181" y="738188"/>
                </a:lnTo>
                <a:lnTo>
                  <a:pt x="659606" y="800100"/>
                </a:lnTo>
                <a:lnTo>
                  <a:pt x="652462" y="831056"/>
                </a:lnTo>
                <a:lnTo>
                  <a:pt x="652462" y="866775"/>
                </a:lnTo>
                <a:lnTo>
                  <a:pt x="664369" y="892969"/>
                </a:lnTo>
                <a:lnTo>
                  <a:pt x="697706" y="933450"/>
                </a:lnTo>
                <a:lnTo>
                  <a:pt x="726281" y="957263"/>
                </a:lnTo>
                <a:lnTo>
                  <a:pt x="821531" y="1069181"/>
                </a:lnTo>
                <a:lnTo>
                  <a:pt x="873919" y="1145381"/>
                </a:lnTo>
                <a:lnTo>
                  <a:pt x="1123950" y="1397794"/>
                </a:lnTo>
                <a:lnTo>
                  <a:pt x="1214437" y="1366838"/>
                </a:lnTo>
                <a:lnTo>
                  <a:pt x="1300162" y="1326356"/>
                </a:lnTo>
                <a:lnTo>
                  <a:pt x="1338262" y="1295400"/>
                </a:lnTo>
                <a:lnTo>
                  <a:pt x="1357312" y="1262063"/>
                </a:lnTo>
                <a:lnTo>
                  <a:pt x="1352550" y="1233488"/>
                </a:lnTo>
                <a:lnTo>
                  <a:pt x="1335881" y="1197769"/>
                </a:lnTo>
                <a:lnTo>
                  <a:pt x="1302544" y="1152525"/>
                </a:lnTo>
                <a:lnTo>
                  <a:pt x="1273969" y="1116806"/>
                </a:lnTo>
                <a:lnTo>
                  <a:pt x="1193006" y="1064419"/>
                </a:lnTo>
                <a:lnTo>
                  <a:pt x="1135856" y="1028700"/>
                </a:lnTo>
                <a:lnTo>
                  <a:pt x="1007269" y="954881"/>
                </a:lnTo>
                <a:lnTo>
                  <a:pt x="871537" y="885825"/>
                </a:lnTo>
                <a:lnTo>
                  <a:pt x="821531" y="864394"/>
                </a:lnTo>
                <a:lnTo>
                  <a:pt x="800100" y="847725"/>
                </a:lnTo>
                <a:lnTo>
                  <a:pt x="792956" y="826294"/>
                </a:lnTo>
                <a:lnTo>
                  <a:pt x="788194" y="785813"/>
                </a:lnTo>
                <a:lnTo>
                  <a:pt x="792956" y="757238"/>
                </a:lnTo>
                <a:lnTo>
                  <a:pt x="809625" y="731044"/>
                </a:lnTo>
                <a:lnTo>
                  <a:pt x="962025" y="545306"/>
                </a:lnTo>
                <a:lnTo>
                  <a:pt x="1054894" y="426244"/>
                </a:lnTo>
                <a:lnTo>
                  <a:pt x="1081087" y="407194"/>
                </a:lnTo>
                <a:lnTo>
                  <a:pt x="1128712" y="376238"/>
                </a:lnTo>
                <a:lnTo>
                  <a:pt x="1204912" y="342900"/>
                </a:lnTo>
                <a:lnTo>
                  <a:pt x="1257300" y="326231"/>
                </a:lnTo>
                <a:lnTo>
                  <a:pt x="1266825" y="309563"/>
                </a:lnTo>
                <a:lnTo>
                  <a:pt x="1271587" y="288131"/>
                </a:lnTo>
                <a:lnTo>
                  <a:pt x="1269206" y="259556"/>
                </a:lnTo>
                <a:lnTo>
                  <a:pt x="1252537" y="221456"/>
                </a:lnTo>
                <a:lnTo>
                  <a:pt x="1197769" y="140494"/>
                </a:lnTo>
                <a:lnTo>
                  <a:pt x="1121569" y="59531"/>
                </a:lnTo>
                <a:lnTo>
                  <a:pt x="1083469" y="23813"/>
                </a:lnTo>
                <a:lnTo>
                  <a:pt x="1059656" y="7144"/>
                </a:lnTo>
                <a:lnTo>
                  <a:pt x="1031081" y="0"/>
                </a:lnTo>
                <a:lnTo>
                  <a:pt x="995362" y="4763"/>
                </a:lnTo>
                <a:lnTo>
                  <a:pt x="962025" y="16669"/>
                </a:lnTo>
                <a:lnTo>
                  <a:pt x="935831" y="35719"/>
                </a:lnTo>
                <a:lnTo>
                  <a:pt x="904875" y="66675"/>
                </a:lnTo>
                <a:lnTo>
                  <a:pt x="762000" y="13573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CD3C9405-9A21-478B-8B4F-56C98C6AECE4}"/>
              </a:ext>
            </a:extLst>
          </p:cNvPr>
          <p:cNvSpPr/>
          <p:nvPr/>
        </p:nvSpPr>
        <p:spPr>
          <a:xfrm>
            <a:off x="5510213" y="1601788"/>
            <a:ext cx="787400" cy="703262"/>
          </a:xfrm>
          <a:custGeom>
            <a:avLst/>
            <a:gdLst>
              <a:gd name="connsiteX0" fmla="*/ 335756 w 788193"/>
              <a:gd name="connsiteY0" fmla="*/ 297657 h 702469"/>
              <a:gd name="connsiteX1" fmla="*/ 257175 w 788193"/>
              <a:gd name="connsiteY1" fmla="*/ 226219 h 702469"/>
              <a:gd name="connsiteX2" fmla="*/ 183356 w 788193"/>
              <a:gd name="connsiteY2" fmla="*/ 166688 h 702469"/>
              <a:gd name="connsiteX3" fmla="*/ 107156 w 788193"/>
              <a:gd name="connsiteY3" fmla="*/ 109538 h 702469"/>
              <a:gd name="connsiteX4" fmla="*/ 35718 w 788193"/>
              <a:gd name="connsiteY4" fmla="*/ 59532 h 702469"/>
              <a:gd name="connsiteX5" fmla="*/ 9525 w 788193"/>
              <a:gd name="connsiteY5" fmla="*/ 33338 h 702469"/>
              <a:gd name="connsiteX6" fmla="*/ 0 w 788193"/>
              <a:gd name="connsiteY6" fmla="*/ 14288 h 702469"/>
              <a:gd name="connsiteX7" fmla="*/ 11906 w 788193"/>
              <a:gd name="connsiteY7" fmla="*/ 0 h 702469"/>
              <a:gd name="connsiteX8" fmla="*/ 97631 w 788193"/>
              <a:gd name="connsiteY8" fmla="*/ 16669 h 702469"/>
              <a:gd name="connsiteX9" fmla="*/ 250031 w 788193"/>
              <a:gd name="connsiteY9" fmla="*/ 64294 h 702469"/>
              <a:gd name="connsiteX10" fmla="*/ 407193 w 788193"/>
              <a:gd name="connsiteY10" fmla="*/ 123825 h 702469"/>
              <a:gd name="connsiteX11" fmla="*/ 554831 w 788193"/>
              <a:gd name="connsiteY11" fmla="*/ 200025 h 702469"/>
              <a:gd name="connsiteX12" fmla="*/ 628650 w 788193"/>
              <a:gd name="connsiteY12" fmla="*/ 247650 h 702469"/>
              <a:gd name="connsiteX13" fmla="*/ 671512 w 788193"/>
              <a:gd name="connsiteY13" fmla="*/ 283369 h 702469"/>
              <a:gd name="connsiteX14" fmla="*/ 738187 w 788193"/>
              <a:gd name="connsiteY14" fmla="*/ 366713 h 702469"/>
              <a:gd name="connsiteX15" fmla="*/ 762000 w 788193"/>
              <a:gd name="connsiteY15" fmla="*/ 414338 h 702469"/>
              <a:gd name="connsiteX16" fmla="*/ 781050 w 788193"/>
              <a:gd name="connsiteY16" fmla="*/ 457200 h 702469"/>
              <a:gd name="connsiteX17" fmla="*/ 788193 w 788193"/>
              <a:gd name="connsiteY17" fmla="*/ 500063 h 702469"/>
              <a:gd name="connsiteX18" fmla="*/ 788193 w 788193"/>
              <a:gd name="connsiteY18" fmla="*/ 552450 h 702469"/>
              <a:gd name="connsiteX19" fmla="*/ 781050 w 788193"/>
              <a:gd name="connsiteY19" fmla="*/ 592932 h 702469"/>
              <a:gd name="connsiteX20" fmla="*/ 769143 w 788193"/>
              <a:gd name="connsiteY20" fmla="*/ 633413 h 702469"/>
              <a:gd name="connsiteX21" fmla="*/ 742950 w 788193"/>
              <a:gd name="connsiteY21" fmla="*/ 673894 h 702469"/>
              <a:gd name="connsiteX22" fmla="*/ 719137 w 788193"/>
              <a:gd name="connsiteY22" fmla="*/ 695325 h 702469"/>
              <a:gd name="connsiteX23" fmla="*/ 690562 w 788193"/>
              <a:gd name="connsiteY23" fmla="*/ 702469 h 702469"/>
              <a:gd name="connsiteX24" fmla="*/ 659606 w 788193"/>
              <a:gd name="connsiteY24" fmla="*/ 695325 h 702469"/>
              <a:gd name="connsiteX25" fmla="*/ 623887 w 788193"/>
              <a:gd name="connsiteY25" fmla="*/ 671513 h 702469"/>
              <a:gd name="connsiteX26" fmla="*/ 597693 w 788193"/>
              <a:gd name="connsiteY26" fmla="*/ 640557 h 702469"/>
              <a:gd name="connsiteX27" fmla="*/ 550068 w 788193"/>
              <a:gd name="connsiteY27" fmla="*/ 571500 h 702469"/>
              <a:gd name="connsiteX28" fmla="*/ 471487 w 788193"/>
              <a:gd name="connsiteY28" fmla="*/ 461963 h 702469"/>
              <a:gd name="connsiteX29" fmla="*/ 438150 w 788193"/>
              <a:gd name="connsiteY29" fmla="*/ 414338 h 702469"/>
              <a:gd name="connsiteX30" fmla="*/ 335756 w 788193"/>
              <a:gd name="connsiteY30" fmla="*/ 297657 h 70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88193" h="702469">
                <a:moveTo>
                  <a:pt x="335756" y="297657"/>
                </a:moveTo>
                <a:lnTo>
                  <a:pt x="257175" y="226219"/>
                </a:lnTo>
                <a:lnTo>
                  <a:pt x="183356" y="166688"/>
                </a:lnTo>
                <a:lnTo>
                  <a:pt x="107156" y="109538"/>
                </a:lnTo>
                <a:lnTo>
                  <a:pt x="35718" y="59532"/>
                </a:lnTo>
                <a:lnTo>
                  <a:pt x="9525" y="33338"/>
                </a:lnTo>
                <a:lnTo>
                  <a:pt x="0" y="14288"/>
                </a:lnTo>
                <a:lnTo>
                  <a:pt x="11906" y="0"/>
                </a:lnTo>
                <a:lnTo>
                  <a:pt x="97631" y="16669"/>
                </a:lnTo>
                <a:lnTo>
                  <a:pt x="250031" y="64294"/>
                </a:lnTo>
                <a:lnTo>
                  <a:pt x="407193" y="123825"/>
                </a:lnTo>
                <a:lnTo>
                  <a:pt x="554831" y="200025"/>
                </a:lnTo>
                <a:lnTo>
                  <a:pt x="628650" y="247650"/>
                </a:lnTo>
                <a:lnTo>
                  <a:pt x="671512" y="283369"/>
                </a:lnTo>
                <a:lnTo>
                  <a:pt x="738187" y="366713"/>
                </a:lnTo>
                <a:lnTo>
                  <a:pt x="762000" y="414338"/>
                </a:lnTo>
                <a:lnTo>
                  <a:pt x="781050" y="457200"/>
                </a:lnTo>
                <a:lnTo>
                  <a:pt x="788193" y="500063"/>
                </a:lnTo>
                <a:lnTo>
                  <a:pt x="788193" y="552450"/>
                </a:lnTo>
                <a:lnTo>
                  <a:pt x="781050" y="592932"/>
                </a:lnTo>
                <a:lnTo>
                  <a:pt x="769143" y="633413"/>
                </a:lnTo>
                <a:lnTo>
                  <a:pt x="742950" y="673894"/>
                </a:lnTo>
                <a:lnTo>
                  <a:pt x="719137" y="695325"/>
                </a:lnTo>
                <a:lnTo>
                  <a:pt x="690562" y="702469"/>
                </a:lnTo>
                <a:lnTo>
                  <a:pt x="659606" y="695325"/>
                </a:lnTo>
                <a:lnTo>
                  <a:pt x="623887" y="671513"/>
                </a:lnTo>
                <a:lnTo>
                  <a:pt x="597693" y="640557"/>
                </a:lnTo>
                <a:lnTo>
                  <a:pt x="550068" y="571500"/>
                </a:lnTo>
                <a:lnTo>
                  <a:pt x="471487" y="461963"/>
                </a:lnTo>
                <a:lnTo>
                  <a:pt x="438150" y="414338"/>
                </a:lnTo>
                <a:lnTo>
                  <a:pt x="335756" y="2976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7CC03820-6AAB-4403-989D-165D0A79C4F5}"/>
              </a:ext>
            </a:extLst>
          </p:cNvPr>
          <p:cNvSpPr/>
          <p:nvPr/>
        </p:nvSpPr>
        <p:spPr>
          <a:xfrm>
            <a:off x="6592888" y="1417639"/>
            <a:ext cx="901700" cy="1089025"/>
          </a:xfrm>
          <a:custGeom>
            <a:avLst/>
            <a:gdLst>
              <a:gd name="connsiteX0" fmla="*/ 426244 w 900113"/>
              <a:gd name="connsiteY0" fmla="*/ 383381 h 1090612"/>
              <a:gd name="connsiteX1" fmla="*/ 452438 w 900113"/>
              <a:gd name="connsiteY1" fmla="*/ 302419 h 1090612"/>
              <a:gd name="connsiteX2" fmla="*/ 457200 w 900113"/>
              <a:gd name="connsiteY2" fmla="*/ 261937 h 1090612"/>
              <a:gd name="connsiteX3" fmla="*/ 450057 w 900113"/>
              <a:gd name="connsiteY3" fmla="*/ 214312 h 1090612"/>
              <a:gd name="connsiteX4" fmla="*/ 433388 w 900113"/>
              <a:gd name="connsiteY4" fmla="*/ 173831 h 1090612"/>
              <a:gd name="connsiteX5" fmla="*/ 402432 w 900113"/>
              <a:gd name="connsiteY5" fmla="*/ 138112 h 1090612"/>
              <a:gd name="connsiteX6" fmla="*/ 366713 w 900113"/>
              <a:gd name="connsiteY6" fmla="*/ 107156 h 1090612"/>
              <a:gd name="connsiteX7" fmla="*/ 304800 w 900113"/>
              <a:gd name="connsiteY7" fmla="*/ 71437 h 1090612"/>
              <a:gd name="connsiteX8" fmla="*/ 273844 w 900113"/>
              <a:gd name="connsiteY8" fmla="*/ 54769 h 1090612"/>
              <a:gd name="connsiteX9" fmla="*/ 259557 w 900113"/>
              <a:gd name="connsiteY9" fmla="*/ 33337 h 1090612"/>
              <a:gd name="connsiteX10" fmla="*/ 259557 w 900113"/>
              <a:gd name="connsiteY10" fmla="*/ 16669 h 1090612"/>
              <a:gd name="connsiteX11" fmla="*/ 280988 w 900113"/>
              <a:gd name="connsiteY11" fmla="*/ 4762 h 1090612"/>
              <a:gd name="connsiteX12" fmla="*/ 371475 w 900113"/>
              <a:gd name="connsiteY12" fmla="*/ 0 h 1090612"/>
              <a:gd name="connsiteX13" fmla="*/ 478632 w 900113"/>
              <a:gd name="connsiteY13" fmla="*/ 16669 h 1090612"/>
              <a:gd name="connsiteX14" fmla="*/ 597694 w 900113"/>
              <a:gd name="connsiteY14" fmla="*/ 59531 h 1090612"/>
              <a:gd name="connsiteX15" fmla="*/ 723900 w 900113"/>
              <a:gd name="connsiteY15" fmla="*/ 121444 h 1090612"/>
              <a:gd name="connsiteX16" fmla="*/ 819150 w 900113"/>
              <a:gd name="connsiteY16" fmla="*/ 185737 h 1090612"/>
              <a:gd name="connsiteX17" fmla="*/ 878682 w 900113"/>
              <a:gd name="connsiteY17" fmla="*/ 235744 h 1090612"/>
              <a:gd name="connsiteX18" fmla="*/ 895350 w 900113"/>
              <a:gd name="connsiteY18" fmla="*/ 266700 h 1090612"/>
              <a:gd name="connsiteX19" fmla="*/ 900113 w 900113"/>
              <a:gd name="connsiteY19" fmla="*/ 288131 h 1090612"/>
              <a:gd name="connsiteX20" fmla="*/ 897732 w 900113"/>
              <a:gd name="connsiteY20" fmla="*/ 319087 h 1090612"/>
              <a:gd name="connsiteX21" fmla="*/ 888207 w 900113"/>
              <a:gd name="connsiteY21" fmla="*/ 335756 h 1090612"/>
              <a:gd name="connsiteX22" fmla="*/ 859632 w 900113"/>
              <a:gd name="connsiteY22" fmla="*/ 354806 h 1090612"/>
              <a:gd name="connsiteX23" fmla="*/ 750094 w 900113"/>
              <a:gd name="connsiteY23" fmla="*/ 416719 h 1090612"/>
              <a:gd name="connsiteX24" fmla="*/ 673894 w 900113"/>
              <a:gd name="connsiteY24" fmla="*/ 476250 h 1090612"/>
              <a:gd name="connsiteX25" fmla="*/ 411957 w 900113"/>
              <a:gd name="connsiteY25" fmla="*/ 757237 h 1090612"/>
              <a:gd name="connsiteX26" fmla="*/ 238125 w 900113"/>
              <a:gd name="connsiteY26" fmla="*/ 935831 h 1090612"/>
              <a:gd name="connsiteX27" fmla="*/ 214313 w 900113"/>
              <a:gd name="connsiteY27" fmla="*/ 957262 h 1090612"/>
              <a:gd name="connsiteX28" fmla="*/ 0 w 900113"/>
              <a:gd name="connsiteY28" fmla="*/ 1090612 h 1090612"/>
              <a:gd name="connsiteX29" fmla="*/ 73819 w 900113"/>
              <a:gd name="connsiteY29" fmla="*/ 976312 h 1090612"/>
              <a:gd name="connsiteX30" fmla="*/ 188119 w 900113"/>
              <a:gd name="connsiteY30" fmla="*/ 840581 h 1090612"/>
              <a:gd name="connsiteX31" fmla="*/ 264319 w 900113"/>
              <a:gd name="connsiteY31" fmla="*/ 731044 h 1090612"/>
              <a:gd name="connsiteX32" fmla="*/ 333375 w 900113"/>
              <a:gd name="connsiteY32" fmla="*/ 614362 h 1090612"/>
              <a:gd name="connsiteX33" fmla="*/ 373857 w 900113"/>
              <a:gd name="connsiteY33" fmla="*/ 531019 h 1090612"/>
              <a:gd name="connsiteX34" fmla="*/ 426244 w 900113"/>
              <a:gd name="connsiteY34" fmla="*/ 383381 h 109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00113" h="1090612">
                <a:moveTo>
                  <a:pt x="426244" y="383381"/>
                </a:moveTo>
                <a:lnTo>
                  <a:pt x="452438" y="302419"/>
                </a:lnTo>
                <a:lnTo>
                  <a:pt x="457200" y="261937"/>
                </a:lnTo>
                <a:lnTo>
                  <a:pt x="450057" y="214312"/>
                </a:lnTo>
                <a:lnTo>
                  <a:pt x="433388" y="173831"/>
                </a:lnTo>
                <a:lnTo>
                  <a:pt x="402432" y="138112"/>
                </a:lnTo>
                <a:lnTo>
                  <a:pt x="366713" y="107156"/>
                </a:lnTo>
                <a:lnTo>
                  <a:pt x="304800" y="71437"/>
                </a:lnTo>
                <a:lnTo>
                  <a:pt x="273844" y="54769"/>
                </a:lnTo>
                <a:lnTo>
                  <a:pt x="259557" y="33337"/>
                </a:lnTo>
                <a:lnTo>
                  <a:pt x="259557" y="16669"/>
                </a:lnTo>
                <a:lnTo>
                  <a:pt x="280988" y="4762"/>
                </a:lnTo>
                <a:lnTo>
                  <a:pt x="371475" y="0"/>
                </a:lnTo>
                <a:lnTo>
                  <a:pt x="478632" y="16669"/>
                </a:lnTo>
                <a:lnTo>
                  <a:pt x="597694" y="59531"/>
                </a:lnTo>
                <a:lnTo>
                  <a:pt x="723900" y="121444"/>
                </a:lnTo>
                <a:lnTo>
                  <a:pt x="819150" y="185737"/>
                </a:lnTo>
                <a:lnTo>
                  <a:pt x="878682" y="235744"/>
                </a:lnTo>
                <a:lnTo>
                  <a:pt x="895350" y="266700"/>
                </a:lnTo>
                <a:lnTo>
                  <a:pt x="900113" y="288131"/>
                </a:lnTo>
                <a:lnTo>
                  <a:pt x="897732" y="319087"/>
                </a:lnTo>
                <a:lnTo>
                  <a:pt x="888207" y="335756"/>
                </a:lnTo>
                <a:lnTo>
                  <a:pt x="859632" y="354806"/>
                </a:lnTo>
                <a:lnTo>
                  <a:pt x="750094" y="416719"/>
                </a:lnTo>
                <a:lnTo>
                  <a:pt x="673894" y="476250"/>
                </a:lnTo>
                <a:lnTo>
                  <a:pt x="411957" y="757237"/>
                </a:lnTo>
                <a:lnTo>
                  <a:pt x="238125" y="935831"/>
                </a:lnTo>
                <a:lnTo>
                  <a:pt x="214313" y="957262"/>
                </a:lnTo>
                <a:lnTo>
                  <a:pt x="0" y="1090612"/>
                </a:lnTo>
                <a:lnTo>
                  <a:pt x="73819" y="976312"/>
                </a:lnTo>
                <a:lnTo>
                  <a:pt x="188119" y="840581"/>
                </a:lnTo>
                <a:lnTo>
                  <a:pt x="264319" y="731044"/>
                </a:lnTo>
                <a:lnTo>
                  <a:pt x="333375" y="614362"/>
                </a:lnTo>
                <a:lnTo>
                  <a:pt x="373857" y="531019"/>
                </a:lnTo>
                <a:lnTo>
                  <a:pt x="426244" y="3833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96049497-D7FB-4196-84FB-AAF9B63A50E4}"/>
              </a:ext>
            </a:extLst>
          </p:cNvPr>
          <p:cNvSpPr/>
          <p:nvPr/>
        </p:nvSpPr>
        <p:spPr>
          <a:xfrm>
            <a:off x="5588001" y="3046414"/>
            <a:ext cx="461963" cy="2174875"/>
          </a:xfrm>
          <a:custGeom>
            <a:avLst/>
            <a:gdLst>
              <a:gd name="connsiteX0" fmla="*/ 245186 w 461527"/>
              <a:gd name="connsiteY0" fmla="*/ 461527 h 2174945"/>
              <a:gd name="connsiteX1" fmla="*/ 230764 w 461527"/>
              <a:gd name="connsiteY1" fmla="*/ 360568 h 2174945"/>
              <a:gd name="connsiteX2" fmla="*/ 213456 w 461527"/>
              <a:gd name="connsiteY2" fmla="*/ 291339 h 2174945"/>
              <a:gd name="connsiteX3" fmla="*/ 181726 w 461527"/>
              <a:gd name="connsiteY3" fmla="*/ 224994 h 2174945"/>
              <a:gd name="connsiteX4" fmla="*/ 147112 w 461527"/>
              <a:gd name="connsiteY4" fmla="*/ 173073 h 2174945"/>
              <a:gd name="connsiteX5" fmla="*/ 118266 w 461527"/>
              <a:gd name="connsiteY5" fmla="*/ 138458 h 2174945"/>
              <a:gd name="connsiteX6" fmla="*/ 80767 w 461527"/>
              <a:gd name="connsiteY6" fmla="*/ 106728 h 2174945"/>
              <a:gd name="connsiteX7" fmla="*/ 40384 w 461527"/>
              <a:gd name="connsiteY7" fmla="*/ 80767 h 2174945"/>
              <a:gd name="connsiteX8" fmla="*/ 11538 w 461527"/>
              <a:gd name="connsiteY8" fmla="*/ 54806 h 2174945"/>
              <a:gd name="connsiteX9" fmla="*/ 0 w 461527"/>
              <a:gd name="connsiteY9" fmla="*/ 34614 h 2174945"/>
              <a:gd name="connsiteX10" fmla="*/ 5769 w 461527"/>
              <a:gd name="connsiteY10" fmla="*/ 20192 h 2174945"/>
              <a:gd name="connsiteX11" fmla="*/ 25961 w 461527"/>
              <a:gd name="connsiteY11" fmla="*/ 5769 h 2174945"/>
              <a:gd name="connsiteX12" fmla="*/ 74998 w 461527"/>
              <a:gd name="connsiteY12" fmla="*/ 0 h 2174945"/>
              <a:gd name="connsiteX13" fmla="*/ 141343 w 461527"/>
              <a:gd name="connsiteY13" fmla="*/ 8654 h 2174945"/>
              <a:gd name="connsiteX14" fmla="*/ 213456 w 461527"/>
              <a:gd name="connsiteY14" fmla="*/ 25961 h 2174945"/>
              <a:gd name="connsiteX15" fmla="*/ 279801 w 461527"/>
              <a:gd name="connsiteY15" fmla="*/ 46153 h 2174945"/>
              <a:gd name="connsiteX16" fmla="*/ 349030 w 461527"/>
              <a:gd name="connsiteY16" fmla="*/ 72114 h 2174945"/>
              <a:gd name="connsiteX17" fmla="*/ 406721 w 461527"/>
              <a:gd name="connsiteY17" fmla="*/ 100959 h 2174945"/>
              <a:gd name="connsiteX18" fmla="*/ 435566 w 461527"/>
              <a:gd name="connsiteY18" fmla="*/ 115382 h 2174945"/>
              <a:gd name="connsiteX19" fmla="*/ 461527 w 461527"/>
              <a:gd name="connsiteY19" fmla="*/ 201918 h 2174945"/>
              <a:gd name="connsiteX20" fmla="*/ 455758 w 461527"/>
              <a:gd name="connsiteY20" fmla="*/ 444220 h 2174945"/>
              <a:gd name="connsiteX21" fmla="*/ 455758 w 461527"/>
              <a:gd name="connsiteY21" fmla="*/ 1240353 h 2174945"/>
              <a:gd name="connsiteX22" fmla="*/ 458642 w 461527"/>
              <a:gd name="connsiteY22" fmla="*/ 1886491 h 2174945"/>
              <a:gd name="connsiteX23" fmla="*/ 458642 w 461527"/>
              <a:gd name="connsiteY23" fmla="*/ 1975912 h 2174945"/>
              <a:gd name="connsiteX24" fmla="*/ 452873 w 461527"/>
              <a:gd name="connsiteY24" fmla="*/ 2050910 h 2174945"/>
              <a:gd name="connsiteX25" fmla="*/ 421143 w 461527"/>
              <a:gd name="connsiteY25" fmla="*/ 2111485 h 2174945"/>
              <a:gd name="connsiteX26" fmla="*/ 392298 w 461527"/>
              <a:gd name="connsiteY26" fmla="*/ 2154753 h 2174945"/>
              <a:gd name="connsiteX27" fmla="*/ 366337 w 461527"/>
              <a:gd name="connsiteY27" fmla="*/ 2172061 h 2174945"/>
              <a:gd name="connsiteX28" fmla="*/ 346145 w 461527"/>
              <a:gd name="connsiteY28" fmla="*/ 2174945 h 2174945"/>
              <a:gd name="connsiteX29" fmla="*/ 320184 w 461527"/>
              <a:gd name="connsiteY29" fmla="*/ 2160522 h 2174945"/>
              <a:gd name="connsiteX30" fmla="*/ 299993 w 461527"/>
              <a:gd name="connsiteY30" fmla="*/ 2134561 h 2174945"/>
              <a:gd name="connsiteX31" fmla="*/ 268263 w 461527"/>
              <a:gd name="connsiteY31" fmla="*/ 2065332 h 2174945"/>
              <a:gd name="connsiteX32" fmla="*/ 239417 w 461527"/>
              <a:gd name="connsiteY32" fmla="*/ 1978796 h 2174945"/>
              <a:gd name="connsiteX33" fmla="*/ 222110 w 461527"/>
              <a:gd name="connsiteY33" fmla="*/ 1903798 h 2174945"/>
              <a:gd name="connsiteX34" fmla="*/ 210572 w 461527"/>
              <a:gd name="connsiteY34" fmla="*/ 1837454 h 2174945"/>
              <a:gd name="connsiteX35" fmla="*/ 210572 w 461527"/>
              <a:gd name="connsiteY35" fmla="*/ 1759571 h 2174945"/>
              <a:gd name="connsiteX36" fmla="*/ 219225 w 461527"/>
              <a:gd name="connsiteY36" fmla="*/ 1690342 h 2174945"/>
              <a:gd name="connsiteX37" fmla="*/ 236533 w 461527"/>
              <a:gd name="connsiteY37" fmla="*/ 1606690 h 2174945"/>
              <a:gd name="connsiteX38" fmla="*/ 248071 w 461527"/>
              <a:gd name="connsiteY38" fmla="*/ 1162471 h 2174945"/>
              <a:gd name="connsiteX39" fmla="*/ 253840 w 461527"/>
              <a:gd name="connsiteY39" fmla="*/ 819210 h 2174945"/>
              <a:gd name="connsiteX40" fmla="*/ 245186 w 461527"/>
              <a:gd name="connsiteY40" fmla="*/ 461527 h 217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61527" h="2174945">
                <a:moveTo>
                  <a:pt x="245186" y="461527"/>
                </a:moveTo>
                <a:lnTo>
                  <a:pt x="230764" y="360568"/>
                </a:lnTo>
                <a:lnTo>
                  <a:pt x="213456" y="291339"/>
                </a:lnTo>
                <a:lnTo>
                  <a:pt x="181726" y="224994"/>
                </a:lnTo>
                <a:lnTo>
                  <a:pt x="147112" y="173073"/>
                </a:lnTo>
                <a:lnTo>
                  <a:pt x="118266" y="138458"/>
                </a:lnTo>
                <a:lnTo>
                  <a:pt x="80767" y="106728"/>
                </a:lnTo>
                <a:lnTo>
                  <a:pt x="40384" y="80767"/>
                </a:lnTo>
                <a:lnTo>
                  <a:pt x="11538" y="54806"/>
                </a:lnTo>
                <a:lnTo>
                  <a:pt x="0" y="34614"/>
                </a:lnTo>
                <a:lnTo>
                  <a:pt x="5769" y="20192"/>
                </a:lnTo>
                <a:lnTo>
                  <a:pt x="25961" y="5769"/>
                </a:lnTo>
                <a:lnTo>
                  <a:pt x="74998" y="0"/>
                </a:lnTo>
                <a:lnTo>
                  <a:pt x="141343" y="8654"/>
                </a:lnTo>
                <a:lnTo>
                  <a:pt x="213456" y="25961"/>
                </a:lnTo>
                <a:lnTo>
                  <a:pt x="279801" y="46153"/>
                </a:lnTo>
                <a:lnTo>
                  <a:pt x="349030" y="72114"/>
                </a:lnTo>
                <a:lnTo>
                  <a:pt x="406721" y="100959"/>
                </a:lnTo>
                <a:lnTo>
                  <a:pt x="435566" y="115382"/>
                </a:lnTo>
                <a:lnTo>
                  <a:pt x="461527" y="201918"/>
                </a:lnTo>
                <a:cubicBezTo>
                  <a:pt x="459581" y="282685"/>
                  <a:pt x="455758" y="363430"/>
                  <a:pt x="455758" y="444220"/>
                </a:cubicBezTo>
                <a:lnTo>
                  <a:pt x="455758" y="1240353"/>
                </a:lnTo>
                <a:cubicBezTo>
                  <a:pt x="456719" y="1455732"/>
                  <a:pt x="457681" y="1671112"/>
                  <a:pt x="458642" y="1886491"/>
                </a:cubicBezTo>
                <a:lnTo>
                  <a:pt x="458642" y="1975912"/>
                </a:lnTo>
                <a:lnTo>
                  <a:pt x="452873" y="2050910"/>
                </a:lnTo>
                <a:lnTo>
                  <a:pt x="421143" y="2111485"/>
                </a:lnTo>
                <a:lnTo>
                  <a:pt x="392298" y="2154753"/>
                </a:lnTo>
                <a:lnTo>
                  <a:pt x="366337" y="2172061"/>
                </a:lnTo>
                <a:lnTo>
                  <a:pt x="346145" y="2174945"/>
                </a:lnTo>
                <a:lnTo>
                  <a:pt x="320184" y="2160522"/>
                </a:lnTo>
                <a:lnTo>
                  <a:pt x="299993" y="2134561"/>
                </a:lnTo>
                <a:lnTo>
                  <a:pt x="268263" y="2065332"/>
                </a:lnTo>
                <a:lnTo>
                  <a:pt x="239417" y="1978796"/>
                </a:lnTo>
                <a:lnTo>
                  <a:pt x="222110" y="1903798"/>
                </a:lnTo>
                <a:lnTo>
                  <a:pt x="210572" y="1837454"/>
                </a:lnTo>
                <a:lnTo>
                  <a:pt x="210572" y="1759571"/>
                </a:lnTo>
                <a:cubicBezTo>
                  <a:pt x="219349" y="1692273"/>
                  <a:pt x="219225" y="1715528"/>
                  <a:pt x="219225" y="1690342"/>
                </a:cubicBezTo>
                <a:lnTo>
                  <a:pt x="236533" y="1606690"/>
                </a:lnTo>
                <a:lnTo>
                  <a:pt x="248071" y="1162471"/>
                </a:lnTo>
                <a:lnTo>
                  <a:pt x="253840" y="819210"/>
                </a:lnTo>
                <a:lnTo>
                  <a:pt x="245186" y="46152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8A6C081F-52ED-4C8E-97DC-42BC972A3554}"/>
              </a:ext>
            </a:extLst>
          </p:cNvPr>
          <p:cNvSpPr/>
          <p:nvPr/>
        </p:nvSpPr>
        <p:spPr>
          <a:xfrm>
            <a:off x="5202238" y="2227264"/>
            <a:ext cx="2851150" cy="534987"/>
          </a:xfrm>
          <a:custGeom>
            <a:avLst/>
            <a:gdLst>
              <a:gd name="connsiteX0" fmla="*/ 1126332 w 2850357"/>
              <a:gd name="connsiteY0" fmla="*/ 219075 h 535781"/>
              <a:gd name="connsiteX1" fmla="*/ 1307307 w 2850357"/>
              <a:gd name="connsiteY1" fmla="*/ 188119 h 535781"/>
              <a:gd name="connsiteX2" fmla="*/ 1488282 w 2850357"/>
              <a:gd name="connsiteY2" fmla="*/ 152400 h 535781"/>
              <a:gd name="connsiteX3" fmla="*/ 1628775 w 2850357"/>
              <a:gd name="connsiteY3" fmla="*/ 130969 h 535781"/>
              <a:gd name="connsiteX4" fmla="*/ 1733550 w 2850357"/>
              <a:gd name="connsiteY4" fmla="*/ 126206 h 535781"/>
              <a:gd name="connsiteX5" fmla="*/ 1928813 w 2850357"/>
              <a:gd name="connsiteY5" fmla="*/ 107156 h 535781"/>
              <a:gd name="connsiteX6" fmla="*/ 2176463 w 2850357"/>
              <a:gd name="connsiteY6" fmla="*/ 66675 h 535781"/>
              <a:gd name="connsiteX7" fmla="*/ 2371725 w 2850357"/>
              <a:gd name="connsiteY7" fmla="*/ 26194 h 535781"/>
              <a:gd name="connsiteX8" fmla="*/ 2433638 w 2850357"/>
              <a:gd name="connsiteY8" fmla="*/ 0 h 535781"/>
              <a:gd name="connsiteX9" fmla="*/ 2464594 w 2850357"/>
              <a:gd name="connsiteY9" fmla="*/ 0 h 535781"/>
              <a:gd name="connsiteX10" fmla="*/ 2507457 w 2850357"/>
              <a:gd name="connsiteY10" fmla="*/ 7144 h 535781"/>
              <a:gd name="connsiteX11" fmla="*/ 2586038 w 2850357"/>
              <a:gd name="connsiteY11" fmla="*/ 23812 h 535781"/>
              <a:gd name="connsiteX12" fmla="*/ 2683669 w 2850357"/>
              <a:gd name="connsiteY12" fmla="*/ 52387 h 535781"/>
              <a:gd name="connsiteX13" fmla="*/ 2769394 w 2850357"/>
              <a:gd name="connsiteY13" fmla="*/ 88106 h 535781"/>
              <a:gd name="connsiteX14" fmla="*/ 2817019 w 2850357"/>
              <a:gd name="connsiteY14" fmla="*/ 114300 h 535781"/>
              <a:gd name="connsiteX15" fmla="*/ 2833688 w 2850357"/>
              <a:gd name="connsiteY15" fmla="*/ 140494 h 535781"/>
              <a:gd name="connsiteX16" fmla="*/ 2845594 w 2850357"/>
              <a:gd name="connsiteY16" fmla="*/ 161925 h 535781"/>
              <a:gd name="connsiteX17" fmla="*/ 2850357 w 2850357"/>
              <a:gd name="connsiteY17" fmla="*/ 188119 h 535781"/>
              <a:gd name="connsiteX18" fmla="*/ 2850357 w 2850357"/>
              <a:gd name="connsiteY18" fmla="*/ 211931 h 535781"/>
              <a:gd name="connsiteX19" fmla="*/ 2836069 w 2850357"/>
              <a:gd name="connsiteY19" fmla="*/ 238125 h 535781"/>
              <a:gd name="connsiteX20" fmla="*/ 2807494 w 2850357"/>
              <a:gd name="connsiteY20" fmla="*/ 269081 h 535781"/>
              <a:gd name="connsiteX21" fmla="*/ 2771775 w 2850357"/>
              <a:gd name="connsiteY21" fmla="*/ 288131 h 535781"/>
              <a:gd name="connsiteX22" fmla="*/ 2750344 w 2850357"/>
              <a:gd name="connsiteY22" fmla="*/ 292894 h 535781"/>
              <a:gd name="connsiteX23" fmla="*/ 2690813 w 2850357"/>
              <a:gd name="connsiteY23" fmla="*/ 278606 h 535781"/>
              <a:gd name="connsiteX24" fmla="*/ 2540794 w 2850357"/>
              <a:gd name="connsiteY24" fmla="*/ 264319 h 535781"/>
              <a:gd name="connsiteX25" fmla="*/ 2333625 w 2850357"/>
              <a:gd name="connsiteY25" fmla="*/ 264319 h 535781"/>
              <a:gd name="connsiteX26" fmla="*/ 2097882 w 2850357"/>
              <a:gd name="connsiteY26" fmla="*/ 266700 h 535781"/>
              <a:gd name="connsiteX27" fmla="*/ 1795463 w 2850357"/>
              <a:gd name="connsiteY27" fmla="*/ 288131 h 535781"/>
              <a:gd name="connsiteX28" fmla="*/ 1488282 w 2850357"/>
              <a:gd name="connsiteY28" fmla="*/ 326231 h 535781"/>
              <a:gd name="connsiteX29" fmla="*/ 1290638 w 2850357"/>
              <a:gd name="connsiteY29" fmla="*/ 357187 h 535781"/>
              <a:gd name="connsiteX30" fmla="*/ 1090613 w 2850357"/>
              <a:gd name="connsiteY30" fmla="*/ 395287 h 535781"/>
              <a:gd name="connsiteX31" fmla="*/ 883444 w 2850357"/>
              <a:gd name="connsiteY31" fmla="*/ 431006 h 535781"/>
              <a:gd name="connsiteX32" fmla="*/ 664369 w 2850357"/>
              <a:gd name="connsiteY32" fmla="*/ 488156 h 535781"/>
              <a:gd name="connsiteX33" fmla="*/ 538163 w 2850357"/>
              <a:gd name="connsiteY33" fmla="*/ 523875 h 535781"/>
              <a:gd name="connsiteX34" fmla="*/ 502444 w 2850357"/>
              <a:gd name="connsiteY34" fmla="*/ 531019 h 535781"/>
              <a:gd name="connsiteX35" fmla="*/ 459582 w 2850357"/>
              <a:gd name="connsiteY35" fmla="*/ 535781 h 535781"/>
              <a:gd name="connsiteX36" fmla="*/ 419100 w 2850357"/>
              <a:gd name="connsiteY36" fmla="*/ 535781 h 535781"/>
              <a:gd name="connsiteX37" fmla="*/ 371475 w 2850357"/>
              <a:gd name="connsiteY37" fmla="*/ 528637 h 535781"/>
              <a:gd name="connsiteX38" fmla="*/ 319088 w 2850357"/>
              <a:gd name="connsiteY38" fmla="*/ 511969 h 535781"/>
              <a:gd name="connsiteX39" fmla="*/ 257175 w 2850357"/>
              <a:gd name="connsiteY39" fmla="*/ 481012 h 535781"/>
              <a:gd name="connsiteX40" fmla="*/ 185738 w 2850357"/>
              <a:gd name="connsiteY40" fmla="*/ 431006 h 535781"/>
              <a:gd name="connsiteX41" fmla="*/ 114300 w 2850357"/>
              <a:gd name="connsiteY41" fmla="*/ 352425 h 535781"/>
              <a:gd name="connsiteX42" fmla="*/ 54769 w 2850357"/>
              <a:gd name="connsiteY42" fmla="*/ 273844 h 535781"/>
              <a:gd name="connsiteX43" fmla="*/ 23813 w 2850357"/>
              <a:gd name="connsiteY43" fmla="*/ 219075 h 535781"/>
              <a:gd name="connsiteX44" fmla="*/ 7144 w 2850357"/>
              <a:gd name="connsiteY44" fmla="*/ 178594 h 535781"/>
              <a:gd name="connsiteX45" fmla="*/ 0 w 2850357"/>
              <a:gd name="connsiteY45" fmla="*/ 142875 h 535781"/>
              <a:gd name="connsiteX46" fmla="*/ 0 w 2850357"/>
              <a:gd name="connsiteY46" fmla="*/ 116681 h 535781"/>
              <a:gd name="connsiteX47" fmla="*/ 11907 w 2850357"/>
              <a:gd name="connsiteY47" fmla="*/ 116681 h 535781"/>
              <a:gd name="connsiteX48" fmla="*/ 28575 w 2850357"/>
              <a:gd name="connsiteY48" fmla="*/ 121444 h 535781"/>
              <a:gd name="connsiteX49" fmla="*/ 59532 w 2850357"/>
              <a:gd name="connsiteY49" fmla="*/ 152400 h 535781"/>
              <a:gd name="connsiteX50" fmla="*/ 130969 w 2850357"/>
              <a:gd name="connsiteY50" fmla="*/ 214312 h 535781"/>
              <a:gd name="connsiteX51" fmla="*/ 216694 w 2850357"/>
              <a:gd name="connsiteY51" fmla="*/ 276225 h 535781"/>
              <a:gd name="connsiteX52" fmla="*/ 245269 w 2850357"/>
              <a:gd name="connsiteY52" fmla="*/ 292894 h 535781"/>
              <a:gd name="connsiteX53" fmla="*/ 266700 w 2850357"/>
              <a:gd name="connsiteY53" fmla="*/ 300037 h 535781"/>
              <a:gd name="connsiteX54" fmla="*/ 352425 w 2850357"/>
              <a:gd name="connsiteY54" fmla="*/ 307181 h 535781"/>
              <a:gd name="connsiteX55" fmla="*/ 531019 w 2850357"/>
              <a:gd name="connsiteY55" fmla="*/ 309562 h 535781"/>
              <a:gd name="connsiteX56" fmla="*/ 704850 w 2850357"/>
              <a:gd name="connsiteY56" fmla="*/ 290512 h 535781"/>
              <a:gd name="connsiteX57" fmla="*/ 942975 w 2850357"/>
              <a:gd name="connsiteY57" fmla="*/ 254794 h 535781"/>
              <a:gd name="connsiteX58" fmla="*/ 1126332 w 2850357"/>
              <a:gd name="connsiteY58" fmla="*/ 219075 h 53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850357" h="535781">
                <a:moveTo>
                  <a:pt x="1126332" y="219075"/>
                </a:moveTo>
                <a:lnTo>
                  <a:pt x="1307307" y="188119"/>
                </a:lnTo>
                <a:lnTo>
                  <a:pt x="1488282" y="152400"/>
                </a:lnTo>
                <a:lnTo>
                  <a:pt x="1628775" y="130969"/>
                </a:lnTo>
                <a:lnTo>
                  <a:pt x="1733550" y="126206"/>
                </a:lnTo>
                <a:lnTo>
                  <a:pt x="1928813" y="107156"/>
                </a:lnTo>
                <a:lnTo>
                  <a:pt x="2176463" y="66675"/>
                </a:lnTo>
                <a:lnTo>
                  <a:pt x="2371725" y="26194"/>
                </a:lnTo>
                <a:lnTo>
                  <a:pt x="2433638" y="0"/>
                </a:lnTo>
                <a:lnTo>
                  <a:pt x="2464594" y="0"/>
                </a:lnTo>
                <a:lnTo>
                  <a:pt x="2507457" y="7144"/>
                </a:lnTo>
                <a:lnTo>
                  <a:pt x="2586038" y="23812"/>
                </a:lnTo>
                <a:lnTo>
                  <a:pt x="2683669" y="52387"/>
                </a:lnTo>
                <a:lnTo>
                  <a:pt x="2769394" y="88106"/>
                </a:lnTo>
                <a:lnTo>
                  <a:pt x="2817019" y="114300"/>
                </a:lnTo>
                <a:lnTo>
                  <a:pt x="2833688" y="140494"/>
                </a:lnTo>
                <a:lnTo>
                  <a:pt x="2845594" y="161925"/>
                </a:lnTo>
                <a:lnTo>
                  <a:pt x="2850357" y="188119"/>
                </a:lnTo>
                <a:lnTo>
                  <a:pt x="2850357" y="211931"/>
                </a:lnTo>
                <a:lnTo>
                  <a:pt x="2836069" y="238125"/>
                </a:lnTo>
                <a:lnTo>
                  <a:pt x="2807494" y="269081"/>
                </a:lnTo>
                <a:lnTo>
                  <a:pt x="2771775" y="288131"/>
                </a:lnTo>
                <a:lnTo>
                  <a:pt x="2750344" y="292894"/>
                </a:lnTo>
                <a:lnTo>
                  <a:pt x="2690813" y="278606"/>
                </a:lnTo>
                <a:lnTo>
                  <a:pt x="2540794" y="264319"/>
                </a:lnTo>
                <a:lnTo>
                  <a:pt x="2333625" y="264319"/>
                </a:lnTo>
                <a:lnTo>
                  <a:pt x="2097882" y="266700"/>
                </a:lnTo>
                <a:lnTo>
                  <a:pt x="1795463" y="288131"/>
                </a:lnTo>
                <a:lnTo>
                  <a:pt x="1488282" y="326231"/>
                </a:lnTo>
                <a:lnTo>
                  <a:pt x="1290638" y="357187"/>
                </a:lnTo>
                <a:lnTo>
                  <a:pt x="1090613" y="395287"/>
                </a:lnTo>
                <a:lnTo>
                  <a:pt x="883444" y="431006"/>
                </a:lnTo>
                <a:lnTo>
                  <a:pt x="664369" y="488156"/>
                </a:lnTo>
                <a:lnTo>
                  <a:pt x="538163" y="523875"/>
                </a:lnTo>
                <a:lnTo>
                  <a:pt x="502444" y="531019"/>
                </a:lnTo>
                <a:lnTo>
                  <a:pt x="459582" y="535781"/>
                </a:lnTo>
                <a:lnTo>
                  <a:pt x="419100" y="535781"/>
                </a:lnTo>
                <a:lnTo>
                  <a:pt x="371475" y="528637"/>
                </a:lnTo>
                <a:lnTo>
                  <a:pt x="319088" y="511969"/>
                </a:lnTo>
                <a:lnTo>
                  <a:pt x="257175" y="481012"/>
                </a:lnTo>
                <a:lnTo>
                  <a:pt x="185738" y="431006"/>
                </a:lnTo>
                <a:lnTo>
                  <a:pt x="114300" y="352425"/>
                </a:lnTo>
                <a:lnTo>
                  <a:pt x="54769" y="273844"/>
                </a:lnTo>
                <a:lnTo>
                  <a:pt x="23813" y="219075"/>
                </a:lnTo>
                <a:lnTo>
                  <a:pt x="7144" y="178594"/>
                </a:lnTo>
                <a:lnTo>
                  <a:pt x="0" y="142875"/>
                </a:lnTo>
                <a:lnTo>
                  <a:pt x="0" y="116681"/>
                </a:lnTo>
                <a:lnTo>
                  <a:pt x="11907" y="116681"/>
                </a:lnTo>
                <a:lnTo>
                  <a:pt x="28575" y="121444"/>
                </a:lnTo>
                <a:lnTo>
                  <a:pt x="59532" y="152400"/>
                </a:lnTo>
                <a:lnTo>
                  <a:pt x="130969" y="214312"/>
                </a:lnTo>
                <a:lnTo>
                  <a:pt x="216694" y="276225"/>
                </a:lnTo>
                <a:lnTo>
                  <a:pt x="245269" y="292894"/>
                </a:lnTo>
                <a:lnTo>
                  <a:pt x="266700" y="300037"/>
                </a:lnTo>
                <a:lnTo>
                  <a:pt x="352425" y="307181"/>
                </a:lnTo>
                <a:lnTo>
                  <a:pt x="531019" y="309562"/>
                </a:lnTo>
                <a:lnTo>
                  <a:pt x="704850" y="290512"/>
                </a:lnTo>
                <a:lnTo>
                  <a:pt x="942975" y="254794"/>
                </a:lnTo>
                <a:lnTo>
                  <a:pt x="1126332" y="2190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D180C410-C321-40DF-9C5C-2EAF51C2B59B}"/>
              </a:ext>
            </a:extLst>
          </p:cNvPr>
          <p:cNvSpPr/>
          <p:nvPr/>
        </p:nvSpPr>
        <p:spPr>
          <a:xfrm>
            <a:off x="6267451" y="2500314"/>
            <a:ext cx="428625" cy="733425"/>
          </a:xfrm>
          <a:custGeom>
            <a:avLst/>
            <a:gdLst>
              <a:gd name="connsiteX0" fmla="*/ 288131 w 428625"/>
              <a:gd name="connsiteY0" fmla="*/ 383381 h 733425"/>
              <a:gd name="connsiteX1" fmla="*/ 319088 w 428625"/>
              <a:gd name="connsiteY1" fmla="*/ 326231 h 733425"/>
              <a:gd name="connsiteX2" fmla="*/ 333375 w 428625"/>
              <a:gd name="connsiteY2" fmla="*/ 304800 h 733425"/>
              <a:gd name="connsiteX3" fmla="*/ 352425 w 428625"/>
              <a:gd name="connsiteY3" fmla="*/ 295275 h 733425"/>
              <a:gd name="connsiteX4" fmla="*/ 395288 w 428625"/>
              <a:gd name="connsiteY4" fmla="*/ 269081 h 733425"/>
              <a:gd name="connsiteX5" fmla="*/ 416719 w 428625"/>
              <a:gd name="connsiteY5" fmla="*/ 247650 h 733425"/>
              <a:gd name="connsiteX6" fmla="*/ 428625 w 428625"/>
              <a:gd name="connsiteY6" fmla="*/ 221456 h 733425"/>
              <a:gd name="connsiteX7" fmla="*/ 428625 w 428625"/>
              <a:gd name="connsiteY7" fmla="*/ 195262 h 733425"/>
              <a:gd name="connsiteX8" fmla="*/ 414338 w 428625"/>
              <a:gd name="connsiteY8" fmla="*/ 173831 h 733425"/>
              <a:gd name="connsiteX9" fmla="*/ 388144 w 428625"/>
              <a:gd name="connsiteY9" fmla="*/ 154781 h 733425"/>
              <a:gd name="connsiteX10" fmla="*/ 352425 w 428625"/>
              <a:gd name="connsiteY10" fmla="*/ 123825 h 733425"/>
              <a:gd name="connsiteX11" fmla="*/ 321469 w 428625"/>
              <a:gd name="connsiteY11" fmla="*/ 109537 h 733425"/>
              <a:gd name="connsiteX12" fmla="*/ 280988 w 428625"/>
              <a:gd name="connsiteY12" fmla="*/ 92868 h 733425"/>
              <a:gd name="connsiteX13" fmla="*/ 250031 w 428625"/>
              <a:gd name="connsiteY13" fmla="*/ 78581 h 733425"/>
              <a:gd name="connsiteX14" fmla="*/ 207169 w 428625"/>
              <a:gd name="connsiteY14" fmla="*/ 52387 h 733425"/>
              <a:gd name="connsiteX15" fmla="*/ 28575 w 428625"/>
              <a:gd name="connsiteY15" fmla="*/ 0 h 733425"/>
              <a:gd name="connsiteX16" fmla="*/ 26194 w 428625"/>
              <a:gd name="connsiteY16" fmla="*/ 114300 h 733425"/>
              <a:gd name="connsiteX17" fmla="*/ 16669 w 428625"/>
              <a:gd name="connsiteY17" fmla="*/ 121443 h 733425"/>
              <a:gd name="connsiteX18" fmla="*/ 38100 w 428625"/>
              <a:gd name="connsiteY18" fmla="*/ 150018 h 733425"/>
              <a:gd name="connsiteX19" fmla="*/ 71438 w 428625"/>
              <a:gd name="connsiteY19" fmla="*/ 214312 h 733425"/>
              <a:gd name="connsiteX20" fmla="*/ 88106 w 428625"/>
              <a:gd name="connsiteY20" fmla="*/ 271462 h 733425"/>
              <a:gd name="connsiteX21" fmla="*/ 90488 w 428625"/>
              <a:gd name="connsiteY21" fmla="*/ 319087 h 733425"/>
              <a:gd name="connsiteX22" fmla="*/ 80963 w 428625"/>
              <a:gd name="connsiteY22" fmla="*/ 407193 h 733425"/>
              <a:gd name="connsiteX23" fmla="*/ 47625 w 428625"/>
              <a:gd name="connsiteY23" fmla="*/ 545306 h 733425"/>
              <a:gd name="connsiteX24" fmla="*/ 19050 w 428625"/>
              <a:gd name="connsiteY24" fmla="*/ 642937 h 733425"/>
              <a:gd name="connsiteX25" fmla="*/ 0 w 428625"/>
              <a:gd name="connsiteY25" fmla="*/ 733425 h 733425"/>
              <a:gd name="connsiteX26" fmla="*/ 192881 w 428625"/>
              <a:gd name="connsiteY26" fmla="*/ 616743 h 733425"/>
              <a:gd name="connsiteX27" fmla="*/ 245269 w 428625"/>
              <a:gd name="connsiteY27" fmla="*/ 476250 h 733425"/>
              <a:gd name="connsiteX28" fmla="*/ 288131 w 428625"/>
              <a:gd name="connsiteY28" fmla="*/ 383381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28625" h="733425">
                <a:moveTo>
                  <a:pt x="288131" y="383381"/>
                </a:moveTo>
                <a:lnTo>
                  <a:pt x="319088" y="326231"/>
                </a:lnTo>
                <a:lnTo>
                  <a:pt x="333375" y="304800"/>
                </a:lnTo>
                <a:lnTo>
                  <a:pt x="352425" y="295275"/>
                </a:lnTo>
                <a:lnTo>
                  <a:pt x="395288" y="269081"/>
                </a:lnTo>
                <a:lnTo>
                  <a:pt x="416719" y="247650"/>
                </a:lnTo>
                <a:lnTo>
                  <a:pt x="428625" y="221456"/>
                </a:lnTo>
                <a:lnTo>
                  <a:pt x="428625" y="195262"/>
                </a:lnTo>
                <a:lnTo>
                  <a:pt x="414338" y="173831"/>
                </a:lnTo>
                <a:lnTo>
                  <a:pt x="388144" y="154781"/>
                </a:lnTo>
                <a:lnTo>
                  <a:pt x="352425" y="123825"/>
                </a:lnTo>
                <a:lnTo>
                  <a:pt x="321469" y="109537"/>
                </a:lnTo>
                <a:lnTo>
                  <a:pt x="280988" y="92868"/>
                </a:lnTo>
                <a:lnTo>
                  <a:pt x="250031" y="78581"/>
                </a:lnTo>
                <a:lnTo>
                  <a:pt x="207169" y="52387"/>
                </a:lnTo>
                <a:lnTo>
                  <a:pt x="28575" y="0"/>
                </a:lnTo>
                <a:cubicBezTo>
                  <a:pt x="27781" y="38100"/>
                  <a:pt x="20241" y="80566"/>
                  <a:pt x="26194" y="114300"/>
                </a:cubicBezTo>
                <a:lnTo>
                  <a:pt x="16669" y="121443"/>
                </a:lnTo>
                <a:lnTo>
                  <a:pt x="38100" y="150018"/>
                </a:lnTo>
                <a:lnTo>
                  <a:pt x="71438" y="214312"/>
                </a:lnTo>
                <a:lnTo>
                  <a:pt x="88106" y="271462"/>
                </a:lnTo>
                <a:lnTo>
                  <a:pt x="90488" y="319087"/>
                </a:lnTo>
                <a:lnTo>
                  <a:pt x="80963" y="407193"/>
                </a:lnTo>
                <a:lnTo>
                  <a:pt x="47625" y="545306"/>
                </a:lnTo>
                <a:lnTo>
                  <a:pt x="19050" y="642937"/>
                </a:lnTo>
                <a:lnTo>
                  <a:pt x="0" y="733425"/>
                </a:lnTo>
                <a:lnTo>
                  <a:pt x="192881" y="616743"/>
                </a:lnTo>
                <a:lnTo>
                  <a:pt x="245269" y="476250"/>
                </a:lnTo>
                <a:lnTo>
                  <a:pt x="288131" y="3833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B647B6D5-2397-472D-BAF3-DA5911CB55C0}"/>
              </a:ext>
            </a:extLst>
          </p:cNvPr>
          <p:cNvSpPr/>
          <p:nvPr/>
        </p:nvSpPr>
        <p:spPr>
          <a:xfrm>
            <a:off x="5854701" y="2922589"/>
            <a:ext cx="1787525" cy="2319337"/>
          </a:xfrm>
          <a:custGeom>
            <a:avLst/>
            <a:gdLst>
              <a:gd name="connsiteX0" fmla="*/ 825045 w 1787101"/>
              <a:gd name="connsiteY0" fmla="*/ 137011 h 2320253"/>
              <a:gd name="connsiteX1" fmla="*/ 580807 w 1787101"/>
              <a:gd name="connsiteY1" fmla="*/ 178710 h 2320253"/>
              <a:gd name="connsiteX2" fmla="*/ 366355 w 1787101"/>
              <a:gd name="connsiteY2" fmla="*/ 211474 h 2320253"/>
              <a:gd name="connsiteX3" fmla="*/ 128075 w 1787101"/>
              <a:gd name="connsiteY3" fmla="*/ 247216 h 2320253"/>
              <a:gd name="connsiteX4" fmla="*/ 0 w 1787101"/>
              <a:gd name="connsiteY4" fmla="*/ 271044 h 2320253"/>
              <a:gd name="connsiteX5" fmla="*/ 184667 w 1787101"/>
              <a:gd name="connsiteY5" fmla="*/ 399119 h 2320253"/>
              <a:gd name="connsiteX6" fmla="*/ 327635 w 1787101"/>
              <a:gd name="connsiteY6" fmla="*/ 375291 h 2320253"/>
              <a:gd name="connsiteX7" fmla="*/ 732711 w 1787101"/>
              <a:gd name="connsiteY7" fmla="*/ 306786 h 2320253"/>
              <a:gd name="connsiteX8" fmla="*/ 1039497 w 1787101"/>
              <a:gd name="connsiteY8" fmla="*/ 259130 h 2320253"/>
              <a:gd name="connsiteX9" fmla="*/ 1203314 w 1787101"/>
              <a:gd name="connsiteY9" fmla="*/ 235302 h 2320253"/>
              <a:gd name="connsiteX10" fmla="*/ 1298626 w 1787101"/>
              <a:gd name="connsiteY10" fmla="*/ 223388 h 2320253"/>
              <a:gd name="connsiteX11" fmla="*/ 1367132 w 1787101"/>
              <a:gd name="connsiteY11" fmla="*/ 220409 h 2320253"/>
              <a:gd name="connsiteX12" fmla="*/ 1402874 w 1787101"/>
              <a:gd name="connsiteY12" fmla="*/ 223388 h 2320253"/>
              <a:gd name="connsiteX13" fmla="*/ 1429680 w 1787101"/>
              <a:gd name="connsiteY13" fmla="*/ 232323 h 2320253"/>
              <a:gd name="connsiteX14" fmla="*/ 1450530 w 1787101"/>
              <a:gd name="connsiteY14" fmla="*/ 250194 h 2320253"/>
              <a:gd name="connsiteX15" fmla="*/ 1462444 w 1787101"/>
              <a:gd name="connsiteY15" fmla="*/ 282958 h 2320253"/>
              <a:gd name="connsiteX16" fmla="*/ 1462444 w 1787101"/>
              <a:gd name="connsiteY16" fmla="*/ 1268842 h 2320253"/>
              <a:gd name="connsiteX17" fmla="*/ 1462444 w 1787101"/>
              <a:gd name="connsiteY17" fmla="*/ 1676897 h 2320253"/>
              <a:gd name="connsiteX18" fmla="*/ 1465422 w 1787101"/>
              <a:gd name="connsiteY18" fmla="*/ 1930069 h 2320253"/>
              <a:gd name="connsiteX19" fmla="*/ 1465422 w 1787101"/>
              <a:gd name="connsiteY19" fmla="*/ 2076016 h 2320253"/>
              <a:gd name="connsiteX20" fmla="*/ 1474358 w 1787101"/>
              <a:gd name="connsiteY20" fmla="*/ 2138564 h 2320253"/>
              <a:gd name="connsiteX21" fmla="*/ 1486272 w 1787101"/>
              <a:gd name="connsiteY21" fmla="*/ 2189199 h 2320253"/>
              <a:gd name="connsiteX22" fmla="*/ 1507121 w 1787101"/>
              <a:gd name="connsiteY22" fmla="*/ 2248769 h 2320253"/>
              <a:gd name="connsiteX23" fmla="*/ 1530949 w 1787101"/>
              <a:gd name="connsiteY23" fmla="*/ 2287489 h 2320253"/>
              <a:gd name="connsiteX24" fmla="*/ 1551799 w 1787101"/>
              <a:gd name="connsiteY24" fmla="*/ 2305360 h 2320253"/>
              <a:gd name="connsiteX25" fmla="*/ 1572648 w 1787101"/>
              <a:gd name="connsiteY25" fmla="*/ 2314296 h 2320253"/>
              <a:gd name="connsiteX26" fmla="*/ 1584562 w 1787101"/>
              <a:gd name="connsiteY26" fmla="*/ 2320253 h 2320253"/>
              <a:gd name="connsiteX27" fmla="*/ 1608390 w 1787101"/>
              <a:gd name="connsiteY27" fmla="*/ 2314296 h 2320253"/>
              <a:gd name="connsiteX28" fmla="*/ 1632218 w 1787101"/>
              <a:gd name="connsiteY28" fmla="*/ 2284511 h 2320253"/>
              <a:gd name="connsiteX29" fmla="*/ 1656046 w 1787101"/>
              <a:gd name="connsiteY29" fmla="*/ 2218984 h 2320253"/>
              <a:gd name="connsiteX30" fmla="*/ 1667960 w 1787101"/>
              <a:gd name="connsiteY30" fmla="*/ 2168349 h 2320253"/>
              <a:gd name="connsiteX31" fmla="*/ 1679874 w 1787101"/>
              <a:gd name="connsiteY31" fmla="*/ 2105801 h 2320253"/>
              <a:gd name="connsiteX32" fmla="*/ 1688810 w 1787101"/>
              <a:gd name="connsiteY32" fmla="*/ 1947940 h 2320253"/>
              <a:gd name="connsiteX33" fmla="*/ 1694767 w 1787101"/>
              <a:gd name="connsiteY33" fmla="*/ 1396917 h 2320253"/>
              <a:gd name="connsiteX34" fmla="*/ 1703703 w 1787101"/>
              <a:gd name="connsiteY34" fmla="*/ 828024 h 2320253"/>
              <a:gd name="connsiteX35" fmla="*/ 1706681 w 1787101"/>
              <a:gd name="connsiteY35" fmla="*/ 580808 h 2320253"/>
              <a:gd name="connsiteX36" fmla="*/ 1709660 w 1787101"/>
              <a:gd name="connsiteY36" fmla="*/ 494431 h 2320253"/>
              <a:gd name="connsiteX37" fmla="*/ 1715617 w 1787101"/>
              <a:gd name="connsiteY37" fmla="*/ 440818 h 2320253"/>
              <a:gd name="connsiteX38" fmla="*/ 1727531 w 1787101"/>
              <a:gd name="connsiteY38" fmla="*/ 390184 h 2320253"/>
              <a:gd name="connsiteX39" fmla="*/ 1751359 w 1787101"/>
              <a:gd name="connsiteY39" fmla="*/ 333592 h 2320253"/>
              <a:gd name="connsiteX40" fmla="*/ 1769230 w 1787101"/>
              <a:gd name="connsiteY40" fmla="*/ 315721 h 2320253"/>
              <a:gd name="connsiteX41" fmla="*/ 1781144 w 1787101"/>
              <a:gd name="connsiteY41" fmla="*/ 297850 h 2320253"/>
              <a:gd name="connsiteX42" fmla="*/ 1787101 w 1787101"/>
              <a:gd name="connsiteY42" fmla="*/ 277001 h 2320253"/>
              <a:gd name="connsiteX43" fmla="*/ 1784122 w 1787101"/>
              <a:gd name="connsiteY43" fmla="*/ 238280 h 2320253"/>
              <a:gd name="connsiteX44" fmla="*/ 1757316 w 1787101"/>
              <a:gd name="connsiteY44" fmla="*/ 196581 h 2320253"/>
              <a:gd name="connsiteX45" fmla="*/ 1667960 w 1787101"/>
              <a:gd name="connsiteY45" fmla="*/ 119140 h 2320253"/>
              <a:gd name="connsiteX46" fmla="*/ 1536906 w 1787101"/>
              <a:gd name="connsiteY46" fmla="*/ 26807 h 2320253"/>
              <a:gd name="connsiteX47" fmla="*/ 1492229 w 1787101"/>
              <a:gd name="connsiteY47" fmla="*/ 0 h 2320253"/>
              <a:gd name="connsiteX48" fmla="*/ 1465422 w 1787101"/>
              <a:gd name="connsiteY48" fmla="*/ 2979 h 2320253"/>
              <a:gd name="connsiteX49" fmla="*/ 1399895 w 1787101"/>
              <a:gd name="connsiteY49" fmla="*/ 35742 h 2320253"/>
              <a:gd name="connsiteX50" fmla="*/ 1295648 w 1787101"/>
              <a:gd name="connsiteY50" fmla="*/ 62549 h 2320253"/>
              <a:gd name="connsiteX51" fmla="*/ 973970 w 1787101"/>
              <a:gd name="connsiteY51" fmla="*/ 113183 h 2320253"/>
              <a:gd name="connsiteX52" fmla="*/ 825045 w 1787101"/>
              <a:gd name="connsiteY52" fmla="*/ 137011 h 2320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787101" h="2320253">
                <a:moveTo>
                  <a:pt x="825045" y="137011"/>
                </a:moveTo>
                <a:lnTo>
                  <a:pt x="580807" y="178710"/>
                </a:lnTo>
                <a:lnTo>
                  <a:pt x="366355" y="211474"/>
                </a:lnTo>
                <a:lnTo>
                  <a:pt x="128075" y="247216"/>
                </a:lnTo>
                <a:lnTo>
                  <a:pt x="0" y="271044"/>
                </a:lnTo>
                <a:lnTo>
                  <a:pt x="184667" y="399119"/>
                </a:lnTo>
                <a:lnTo>
                  <a:pt x="327635" y="375291"/>
                </a:lnTo>
                <a:lnTo>
                  <a:pt x="732711" y="306786"/>
                </a:lnTo>
                <a:lnTo>
                  <a:pt x="1039497" y="259130"/>
                </a:lnTo>
                <a:lnTo>
                  <a:pt x="1203314" y="235302"/>
                </a:lnTo>
                <a:lnTo>
                  <a:pt x="1298626" y="223388"/>
                </a:lnTo>
                <a:lnTo>
                  <a:pt x="1367132" y="220409"/>
                </a:lnTo>
                <a:lnTo>
                  <a:pt x="1402874" y="223388"/>
                </a:lnTo>
                <a:lnTo>
                  <a:pt x="1429680" y="232323"/>
                </a:lnTo>
                <a:lnTo>
                  <a:pt x="1450530" y="250194"/>
                </a:lnTo>
                <a:lnTo>
                  <a:pt x="1462444" y="282958"/>
                </a:lnTo>
                <a:lnTo>
                  <a:pt x="1462444" y="1268842"/>
                </a:lnTo>
                <a:lnTo>
                  <a:pt x="1462444" y="1676897"/>
                </a:lnTo>
                <a:cubicBezTo>
                  <a:pt x="1463437" y="1761288"/>
                  <a:pt x="1464429" y="1845678"/>
                  <a:pt x="1465422" y="1930069"/>
                </a:cubicBezTo>
                <a:lnTo>
                  <a:pt x="1465422" y="2076016"/>
                </a:lnTo>
                <a:lnTo>
                  <a:pt x="1474358" y="2138564"/>
                </a:lnTo>
                <a:lnTo>
                  <a:pt x="1486272" y="2189199"/>
                </a:lnTo>
                <a:lnTo>
                  <a:pt x="1507121" y="2248769"/>
                </a:lnTo>
                <a:lnTo>
                  <a:pt x="1530949" y="2287489"/>
                </a:lnTo>
                <a:lnTo>
                  <a:pt x="1551799" y="2305360"/>
                </a:lnTo>
                <a:lnTo>
                  <a:pt x="1572648" y="2314296"/>
                </a:lnTo>
                <a:lnTo>
                  <a:pt x="1584562" y="2320253"/>
                </a:lnTo>
                <a:lnTo>
                  <a:pt x="1608390" y="2314296"/>
                </a:lnTo>
                <a:lnTo>
                  <a:pt x="1632218" y="2284511"/>
                </a:lnTo>
                <a:lnTo>
                  <a:pt x="1656046" y="2218984"/>
                </a:lnTo>
                <a:lnTo>
                  <a:pt x="1667960" y="2168349"/>
                </a:lnTo>
                <a:cubicBezTo>
                  <a:pt x="1680069" y="2107806"/>
                  <a:pt x="1679874" y="2129029"/>
                  <a:pt x="1679874" y="2105801"/>
                </a:cubicBezTo>
                <a:lnTo>
                  <a:pt x="1688810" y="1947940"/>
                </a:lnTo>
                <a:cubicBezTo>
                  <a:pt x="1690796" y="1764266"/>
                  <a:pt x="1692781" y="1580591"/>
                  <a:pt x="1694767" y="1396917"/>
                </a:cubicBezTo>
                <a:lnTo>
                  <a:pt x="1703703" y="828024"/>
                </a:lnTo>
                <a:cubicBezTo>
                  <a:pt x="1704696" y="745619"/>
                  <a:pt x="1705688" y="663213"/>
                  <a:pt x="1706681" y="580808"/>
                </a:cubicBezTo>
                <a:lnTo>
                  <a:pt x="1709660" y="494431"/>
                </a:lnTo>
                <a:lnTo>
                  <a:pt x="1715617" y="440818"/>
                </a:lnTo>
                <a:lnTo>
                  <a:pt x="1727531" y="390184"/>
                </a:lnTo>
                <a:lnTo>
                  <a:pt x="1751359" y="333592"/>
                </a:lnTo>
                <a:lnTo>
                  <a:pt x="1769230" y="315721"/>
                </a:lnTo>
                <a:lnTo>
                  <a:pt x="1781144" y="297850"/>
                </a:lnTo>
                <a:lnTo>
                  <a:pt x="1787101" y="277001"/>
                </a:lnTo>
                <a:lnTo>
                  <a:pt x="1784122" y="238280"/>
                </a:lnTo>
                <a:lnTo>
                  <a:pt x="1757316" y="196581"/>
                </a:lnTo>
                <a:lnTo>
                  <a:pt x="1667960" y="119140"/>
                </a:lnTo>
                <a:lnTo>
                  <a:pt x="1536906" y="26807"/>
                </a:lnTo>
                <a:lnTo>
                  <a:pt x="1492229" y="0"/>
                </a:lnTo>
                <a:lnTo>
                  <a:pt x="1465422" y="2979"/>
                </a:lnTo>
                <a:lnTo>
                  <a:pt x="1399895" y="35742"/>
                </a:lnTo>
                <a:lnTo>
                  <a:pt x="1295648" y="62549"/>
                </a:lnTo>
                <a:lnTo>
                  <a:pt x="973970" y="113183"/>
                </a:lnTo>
                <a:lnTo>
                  <a:pt x="825045" y="13701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1F86D9B4-06AA-4E55-A32B-C99068034F35}"/>
              </a:ext>
            </a:extLst>
          </p:cNvPr>
          <p:cNvSpPr/>
          <p:nvPr/>
        </p:nvSpPr>
        <p:spPr>
          <a:xfrm>
            <a:off x="5905500" y="3532189"/>
            <a:ext cx="1519238" cy="325437"/>
          </a:xfrm>
          <a:custGeom>
            <a:avLst/>
            <a:gdLst>
              <a:gd name="connsiteX0" fmla="*/ 621506 w 1519238"/>
              <a:gd name="connsiteY0" fmla="*/ 102394 h 326231"/>
              <a:gd name="connsiteX1" fmla="*/ 450056 w 1519238"/>
              <a:gd name="connsiteY1" fmla="*/ 121444 h 326231"/>
              <a:gd name="connsiteX2" fmla="*/ 185738 w 1519238"/>
              <a:gd name="connsiteY2" fmla="*/ 145256 h 326231"/>
              <a:gd name="connsiteX3" fmla="*/ 104775 w 1519238"/>
              <a:gd name="connsiteY3" fmla="*/ 147637 h 326231"/>
              <a:gd name="connsiteX4" fmla="*/ 0 w 1519238"/>
              <a:gd name="connsiteY4" fmla="*/ 192881 h 326231"/>
              <a:gd name="connsiteX5" fmla="*/ 135731 w 1519238"/>
              <a:gd name="connsiteY5" fmla="*/ 326231 h 326231"/>
              <a:gd name="connsiteX6" fmla="*/ 252413 w 1519238"/>
              <a:gd name="connsiteY6" fmla="*/ 314325 h 326231"/>
              <a:gd name="connsiteX7" fmla="*/ 481013 w 1519238"/>
              <a:gd name="connsiteY7" fmla="*/ 290512 h 326231"/>
              <a:gd name="connsiteX8" fmla="*/ 678656 w 1519238"/>
              <a:gd name="connsiteY8" fmla="*/ 269081 h 326231"/>
              <a:gd name="connsiteX9" fmla="*/ 942975 w 1519238"/>
              <a:gd name="connsiteY9" fmla="*/ 240506 h 326231"/>
              <a:gd name="connsiteX10" fmla="*/ 1235869 w 1519238"/>
              <a:gd name="connsiteY10" fmla="*/ 207169 h 326231"/>
              <a:gd name="connsiteX11" fmla="*/ 1407319 w 1519238"/>
              <a:gd name="connsiteY11" fmla="*/ 188119 h 326231"/>
              <a:gd name="connsiteX12" fmla="*/ 1519238 w 1519238"/>
              <a:gd name="connsiteY12" fmla="*/ 147637 h 326231"/>
              <a:gd name="connsiteX13" fmla="*/ 1416844 w 1519238"/>
              <a:gd name="connsiteY13" fmla="*/ 40481 h 326231"/>
              <a:gd name="connsiteX14" fmla="*/ 1354931 w 1519238"/>
              <a:gd name="connsiteY14" fmla="*/ 16669 h 326231"/>
              <a:gd name="connsiteX15" fmla="*/ 1252538 w 1519238"/>
              <a:gd name="connsiteY15" fmla="*/ 0 h 326231"/>
              <a:gd name="connsiteX16" fmla="*/ 1190625 w 1519238"/>
              <a:gd name="connsiteY16" fmla="*/ 2381 h 326231"/>
              <a:gd name="connsiteX17" fmla="*/ 1102519 w 1519238"/>
              <a:gd name="connsiteY17" fmla="*/ 16669 h 326231"/>
              <a:gd name="connsiteX18" fmla="*/ 888206 w 1519238"/>
              <a:gd name="connsiteY18" fmla="*/ 64294 h 326231"/>
              <a:gd name="connsiteX19" fmla="*/ 621506 w 1519238"/>
              <a:gd name="connsiteY19" fmla="*/ 102394 h 32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19238" h="326231">
                <a:moveTo>
                  <a:pt x="621506" y="102394"/>
                </a:moveTo>
                <a:lnTo>
                  <a:pt x="450056" y="121444"/>
                </a:lnTo>
                <a:lnTo>
                  <a:pt x="185738" y="145256"/>
                </a:lnTo>
                <a:lnTo>
                  <a:pt x="104775" y="147637"/>
                </a:lnTo>
                <a:lnTo>
                  <a:pt x="0" y="192881"/>
                </a:lnTo>
                <a:lnTo>
                  <a:pt x="135731" y="326231"/>
                </a:lnTo>
                <a:lnTo>
                  <a:pt x="252413" y="314325"/>
                </a:lnTo>
                <a:lnTo>
                  <a:pt x="481013" y="290512"/>
                </a:lnTo>
                <a:lnTo>
                  <a:pt x="678656" y="269081"/>
                </a:lnTo>
                <a:lnTo>
                  <a:pt x="942975" y="240506"/>
                </a:lnTo>
                <a:lnTo>
                  <a:pt x="1235869" y="207169"/>
                </a:lnTo>
                <a:lnTo>
                  <a:pt x="1407319" y="188119"/>
                </a:lnTo>
                <a:lnTo>
                  <a:pt x="1519238" y="147637"/>
                </a:lnTo>
                <a:lnTo>
                  <a:pt x="1416844" y="40481"/>
                </a:lnTo>
                <a:lnTo>
                  <a:pt x="1354931" y="16669"/>
                </a:lnTo>
                <a:lnTo>
                  <a:pt x="1252538" y="0"/>
                </a:lnTo>
                <a:lnTo>
                  <a:pt x="1190625" y="2381"/>
                </a:lnTo>
                <a:lnTo>
                  <a:pt x="1102519" y="16669"/>
                </a:lnTo>
                <a:lnTo>
                  <a:pt x="888206" y="64294"/>
                </a:lnTo>
                <a:lnTo>
                  <a:pt x="621506" y="1023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24AF0386-E1A9-435C-8BEF-D88E3D259559}"/>
              </a:ext>
            </a:extLst>
          </p:cNvPr>
          <p:cNvSpPr/>
          <p:nvPr/>
        </p:nvSpPr>
        <p:spPr>
          <a:xfrm>
            <a:off x="5891214" y="4148138"/>
            <a:ext cx="1565275" cy="311150"/>
          </a:xfrm>
          <a:custGeom>
            <a:avLst/>
            <a:gdLst>
              <a:gd name="connsiteX0" fmla="*/ 781050 w 1564481"/>
              <a:gd name="connsiteY0" fmla="*/ 71437 h 311943"/>
              <a:gd name="connsiteX1" fmla="*/ 1235868 w 1564481"/>
              <a:gd name="connsiteY1" fmla="*/ 2381 h 311943"/>
              <a:gd name="connsiteX2" fmla="*/ 1281112 w 1564481"/>
              <a:gd name="connsiteY2" fmla="*/ 0 h 311943"/>
              <a:gd name="connsiteX3" fmla="*/ 1328737 w 1564481"/>
              <a:gd name="connsiteY3" fmla="*/ 2381 h 311943"/>
              <a:gd name="connsiteX4" fmla="*/ 1397793 w 1564481"/>
              <a:gd name="connsiteY4" fmla="*/ 14287 h 311943"/>
              <a:gd name="connsiteX5" fmla="*/ 1471612 w 1564481"/>
              <a:gd name="connsiteY5" fmla="*/ 33337 h 311943"/>
              <a:gd name="connsiteX6" fmla="*/ 1564481 w 1564481"/>
              <a:gd name="connsiteY6" fmla="*/ 116681 h 311943"/>
              <a:gd name="connsiteX7" fmla="*/ 1431131 w 1564481"/>
              <a:gd name="connsiteY7" fmla="*/ 178593 h 311943"/>
              <a:gd name="connsiteX8" fmla="*/ 1235868 w 1564481"/>
              <a:gd name="connsiteY8" fmla="*/ 188118 h 311943"/>
              <a:gd name="connsiteX9" fmla="*/ 752475 w 1564481"/>
              <a:gd name="connsiteY9" fmla="*/ 238125 h 311943"/>
              <a:gd name="connsiteX10" fmla="*/ 440531 w 1564481"/>
              <a:gd name="connsiteY10" fmla="*/ 280987 h 311943"/>
              <a:gd name="connsiteX11" fmla="*/ 371475 w 1564481"/>
              <a:gd name="connsiteY11" fmla="*/ 292893 h 311943"/>
              <a:gd name="connsiteX12" fmla="*/ 304800 w 1564481"/>
              <a:gd name="connsiteY12" fmla="*/ 307181 h 311943"/>
              <a:gd name="connsiteX13" fmla="*/ 254793 w 1564481"/>
              <a:gd name="connsiteY13" fmla="*/ 311943 h 311943"/>
              <a:gd name="connsiteX14" fmla="*/ 197643 w 1564481"/>
              <a:gd name="connsiteY14" fmla="*/ 309562 h 311943"/>
              <a:gd name="connsiteX15" fmla="*/ 169068 w 1564481"/>
              <a:gd name="connsiteY15" fmla="*/ 297656 h 311943"/>
              <a:gd name="connsiteX16" fmla="*/ 133350 w 1564481"/>
              <a:gd name="connsiteY16" fmla="*/ 280987 h 311943"/>
              <a:gd name="connsiteX17" fmla="*/ 0 w 1564481"/>
              <a:gd name="connsiteY17" fmla="*/ 135731 h 311943"/>
              <a:gd name="connsiteX18" fmla="*/ 152400 w 1564481"/>
              <a:gd name="connsiteY18" fmla="*/ 111918 h 311943"/>
              <a:gd name="connsiteX19" fmla="*/ 261937 w 1564481"/>
              <a:gd name="connsiteY19" fmla="*/ 130968 h 311943"/>
              <a:gd name="connsiteX20" fmla="*/ 338137 w 1564481"/>
              <a:gd name="connsiteY20" fmla="*/ 135731 h 311943"/>
              <a:gd name="connsiteX21" fmla="*/ 378618 w 1564481"/>
              <a:gd name="connsiteY21" fmla="*/ 130968 h 311943"/>
              <a:gd name="connsiteX22" fmla="*/ 781050 w 1564481"/>
              <a:gd name="connsiteY22" fmla="*/ 71437 h 31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64481" h="311943">
                <a:moveTo>
                  <a:pt x="781050" y="71437"/>
                </a:moveTo>
                <a:lnTo>
                  <a:pt x="1235868" y="2381"/>
                </a:lnTo>
                <a:lnTo>
                  <a:pt x="1281112" y="0"/>
                </a:lnTo>
                <a:lnTo>
                  <a:pt x="1328737" y="2381"/>
                </a:lnTo>
                <a:lnTo>
                  <a:pt x="1397793" y="14287"/>
                </a:lnTo>
                <a:lnTo>
                  <a:pt x="1471612" y="33337"/>
                </a:lnTo>
                <a:lnTo>
                  <a:pt x="1564481" y="116681"/>
                </a:lnTo>
                <a:lnTo>
                  <a:pt x="1431131" y="178593"/>
                </a:lnTo>
                <a:lnTo>
                  <a:pt x="1235868" y="188118"/>
                </a:lnTo>
                <a:lnTo>
                  <a:pt x="752475" y="238125"/>
                </a:lnTo>
                <a:lnTo>
                  <a:pt x="440531" y="280987"/>
                </a:lnTo>
                <a:lnTo>
                  <a:pt x="371475" y="292893"/>
                </a:lnTo>
                <a:lnTo>
                  <a:pt x="304800" y="307181"/>
                </a:lnTo>
                <a:lnTo>
                  <a:pt x="254793" y="311943"/>
                </a:lnTo>
                <a:lnTo>
                  <a:pt x="197643" y="309562"/>
                </a:lnTo>
                <a:lnTo>
                  <a:pt x="169068" y="297656"/>
                </a:lnTo>
                <a:lnTo>
                  <a:pt x="133350" y="280987"/>
                </a:lnTo>
                <a:lnTo>
                  <a:pt x="0" y="135731"/>
                </a:lnTo>
                <a:cubicBezTo>
                  <a:pt x="50781" y="127670"/>
                  <a:pt x="100984" y="111918"/>
                  <a:pt x="152400" y="111918"/>
                </a:cubicBezTo>
                <a:lnTo>
                  <a:pt x="261937" y="130968"/>
                </a:lnTo>
                <a:lnTo>
                  <a:pt x="338137" y="135731"/>
                </a:lnTo>
                <a:lnTo>
                  <a:pt x="378618" y="130968"/>
                </a:lnTo>
                <a:lnTo>
                  <a:pt x="781050" y="714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B42D6B98-A808-420E-B1AB-FD1AE5D5BBDF}"/>
              </a:ext>
            </a:extLst>
          </p:cNvPr>
          <p:cNvSpPr/>
          <p:nvPr/>
        </p:nvSpPr>
        <p:spPr>
          <a:xfrm>
            <a:off x="5891214" y="4805363"/>
            <a:ext cx="1538287" cy="279400"/>
          </a:xfrm>
          <a:custGeom>
            <a:avLst/>
            <a:gdLst>
              <a:gd name="connsiteX0" fmla="*/ 404812 w 1538287"/>
              <a:gd name="connsiteY0" fmla="*/ 104775 h 278606"/>
              <a:gd name="connsiteX1" fmla="*/ 247650 w 1538287"/>
              <a:gd name="connsiteY1" fmla="*/ 116681 h 278606"/>
              <a:gd name="connsiteX2" fmla="*/ 145256 w 1538287"/>
              <a:gd name="connsiteY2" fmla="*/ 123825 h 278606"/>
              <a:gd name="connsiteX3" fmla="*/ 0 w 1538287"/>
              <a:gd name="connsiteY3" fmla="*/ 152400 h 278606"/>
              <a:gd name="connsiteX4" fmla="*/ 147637 w 1538287"/>
              <a:gd name="connsiteY4" fmla="*/ 278606 h 278606"/>
              <a:gd name="connsiteX5" fmla="*/ 328612 w 1538287"/>
              <a:gd name="connsiteY5" fmla="*/ 266700 h 278606"/>
              <a:gd name="connsiteX6" fmla="*/ 592931 w 1538287"/>
              <a:gd name="connsiteY6" fmla="*/ 250031 h 278606"/>
              <a:gd name="connsiteX7" fmla="*/ 828675 w 1538287"/>
              <a:gd name="connsiteY7" fmla="*/ 230981 h 278606"/>
              <a:gd name="connsiteX8" fmla="*/ 1204912 w 1538287"/>
              <a:gd name="connsiteY8" fmla="*/ 204787 h 278606"/>
              <a:gd name="connsiteX9" fmla="*/ 1450181 w 1538287"/>
              <a:gd name="connsiteY9" fmla="*/ 185737 h 278606"/>
              <a:gd name="connsiteX10" fmla="*/ 1538287 w 1538287"/>
              <a:gd name="connsiteY10" fmla="*/ 114300 h 278606"/>
              <a:gd name="connsiteX11" fmla="*/ 1433512 w 1538287"/>
              <a:gd name="connsiteY11" fmla="*/ 35718 h 278606"/>
              <a:gd name="connsiteX12" fmla="*/ 1388268 w 1538287"/>
              <a:gd name="connsiteY12" fmla="*/ 14287 h 278606"/>
              <a:gd name="connsiteX13" fmla="*/ 1335881 w 1538287"/>
              <a:gd name="connsiteY13" fmla="*/ 0 h 278606"/>
              <a:gd name="connsiteX14" fmla="*/ 1302543 w 1538287"/>
              <a:gd name="connsiteY14" fmla="*/ 4762 h 278606"/>
              <a:gd name="connsiteX15" fmla="*/ 1238250 w 1538287"/>
              <a:gd name="connsiteY15" fmla="*/ 16668 h 278606"/>
              <a:gd name="connsiteX16" fmla="*/ 1131093 w 1538287"/>
              <a:gd name="connsiteY16" fmla="*/ 33337 h 278606"/>
              <a:gd name="connsiteX17" fmla="*/ 840581 w 1538287"/>
              <a:gd name="connsiteY17" fmla="*/ 66675 h 278606"/>
              <a:gd name="connsiteX18" fmla="*/ 404812 w 1538287"/>
              <a:gd name="connsiteY18" fmla="*/ 104775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38287" h="278606">
                <a:moveTo>
                  <a:pt x="404812" y="104775"/>
                </a:moveTo>
                <a:lnTo>
                  <a:pt x="247650" y="116681"/>
                </a:lnTo>
                <a:lnTo>
                  <a:pt x="145256" y="123825"/>
                </a:lnTo>
                <a:lnTo>
                  <a:pt x="0" y="152400"/>
                </a:lnTo>
                <a:lnTo>
                  <a:pt x="147637" y="278606"/>
                </a:lnTo>
                <a:lnTo>
                  <a:pt x="328612" y="266700"/>
                </a:lnTo>
                <a:lnTo>
                  <a:pt x="592931" y="250031"/>
                </a:lnTo>
                <a:lnTo>
                  <a:pt x="828675" y="230981"/>
                </a:lnTo>
                <a:lnTo>
                  <a:pt x="1204912" y="204787"/>
                </a:lnTo>
                <a:lnTo>
                  <a:pt x="1450181" y="185737"/>
                </a:lnTo>
                <a:lnTo>
                  <a:pt x="1538287" y="114300"/>
                </a:lnTo>
                <a:lnTo>
                  <a:pt x="1433512" y="35718"/>
                </a:lnTo>
                <a:lnTo>
                  <a:pt x="1388268" y="14287"/>
                </a:lnTo>
                <a:lnTo>
                  <a:pt x="1335881" y="0"/>
                </a:lnTo>
                <a:lnTo>
                  <a:pt x="1302543" y="4762"/>
                </a:lnTo>
                <a:lnTo>
                  <a:pt x="1238250" y="16668"/>
                </a:lnTo>
                <a:lnTo>
                  <a:pt x="1131093" y="33337"/>
                </a:lnTo>
                <a:lnTo>
                  <a:pt x="840581" y="66675"/>
                </a:lnTo>
                <a:lnTo>
                  <a:pt x="404812" y="1047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B1250F33-110D-4C6F-8E4F-5DD0C2B39702}"/>
              </a:ext>
            </a:extLst>
          </p:cNvPr>
          <p:cNvSpPr/>
          <p:nvPr/>
        </p:nvSpPr>
        <p:spPr>
          <a:xfrm>
            <a:off x="3867150" y="4333875"/>
            <a:ext cx="947738" cy="706438"/>
          </a:xfrm>
          <a:custGeom>
            <a:avLst/>
            <a:gdLst>
              <a:gd name="connsiteX0" fmla="*/ 426244 w 947738"/>
              <a:gd name="connsiteY0" fmla="*/ 323850 h 707231"/>
              <a:gd name="connsiteX1" fmla="*/ 202406 w 947738"/>
              <a:gd name="connsiteY1" fmla="*/ 473869 h 707231"/>
              <a:gd name="connsiteX2" fmla="*/ 50006 w 947738"/>
              <a:gd name="connsiteY2" fmla="*/ 569119 h 707231"/>
              <a:gd name="connsiteX3" fmla="*/ 0 w 947738"/>
              <a:gd name="connsiteY3" fmla="*/ 600075 h 707231"/>
              <a:gd name="connsiteX4" fmla="*/ 97631 w 947738"/>
              <a:gd name="connsiteY4" fmla="*/ 707231 h 707231"/>
              <a:gd name="connsiteX5" fmla="*/ 278606 w 947738"/>
              <a:gd name="connsiteY5" fmla="*/ 602456 h 707231"/>
              <a:gd name="connsiteX6" fmla="*/ 547688 w 947738"/>
              <a:gd name="connsiteY6" fmla="*/ 452438 h 707231"/>
              <a:gd name="connsiteX7" fmla="*/ 842963 w 947738"/>
              <a:gd name="connsiteY7" fmla="*/ 300038 h 707231"/>
              <a:gd name="connsiteX8" fmla="*/ 947738 w 947738"/>
              <a:gd name="connsiteY8" fmla="*/ 252413 h 707231"/>
              <a:gd name="connsiteX9" fmla="*/ 650081 w 947738"/>
              <a:gd name="connsiteY9" fmla="*/ 0 h 707231"/>
              <a:gd name="connsiteX10" fmla="*/ 669131 w 947738"/>
              <a:gd name="connsiteY10" fmla="*/ 59531 h 707231"/>
              <a:gd name="connsiteX11" fmla="*/ 673894 w 947738"/>
              <a:gd name="connsiteY11" fmla="*/ 88106 h 707231"/>
              <a:gd name="connsiteX12" fmla="*/ 673894 w 947738"/>
              <a:gd name="connsiteY12" fmla="*/ 119063 h 707231"/>
              <a:gd name="connsiteX13" fmla="*/ 664369 w 947738"/>
              <a:gd name="connsiteY13" fmla="*/ 150019 h 707231"/>
              <a:gd name="connsiteX14" fmla="*/ 640556 w 947738"/>
              <a:gd name="connsiteY14" fmla="*/ 176213 h 707231"/>
              <a:gd name="connsiteX15" fmla="*/ 597694 w 947738"/>
              <a:gd name="connsiteY15" fmla="*/ 202406 h 707231"/>
              <a:gd name="connsiteX16" fmla="*/ 426244 w 947738"/>
              <a:gd name="connsiteY16" fmla="*/ 323850 h 707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47738" h="707231">
                <a:moveTo>
                  <a:pt x="426244" y="323850"/>
                </a:moveTo>
                <a:lnTo>
                  <a:pt x="202406" y="473869"/>
                </a:lnTo>
                <a:lnTo>
                  <a:pt x="50006" y="569119"/>
                </a:lnTo>
                <a:lnTo>
                  <a:pt x="0" y="600075"/>
                </a:lnTo>
                <a:lnTo>
                  <a:pt x="97631" y="707231"/>
                </a:lnTo>
                <a:lnTo>
                  <a:pt x="278606" y="602456"/>
                </a:lnTo>
                <a:lnTo>
                  <a:pt x="547688" y="452438"/>
                </a:lnTo>
                <a:lnTo>
                  <a:pt x="842963" y="300038"/>
                </a:lnTo>
                <a:lnTo>
                  <a:pt x="947738" y="252413"/>
                </a:lnTo>
                <a:lnTo>
                  <a:pt x="650081" y="0"/>
                </a:lnTo>
                <a:lnTo>
                  <a:pt x="669131" y="59531"/>
                </a:lnTo>
                <a:lnTo>
                  <a:pt x="673894" y="88106"/>
                </a:lnTo>
                <a:lnTo>
                  <a:pt x="673894" y="119063"/>
                </a:lnTo>
                <a:lnTo>
                  <a:pt x="664369" y="150019"/>
                </a:lnTo>
                <a:lnTo>
                  <a:pt x="640556" y="176213"/>
                </a:lnTo>
                <a:lnTo>
                  <a:pt x="597694" y="202406"/>
                </a:lnTo>
                <a:lnTo>
                  <a:pt x="426244" y="3238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52DCB683-5102-40BF-905F-12D6DCE338E7}"/>
              </a:ext>
            </a:extLst>
          </p:cNvPr>
          <p:cNvSpPr/>
          <p:nvPr/>
        </p:nvSpPr>
        <p:spPr>
          <a:xfrm>
            <a:off x="3651251" y="4910139"/>
            <a:ext cx="4949825" cy="1152525"/>
          </a:xfrm>
          <a:custGeom>
            <a:avLst/>
            <a:gdLst>
              <a:gd name="connsiteX0" fmla="*/ 1590260 w 4949686"/>
              <a:gd name="connsiteY0" fmla="*/ 310101 h 1152940"/>
              <a:gd name="connsiteX1" fmla="*/ 1311965 w 4949686"/>
              <a:gd name="connsiteY1" fmla="*/ 254442 h 1152940"/>
              <a:gd name="connsiteX2" fmla="*/ 962107 w 4949686"/>
              <a:gd name="connsiteY2" fmla="*/ 190832 h 1152940"/>
              <a:gd name="connsiteX3" fmla="*/ 663933 w 4949686"/>
              <a:gd name="connsiteY3" fmla="*/ 147100 h 1152940"/>
              <a:gd name="connsiteX4" fmla="*/ 457200 w 4949686"/>
              <a:gd name="connsiteY4" fmla="*/ 123246 h 1152940"/>
              <a:gd name="connsiteX5" fmla="*/ 385638 w 4949686"/>
              <a:gd name="connsiteY5" fmla="*/ 115294 h 1152940"/>
              <a:gd name="connsiteX6" fmla="*/ 333954 w 4949686"/>
              <a:gd name="connsiteY6" fmla="*/ 131197 h 1152940"/>
              <a:gd name="connsiteX7" fmla="*/ 421419 w 4949686"/>
              <a:gd name="connsiteY7" fmla="*/ 47708 h 1152940"/>
              <a:gd name="connsiteX8" fmla="*/ 258417 w 4949686"/>
              <a:gd name="connsiteY8" fmla="*/ 0 h 1152940"/>
              <a:gd name="connsiteX9" fmla="*/ 174928 w 4949686"/>
              <a:gd name="connsiteY9" fmla="*/ 31806 h 1152940"/>
              <a:gd name="connsiteX10" fmla="*/ 99391 w 4949686"/>
              <a:gd name="connsiteY10" fmla="*/ 59635 h 1152940"/>
              <a:gd name="connsiteX11" fmla="*/ 39756 w 4949686"/>
              <a:gd name="connsiteY11" fmla="*/ 99392 h 1152940"/>
              <a:gd name="connsiteX12" fmla="*/ 7951 w 4949686"/>
              <a:gd name="connsiteY12" fmla="*/ 139148 h 1152940"/>
              <a:gd name="connsiteX13" fmla="*/ 0 w 4949686"/>
              <a:gd name="connsiteY13" fmla="*/ 182880 h 1152940"/>
              <a:gd name="connsiteX14" fmla="*/ 7951 w 4949686"/>
              <a:gd name="connsiteY14" fmla="*/ 254442 h 1152940"/>
              <a:gd name="connsiteX15" fmla="*/ 19878 w 4949686"/>
              <a:gd name="connsiteY15" fmla="*/ 326004 h 1152940"/>
              <a:gd name="connsiteX16" fmla="*/ 39756 w 4949686"/>
              <a:gd name="connsiteY16" fmla="*/ 365760 h 1152940"/>
              <a:gd name="connsiteX17" fmla="*/ 63610 w 4949686"/>
              <a:gd name="connsiteY17" fmla="*/ 389614 h 1152940"/>
              <a:gd name="connsiteX18" fmla="*/ 87464 w 4949686"/>
              <a:gd name="connsiteY18" fmla="*/ 389614 h 1152940"/>
              <a:gd name="connsiteX19" fmla="*/ 119269 w 4949686"/>
              <a:gd name="connsiteY19" fmla="*/ 369736 h 1152940"/>
              <a:gd name="connsiteX20" fmla="*/ 310100 w 4949686"/>
              <a:gd name="connsiteY20" fmla="*/ 341907 h 1152940"/>
              <a:gd name="connsiteX21" fmla="*/ 544664 w 4949686"/>
              <a:gd name="connsiteY21" fmla="*/ 322028 h 1152940"/>
              <a:gd name="connsiteX22" fmla="*/ 731520 w 4949686"/>
              <a:gd name="connsiteY22" fmla="*/ 326004 h 1152940"/>
              <a:gd name="connsiteX23" fmla="*/ 1033669 w 4949686"/>
              <a:gd name="connsiteY23" fmla="*/ 361785 h 1152940"/>
              <a:gd name="connsiteX24" fmla="*/ 1264257 w 4949686"/>
              <a:gd name="connsiteY24" fmla="*/ 405517 h 1152940"/>
              <a:gd name="connsiteX25" fmla="*/ 1685676 w 4949686"/>
              <a:gd name="connsiteY25" fmla="*/ 512860 h 1152940"/>
              <a:gd name="connsiteX26" fmla="*/ 1940118 w 4949686"/>
              <a:gd name="connsiteY26" fmla="*/ 584421 h 1152940"/>
              <a:gd name="connsiteX27" fmla="*/ 2313829 w 4949686"/>
              <a:gd name="connsiteY27" fmla="*/ 695740 h 1152940"/>
              <a:gd name="connsiteX28" fmla="*/ 2699467 w 4949686"/>
              <a:gd name="connsiteY28" fmla="*/ 815009 h 1152940"/>
              <a:gd name="connsiteX29" fmla="*/ 3061252 w 4949686"/>
              <a:gd name="connsiteY29" fmla="*/ 926327 h 1152940"/>
              <a:gd name="connsiteX30" fmla="*/ 3430987 w 4949686"/>
              <a:gd name="connsiteY30" fmla="*/ 1033670 h 1152940"/>
              <a:gd name="connsiteX31" fmla="*/ 3737113 w 4949686"/>
              <a:gd name="connsiteY31" fmla="*/ 1117159 h 1152940"/>
              <a:gd name="connsiteX32" fmla="*/ 3884212 w 4949686"/>
              <a:gd name="connsiteY32" fmla="*/ 1152940 h 1152940"/>
              <a:gd name="connsiteX33" fmla="*/ 3927944 w 4949686"/>
              <a:gd name="connsiteY33" fmla="*/ 1152940 h 1152940"/>
              <a:gd name="connsiteX34" fmla="*/ 3967700 w 4949686"/>
              <a:gd name="connsiteY34" fmla="*/ 1141013 h 1152940"/>
              <a:gd name="connsiteX35" fmla="*/ 4027335 w 4949686"/>
              <a:gd name="connsiteY35" fmla="*/ 1109207 h 1152940"/>
              <a:gd name="connsiteX36" fmla="*/ 4230093 w 4949686"/>
              <a:gd name="connsiteY36" fmla="*/ 1033670 h 1152940"/>
              <a:gd name="connsiteX37" fmla="*/ 4524292 w 4949686"/>
              <a:gd name="connsiteY37" fmla="*/ 930303 h 1152940"/>
              <a:gd name="connsiteX38" fmla="*/ 4778733 w 4949686"/>
              <a:gd name="connsiteY38" fmla="*/ 838863 h 1152940"/>
              <a:gd name="connsiteX39" fmla="*/ 4905954 w 4949686"/>
              <a:gd name="connsiteY39" fmla="*/ 791155 h 1152940"/>
              <a:gd name="connsiteX40" fmla="*/ 4949686 w 4949686"/>
              <a:gd name="connsiteY40" fmla="*/ 763326 h 1152940"/>
              <a:gd name="connsiteX41" fmla="*/ 4949686 w 4949686"/>
              <a:gd name="connsiteY41" fmla="*/ 747423 h 1152940"/>
              <a:gd name="connsiteX42" fmla="*/ 4929808 w 4949686"/>
              <a:gd name="connsiteY42" fmla="*/ 731520 h 1152940"/>
              <a:gd name="connsiteX43" fmla="*/ 4846320 w 4949686"/>
              <a:gd name="connsiteY43" fmla="*/ 735496 h 1152940"/>
              <a:gd name="connsiteX44" fmla="*/ 4524292 w 4949686"/>
              <a:gd name="connsiteY44" fmla="*/ 751399 h 1152940"/>
              <a:gd name="connsiteX45" fmla="*/ 4214191 w 4949686"/>
              <a:gd name="connsiteY45" fmla="*/ 747423 h 1152940"/>
              <a:gd name="connsiteX46" fmla="*/ 3749040 w 4949686"/>
              <a:gd name="connsiteY46" fmla="*/ 715618 h 1152940"/>
              <a:gd name="connsiteX47" fmla="*/ 3351474 w 4949686"/>
              <a:gd name="connsiteY47" fmla="*/ 671886 h 1152940"/>
              <a:gd name="connsiteX48" fmla="*/ 2945958 w 4949686"/>
              <a:gd name="connsiteY48" fmla="*/ 612251 h 1152940"/>
              <a:gd name="connsiteX49" fmla="*/ 2631881 w 4949686"/>
              <a:gd name="connsiteY49" fmla="*/ 552616 h 1152940"/>
              <a:gd name="connsiteX50" fmla="*/ 2325756 w 4949686"/>
              <a:gd name="connsiteY50" fmla="*/ 485030 h 1152940"/>
              <a:gd name="connsiteX51" fmla="*/ 2007704 w 4949686"/>
              <a:gd name="connsiteY51" fmla="*/ 405517 h 1152940"/>
              <a:gd name="connsiteX52" fmla="*/ 1665798 w 4949686"/>
              <a:gd name="connsiteY52" fmla="*/ 326004 h 1152940"/>
              <a:gd name="connsiteX53" fmla="*/ 1590260 w 4949686"/>
              <a:gd name="connsiteY53" fmla="*/ 310101 h 115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949686" h="1152940">
                <a:moveTo>
                  <a:pt x="1590260" y="310101"/>
                </a:moveTo>
                <a:lnTo>
                  <a:pt x="1311965" y="254442"/>
                </a:lnTo>
                <a:lnTo>
                  <a:pt x="962107" y="190832"/>
                </a:lnTo>
                <a:lnTo>
                  <a:pt x="663933" y="147100"/>
                </a:lnTo>
                <a:lnTo>
                  <a:pt x="457200" y="123246"/>
                </a:lnTo>
                <a:lnTo>
                  <a:pt x="385638" y="115294"/>
                </a:lnTo>
                <a:lnTo>
                  <a:pt x="333954" y="131197"/>
                </a:lnTo>
                <a:lnTo>
                  <a:pt x="421419" y="47708"/>
                </a:lnTo>
                <a:lnTo>
                  <a:pt x="258417" y="0"/>
                </a:lnTo>
                <a:lnTo>
                  <a:pt x="174928" y="31806"/>
                </a:lnTo>
                <a:lnTo>
                  <a:pt x="99391" y="59635"/>
                </a:lnTo>
                <a:lnTo>
                  <a:pt x="39756" y="99392"/>
                </a:lnTo>
                <a:lnTo>
                  <a:pt x="7951" y="139148"/>
                </a:lnTo>
                <a:lnTo>
                  <a:pt x="0" y="182880"/>
                </a:lnTo>
                <a:lnTo>
                  <a:pt x="7951" y="254442"/>
                </a:lnTo>
                <a:lnTo>
                  <a:pt x="19878" y="326004"/>
                </a:lnTo>
                <a:lnTo>
                  <a:pt x="39756" y="365760"/>
                </a:lnTo>
                <a:lnTo>
                  <a:pt x="63610" y="389614"/>
                </a:lnTo>
                <a:lnTo>
                  <a:pt x="87464" y="389614"/>
                </a:lnTo>
                <a:lnTo>
                  <a:pt x="119269" y="369736"/>
                </a:lnTo>
                <a:lnTo>
                  <a:pt x="310100" y="341907"/>
                </a:lnTo>
                <a:lnTo>
                  <a:pt x="544664" y="322028"/>
                </a:lnTo>
                <a:lnTo>
                  <a:pt x="731520" y="326004"/>
                </a:lnTo>
                <a:lnTo>
                  <a:pt x="1033669" y="361785"/>
                </a:lnTo>
                <a:lnTo>
                  <a:pt x="1264257" y="405517"/>
                </a:lnTo>
                <a:lnTo>
                  <a:pt x="1685676" y="512860"/>
                </a:lnTo>
                <a:lnTo>
                  <a:pt x="1940118" y="584421"/>
                </a:lnTo>
                <a:lnTo>
                  <a:pt x="2313829" y="695740"/>
                </a:lnTo>
                <a:lnTo>
                  <a:pt x="2699467" y="815009"/>
                </a:lnTo>
                <a:lnTo>
                  <a:pt x="3061252" y="926327"/>
                </a:lnTo>
                <a:lnTo>
                  <a:pt x="3430987" y="1033670"/>
                </a:lnTo>
                <a:lnTo>
                  <a:pt x="3737113" y="1117159"/>
                </a:lnTo>
                <a:lnTo>
                  <a:pt x="3884212" y="1152940"/>
                </a:lnTo>
                <a:lnTo>
                  <a:pt x="3927944" y="1152940"/>
                </a:lnTo>
                <a:lnTo>
                  <a:pt x="3967700" y="1141013"/>
                </a:lnTo>
                <a:lnTo>
                  <a:pt x="4027335" y="1109207"/>
                </a:lnTo>
                <a:lnTo>
                  <a:pt x="4230093" y="1033670"/>
                </a:lnTo>
                <a:lnTo>
                  <a:pt x="4524292" y="930303"/>
                </a:lnTo>
                <a:lnTo>
                  <a:pt x="4778733" y="838863"/>
                </a:lnTo>
                <a:lnTo>
                  <a:pt x="4905954" y="791155"/>
                </a:lnTo>
                <a:lnTo>
                  <a:pt x="4949686" y="763326"/>
                </a:lnTo>
                <a:lnTo>
                  <a:pt x="4949686" y="747423"/>
                </a:lnTo>
                <a:lnTo>
                  <a:pt x="4929808" y="731520"/>
                </a:lnTo>
                <a:lnTo>
                  <a:pt x="4846320" y="735496"/>
                </a:lnTo>
                <a:lnTo>
                  <a:pt x="4524292" y="751399"/>
                </a:lnTo>
                <a:lnTo>
                  <a:pt x="4214191" y="747423"/>
                </a:lnTo>
                <a:lnTo>
                  <a:pt x="3749040" y="715618"/>
                </a:lnTo>
                <a:lnTo>
                  <a:pt x="3351474" y="671886"/>
                </a:lnTo>
                <a:lnTo>
                  <a:pt x="2945958" y="612251"/>
                </a:lnTo>
                <a:lnTo>
                  <a:pt x="2631881" y="552616"/>
                </a:lnTo>
                <a:lnTo>
                  <a:pt x="2325756" y="485030"/>
                </a:lnTo>
                <a:lnTo>
                  <a:pt x="2007704" y="405517"/>
                </a:lnTo>
                <a:lnTo>
                  <a:pt x="1665798" y="326004"/>
                </a:lnTo>
                <a:lnTo>
                  <a:pt x="1590260" y="31010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1361E15-1B95-40AA-9BE5-E6F280919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924" y="1417109"/>
            <a:ext cx="4956478" cy="464555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B5C6EF5-235F-4FBE-AE5A-47D39C538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489" y="1369081"/>
            <a:ext cx="4962574" cy="465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1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0" animBg="1"/>
      <p:bldP spid="141" grpId="0" animBg="1"/>
      <p:bldP spid="142" grpId="0" animBg="1"/>
      <p:bldP spid="145" grpId="0" animBg="1"/>
      <p:bldP spid="143" grpId="0" animBg="1"/>
      <p:bldP spid="144" grpId="0" animBg="1"/>
      <p:bldP spid="146" grpId="0" animBg="1"/>
      <p:bldP spid="147" grpId="0" animBg="1"/>
      <p:bldP spid="148" grpId="0" animBg="1"/>
      <p:bldP spid="149" grpId="0" animBg="1"/>
      <p:bldP spid="139" grpId="0" animBg="1"/>
      <p:bldP spid="14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C9E8146-C283-4CA7-BF64-BB155F4AE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761" y="1106222"/>
            <a:ext cx="4956478" cy="464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192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B2D73D56-C077-4D69-8227-BDB23FA3EE7B}"/>
              </a:ext>
            </a:extLst>
          </p:cNvPr>
          <p:cNvSpPr/>
          <p:nvPr/>
        </p:nvSpPr>
        <p:spPr>
          <a:xfrm>
            <a:off x="4087813" y="2498725"/>
            <a:ext cx="461962" cy="3009900"/>
          </a:xfrm>
          <a:custGeom>
            <a:avLst/>
            <a:gdLst>
              <a:gd name="connsiteX0" fmla="*/ 422910 w 461010"/>
              <a:gd name="connsiteY0" fmla="*/ 842010 h 3009900"/>
              <a:gd name="connsiteX1" fmla="*/ 434340 w 461010"/>
              <a:gd name="connsiteY1" fmla="*/ 544830 h 3009900"/>
              <a:gd name="connsiteX2" fmla="*/ 441960 w 461010"/>
              <a:gd name="connsiteY2" fmla="*/ 331470 h 3009900"/>
              <a:gd name="connsiteX3" fmla="*/ 461010 w 461010"/>
              <a:gd name="connsiteY3" fmla="*/ 232410 h 3009900"/>
              <a:gd name="connsiteX4" fmla="*/ 426720 w 461010"/>
              <a:gd name="connsiteY4" fmla="*/ 125730 h 3009900"/>
              <a:gd name="connsiteX5" fmla="*/ 236220 w 461010"/>
              <a:gd name="connsiteY5" fmla="*/ 72390 h 3009900"/>
              <a:gd name="connsiteX6" fmla="*/ 118110 w 461010"/>
              <a:gd name="connsiteY6" fmla="*/ 38100 h 3009900"/>
              <a:gd name="connsiteX7" fmla="*/ 38100 w 461010"/>
              <a:gd name="connsiteY7" fmla="*/ 11430 h 3009900"/>
              <a:gd name="connsiteX8" fmla="*/ 11430 w 461010"/>
              <a:gd name="connsiteY8" fmla="*/ 0 h 3009900"/>
              <a:gd name="connsiteX9" fmla="*/ 0 w 461010"/>
              <a:gd name="connsiteY9" fmla="*/ 22860 h 3009900"/>
              <a:gd name="connsiteX10" fmla="*/ 7620 w 461010"/>
              <a:gd name="connsiteY10" fmla="*/ 53340 h 3009900"/>
              <a:gd name="connsiteX11" fmla="*/ 34290 w 461010"/>
              <a:gd name="connsiteY11" fmla="*/ 80010 h 3009900"/>
              <a:gd name="connsiteX12" fmla="*/ 87630 w 461010"/>
              <a:gd name="connsiteY12" fmla="*/ 148590 h 3009900"/>
              <a:gd name="connsiteX13" fmla="*/ 129540 w 461010"/>
              <a:gd name="connsiteY13" fmla="*/ 205740 h 3009900"/>
              <a:gd name="connsiteX14" fmla="*/ 167640 w 461010"/>
              <a:gd name="connsiteY14" fmla="*/ 285750 h 3009900"/>
              <a:gd name="connsiteX15" fmla="*/ 190500 w 461010"/>
              <a:gd name="connsiteY15" fmla="*/ 369570 h 3009900"/>
              <a:gd name="connsiteX16" fmla="*/ 194310 w 461010"/>
              <a:gd name="connsiteY16" fmla="*/ 426720 h 3009900"/>
              <a:gd name="connsiteX17" fmla="*/ 175260 w 461010"/>
              <a:gd name="connsiteY17" fmla="*/ 822960 h 3009900"/>
              <a:gd name="connsiteX18" fmla="*/ 160020 w 461010"/>
              <a:gd name="connsiteY18" fmla="*/ 1245870 h 3009900"/>
              <a:gd name="connsiteX19" fmla="*/ 140970 w 461010"/>
              <a:gd name="connsiteY19" fmla="*/ 1588770 h 3009900"/>
              <a:gd name="connsiteX20" fmla="*/ 118110 w 461010"/>
              <a:gd name="connsiteY20" fmla="*/ 2015490 h 3009900"/>
              <a:gd name="connsiteX21" fmla="*/ 102870 w 461010"/>
              <a:gd name="connsiteY21" fmla="*/ 2263140 h 3009900"/>
              <a:gd name="connsiteX22" fmla="*/ 83820 w 461010"/>
              <a:gd name="connsiteY22" fmla="*/ 2510790 h 3009900"/>
              <a:gd name="connsiteX23" fmla="*/ 83820 w 461010"/>
              <a:gd name="connsiteY23" fmla="*/ 2598420 h 3009900"/>
              <a:gd name="connsiteX24" fmla="*/ 91440 w 461010"/>
              <a:gd name="connsiteY24" fmla="*/ 2651760 h 3009900"/>
              <a:gd name="connsiteX25" fmla="*/ 106680 w 461010"/>
              <a:gd name="connsiteY25" fmla="*/ 2724150 h 3009900"/>
              <a:gd name="connsiteX26" fmla="*/ 137160 w 461010"/>
              <a:gd name="connsiteY26" fmla="*/ 2815590 h 3009900"/>
              <a:gd name="connsiteX27" fmla="*/ 186690 w 461010"/>
              <a:gd name="connsiteY27" fmla="*/ 2914650 h 3009900"/>
              <a:gd name="connsiteX28" fmla="*/ 228600 w 461010"/>
              <a:gd name="connsiteY28" fmla="*/ 2975610 h 3009900"/>
              <a:gd name="connsiteX29" fmla="*/ 262890 w 461010"/>
              <a:gd name="connsiteY29" fmla="*/ 3002280 h 3009900"/>
              <a:gd name="connsiteX30" fmla="*/ 297180 w 461010"/>
              <a:gd name="connsiteY30" fmla="*/ 3009900 h 3009900"/>
              <a:gd name="connsiteX31" fmla="*/ 323850 w 461010"/>
              <a:gd name="connsiteY31" fmla="*/ 2990850 h 3009900"/>
              <a:gd name="connsiteX32" fmla="*/ 350520 w 461010"/>
              <a:gd name="connsiteY32" fmla="*/ 2929890 h 3009900"/>
              <a:gd name="connsiteX33" fmla="*/ 373380 w 461010"/>
              <a:gd name="connsiteY33" fmla="*/ 2823210 h 3009900"/>
              <a:gd name="connsiteX34" fmla="*/ 377190 w 461010"/>
              <a:gd name="connsiteY34" fmla="*/ 2556510 h 3009900"/>
              <a:gd name="connsiteX35" fmla="*/ 400050 w 461010"/>
              <a:gd name="connsiteY35" fmla="*/ 1760220 h 3009900"/>
              <a:gd name="connsiteX36" fmla="*/ 422910 w 461010"/>
              <a:gd name="connsiteY36" fmla="*/ 84201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61010" h="3009900">
                <a:moveTo>
                  <a:pt x="422910" y="842010"/>
                </a:moveTo>
                <a:lnTo>
                  <a:pt x="434340" y="544830"/>
                </a:lnTo>
                <a:lnTo>
                  <a:pt x="441960" y="331470"/>
                </a:lnTo>
                <a:lnTo>
                  <a:pt x="461010" y="232410"/>
                </a:lnTo>
                <a:lnTo>
                  <a:pt x="426720" y="125730"/>
                </a:lnTo>
                <a:lnTo>
                  <a:pt x="236220" y="72390"/>
                </a:lnTo>
                <a:lnTo>
                  <a:pt x="118110" y="38100"/>
                </a:lnTo>
                <a:lnTo>
                  <a:pt x="38100" y="11430"/>
                </a:lnTo>
                <a:lnTo>
                  <a:pt x="11430" y="0"/>
                </a:lnTo>
                <a:lnTo>
                  <a:pt x="0" y="22860"/>
                </a:lnTo>
                <a:lnTo>
                  <a:pt x="7620" y="53340"/>
                </a:lnTo>
                <a:lnTo>
                  <a:pt x="34290" y="80010"/>
                </a:lnTo>
                <a:lnTo>
                  <a:pt x="87630" y="148590"/>
                </a:lnTo>
                <a:lnTo>
                  <a:pt x="129540" y="205740"/>
                </a:lnTo>
                <a:lnTo>
                  <a:pt x="167640" y="285750"/>
                </a:lnTo>
                <a:lnTo>
                  <a:pt x="190500" y="369570"/>
                </a:lnTo>
                <a:lnTo>
                  <a:pt x="194310" y="426720"/>
                </a:lnTo>
                <a:lnTo>
                  <a:pt x="175260" y="822960"/>
                </a:lnTo>
                <a:lnTo>
                  <a:pt x="160020" y="1245870"/>
                </a:lnTo>
                <a:lnTo>
                  <a:pt x="140970" y="1588770"/>
                </a:lnTo>
                <a:lnTo>
                  <a:pt x="118110" y="2015490"/>
                </a:lnTo>
                <a:lnTo>
                  <a:pt x="102870" y="2263140"/>
                </a:lnTo>
                <a:lnTo>
                  <a:pt x="83820" y="2510790"/>
                </a:lnTo>
                <a:lnTo>
                  <a:pt x="83820" y="2598420"/>
                </a:lnTo>
                <a:lnTo>
                  <a:pt x="91440" y="2651760"/>
                </a:lnTo>
                <a:lnTo>
                  <a:pt x="106680" y="2724150"/>
                </a:lnTo>
                <a:lnTo>
                  <a:pt x="137160" y="2815590"/>
                </a:lnTo>
                <a:lnTo>
                  <a:pt x="186690" y="2914650"/>
                </a:lnTo>
                <a:lnTo>
                  <a:pt x="228600" y="2975610"/>
                </a:lnTo>
                <a:lnTo>
                  <a:pt x="262890" y="3002280"/>
                </a:lnTo>
                <a:lnTo>
                  <a:pt x="297180" y="3009900"/>
                </a:lnTo>
                <a:lnTo>
                  <a:pt x="323850" y="2990850"/>
                </a:lnTo>
                <a:lnTo>
                  <a:pt x="350520" y="2929890"/>
                </a:lnTo>
                <a:lnTo>
                  <a:pt x="373380" y="2823210"/>
                </a:lnTo>
                <a:lnTo>
                  <a:pt x="377190" y="2556510"/>
                </a:lnTo>
                <a:lnTo>
                  <a:pt x="400050" y="1760220"/>
                </a:lnTo>
                <a:lnTo>
                  <a:pt x="422910" y="8420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87FC3F41-93FB-4AEE-B6C0-9520E1566A08}"/>
              </a:ext>
            </a:extLst>
          </p:cNvPr>
          <p:cNvSpPr/>
          <p:nvPr/>
        </p:nvSpPr>
        <p:spPr>
          <a:xfrm>
            <a:off x="4676775" y="3490914"/>
            <a:ext cx="1614488" cy="1558925"/>
          </a:xfrm>
          <a:custGeom>
            <a:avLst/>
            <a:gdLst>
              <a:gd name="connsiteX0" fmla="*/ 997744 w 1614488"/>
              <a:gd name="connsiteY0" fmla="*/ 595312 h 1559718"/>
              <a:gd name="connsiteX1" fmla="*/ 1123950 w 1614488"/>
              <a:gd name="connsiteY1" fmla="*/ 452437 h 1559718"/>
              <a:gd name="connsiteX2" fmla="*/ 1195388 w 1614488"/>
              <a:gd name="connsiteY2" fmla="*/ 364331 h 1559718"/>
              <a:gd name="connsiteX3" fmla="*/ 1212056 w 1614488"/>
              <a:gd name="connsiteY3" fmla="*/ 338137 h 1559718"/>
              <a:gd name="connsiteX4" fmla="*/ 1226344 w 1614488"/>
              <a:gd name="connsiteY4" fmla="*/ 302418 h 1559718"/>
              <a:gd name="connsiteX5" fmla="*/ 1233488 w 1614488"/>
              <a:gd name="connsiteY5" fmla="*/ 259556 h 1559718"/>
              <a:gd name="connsiteX6" fmla="*/ 1233488 w 1614488"/>
              <a:gd name="connsiteY6" fmla="*/ 219075 h 1559718"/>
              <a:gd name="connsiteX7" fmla="*/ 1221581 w 1614488"/>
              <a:gd name="connsiteY7" fmla="*/ 171450 h 1559718"/>
              <a:gd name="connsiteX8" fmla="*/ 1200150 w 1614488"/>
              <a:gd name="connsiteY8" fmla="*/ 130968 h 1559718"/>
              <a:gd name="connsiteX9" fmla="*/ 1171575 w 1614488"/>
              <a:gd name="connsiteY9" fmla="*/ 97631 h 1559718"/>
              <a:gd name="connsiteX10" fmla="*/ 1143000 w 1614488"/>
              <a:gd name="connsiteY10" fmla="*/ 76200 h 1559718"/>
              <a:gd name="connsiteX11" fmla="*/ 1126331 w 1614488"/>
              <a:gd name="connsiteY11" fmla="*/ 52387 h 1559718"/>
              <a:gd name="connsiteX12" fmla="*/ 1121569 w 1614488"/>
              <a:gd name="connsiteY12" fmla="*/ 23812 h 1559718"/>
              <a:gd name="connsiteX13" fmla="*/ 1128713 w 1614488"/>
              <a:gd name="connsiteY13" fmla="*/ 9525 h 1559718"/>
              <a:gd name="connsiteX14" fmla="*/ 1162050 w 1614488"/>
              <a:gd name="connsiteY14" fmla="*/ 0 h 1559718"/>
              <a:gd name="connsiteX15" fmla="*/ 1216819 w 1614488"/>
              <a:gd name="connsiteY15" fmla="*/ 7143 h 1559718"/>
              <a:gd name="connsiteX16" fmla="*/ 1304925 w 1614488"/>
              <a:gd name="connsiteY16" fmla="*/ 38100 h 1559718"/>
              <a:gd name="connsiteX17" fmla="*/ 1390650 w 1614488"/>
              <a:gd name="connsiteY17" fmla="*/ 78581 h 1559718"/>
              <a:gd name="connsiteX18" fmla="*/ 1471613 w 1614488"/>
              <a:gd name="connsiteY18" fmla="*/ 128587 h 1559718"/>
              <a:gd name="connsiteX19" fmla="*/ 1538288 w 1614488"/>
              <a:gd name="connsiteY19" fmla="*/ 169068 h 1559718"/>
              <a:gd name="connsiteX20" fmla="*/ 1566863 w 1614488"/>
              <a:gd name="connsiteY20" fmla="*/ 197643 h 1559718"/>
              <a:gd name="connsiteX21" fmla="*/ 1595438 w 1614488"/>
              <a:gd name="connsiteY21" fmla="*/ 226218 h 1559718"/>
              <a:gd name="connsiteX22" fmla="*/ 1607344 w 1614488"/>
              <a:gd name="connsiteY22" fmla="*/ 245268 h 1559718"/>
              <a:gd name="connsiteX23" fmla="*/ 1614488 w 1614488"/>
              <a:gd name="connsiteY23" fmla="*/ 273843 h 1559718"/>
              <a:gd name="connsiteX24" fmla="*/ 1614488 w 1614488"/>
              <a:gd name="connsiteY24" fmla="*/ 300037 h 1559718"/>
              <a:gd name="connsiteX25" fmla="*/ 1604963 w 1614488"/>
              <a:gd name="connsiteY25" fmla="*/ 323850 h 1559718"/>
              <a:gd name="connsiteX26" fmla="*/ 1583531 w 1614488"/>
              <a:gd name="connsiteY26" fmla="*/ 342900 h 1559718"/>
              <a:gd name="connsiteX27" fmla="*/ 1550194 w 1614488"/>
              <a:gd name="connsiteY27" fmla="*/ 361950 h 1559718"/>
              <a:gd name="connsiteX28" fmla="*/ 1512094 w 1614488"/>
              <a:gd name="connsiteY28" fmla="*/ 378618 h 1559718"/>
              <a:gd name="connsiteX29" fmla="*/ 1445419 w 1614488"/>
              <a:gd name="connsiteY29" fmla="*/ 440531 h 1559718"/>
              <a:gd name="connsiteX30" fmla="*/ 1333500 w 1614488"/>
              <a:gd name="connsiteY30" fmla="*/ 578643 h 1559718"/>
              <a:gd name="connsiteX31" fmla="*/ 1293019 w 1614488"/>
              <a:gd name="connsiteY31" fmla="*/ 638175 h 1559718"/>
              <a:gd name="connsiteX32" fmla="*/ 1114425 w 1614488"/>
              <a:gd name="connsiteY32" fmla="*/ 795337 h 1559718"/>
              <a:gd name="connsiteX33" fmla="*/ 947738 w 1614488"/>
              <a:gd name="connsiteY33" fmla="*/ 931068 h 1559718"/>
              <a:gd name="connsiteX34" fmla="*/ 759619 w 1614488"/>
              <a:gd name="connsiteY34" fmla="*/ 1081087 h 1559718"/>
              <a:gd name="connsiteX35" fmla="*/ 507206 w 1614488"/>
              <a:gd name="connsiteY35" fmla="*/ 1262062 h 1559718"/>
              <a:gd name="connsiteX36" fmla="*/ 292894 w 1614488"/>
              <a:gd name="connsiteY36" fmla="*/ 1407318 h 1559718"/>
              <a:gd name="connsiteX37" fmla="*/ 102394 w 1614488"/>
              <a:gd name="connsiteY37" fmla="*/ 1528762 h 1559718"/>
              <a:gd name="connsiteX38" fmla="*/ 54769 w 1614488"/>
              <a:gd name="connsiteY38" fmla="*/ 1552575 h 1559718"/>
              <a:gd name="connsiteX39" fmla="*/ 23813 w 1614488"/>
              <a:gd name="connsiteY39" fmla="*/ 1559718 h 1559718"/>
              <a:gd name="connsiteX40" fmla="*/ 4763 w 1614488"/>
              <a:gd name="connsiteY40" fmla="*/ 1557337 h 1559718"/>
              <a:gd name="connsiteX41" fmla="*/ 0 w 1614488"/>
              <a:gd name="connsiteY41" fmla="*/ 1543050 h 1559718"/>
              <a:gd name="connsiteX42" fmla="*/ 7144 w 1614488"/>
              <a:gd name="connsiteY42" fmla="*/ 1519237 h 1559718"/>
              <a:gd name="connsiteX43" fmla="*/ 28575 w 1614488"/>
              <a:gd name="connsiteY43" fmla="*/ 1497806 h 1559718"/>
              <a:gd name="connsiteX44" fmla="*/ 138113 w 1614488"/>
              <a:gd name="connsiteY44" fmla="*/ 1412081 h 1559718"/>
              <a:gd name="connsiteX45" fmla="*/ 330994 w 1614488"/>
              <a:gd name="connsiteY45" fmla="*/ 1259681 h 1559718"/>
              <a:gd name="connsiteX46" fmla="*/ 571500 w 1614488"/>
              <a:gd name="connsiteY46" fmla="*/ 1040606 h 1559718"/>
              <a:gd name="connsiteX47" fmla="*/ 726281 w 1614488"/>
              <a:gd name="connsiteY47" fmla="*/ 888206 h 1559718"/>
              <a:gd name="connsiteX48" fmla="*/ 907256 w 1614488"/>
              <a:gd name="connsiteY48" fmla="*/ 697706 h 1559718"/>
              <a:gd name="connsiteX49" fmla="*/ 997744 w 1614488"/>
              <a:gd name="connsiteY49" fmla="*/ 595312 h 155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614488" h="1559718">
                <a:moveTo>
                  <a:pt x="997744" y="595312"/>
                </a:moveTo>
                <a:lnTo>
                  <a:pt x="1123950" y="452437"/>
                </a:lnTo>
                <a:lnTo>
                  <a:pt x="1195388" y="364331"/>
                </a:lnTo>
                <a:lnTo>
                  <a:pt x="1212056" y="338137"/>
                </a:lnTo>
                <a:lnTo>
                  <a:pt x="1226344" y="302418"/>
                </a:lnTo>
                <a:lnTo>
                  <a:pt x="1233488" y="259556"/>
                </a:lnTo>
                <a:lnTo>
                  <a:pt x="1233488" y="219075"/>
                </a:lnTo>
                <a:lnTo>
                  <a:pt x="1221581" y="171450"/>
                </a:lnTo>
                <a:lnTo>
                  <a:pt x="1200150" y="130968"/>
                </a:lnTo>
                <a:lnTo>
                  <a:pt x="1171575" y="97631"/>
                </a:lnTo>
                <a:lnTo>
                  <a:pt x="1143000" y="76200"/>
                </a:lnTo>
                <a:lnTo>
                  <a:pt x="1126331" y="52387"/>
                </a:lnTo>
                <a:lnTo>
                  <a:pt x="1121569" y="23812"/>
                </a:lnTo>
                <a:lnTo>
                  <a:pt x="1128713" y="9525"/>
                </a:lnTo>
                <a:lnTo>
                  <a:pt x="1162050" y="0"/>
                </a:lnTo>
                <a:lnTo>
                  <a:pt x="1216819" y="7143"/>
                </a:lnTo>
                <a:lnTo>
                  <a:pt x="1304925" y="38100"/>
                </a:lnTo>
                <a:lnTo>
                  <a:pt x="1390650" y="78581"/>
                </a:lnTo>
                <a:lnTo>
                  <a:pt x="1471613" y="128587"/>
                </a:lnTo>
                <a:lnTo>
                  <a:pt x="1538288" y="169068"/>
                </a:lnTo>
                <a:lnTo>
                  <a:pt x="1566863" y="197643"/>
                </a:lnTo>
                <a:lnTo>
                  <a:pt x="1595438" y="226218"/>
                </a:lnTo>
                <a:lnTo>
                  <a:pt x="1607344" y="245268"/>
                </a:lnTo>
                <a:lnTo>
                  <a:pt x="1614488" y="273843"/>
                </a:lnTo>
                <a:lnTo>
                  <a:pt x="1614488" y="300037"/>
                </a:lnTo>
                <a:lnTo>
                  <a:pt x="1604963" y="323850"/>
                </a:lnTo>
                <a:lnTo>
                  <a:pt x="1583531" y="342900"/>
                </a:lnTo>
                <a:lnTo>
                  <a:pt x="1550194" y="361950"/>
                </a:lnTo>
                <a:lnTo>
                  <a:pt x="1512094" y="378618"/>
                </a:lnTo>
                <a:lnTo>
                  <a:pt x="1445419" y="440531"/>
                </a:lnTo>
                <a:lnTo>
                  <a:pt x="1333500" y="578643"/>
                </a:lnTo>
                <a:lnTo>
                  <a:pt x="1293019" y="638175"/>
                </a:lnTo>
                <a:lnTo>
                  <a:pt x="1114425" y="795337"/>
                </a:lnTo>
                <a:lnTo>
                  <a:pt x="947738" y="931068"/>
                </a:lnTo>
                <a:lnTo>
                  <a:pt x="759619" y="1081087"/>
                </a:lnTo>
                <a:lnTo>
                  <a:pt x="507206" y="1262062"/>
                </a:lnTo>
                <a:lnTo>
                  <a:pt x="292894" y="1407318"/>
                </a:lnTo>
                <a:lnTo>
                  <a:pt x="102394" y="1528762"/>
                </a:lnTo>
                <a:lnTo>
                  <a:pt x="54769" y="1552575"/>
                </a:lnTo>
                <a:lnTo>
                  <a:pt x="23813" y="1559718"/>
                </a:lnTo>
                <a:lnTo>
                  <a:pt x="4763" y="1557337"/>
                </a:lnTo>
                <a:lnTo>
                  <a:pt x="0" y="1543050"/>
                </a:lnTo>
                <a:lnTo>
                  <a:pt x="7144" y="1519237"/>
                </a:lnTo>
                <a:lnTo>
                  <a:pt x="28575" y="1497806"/>
                </a:lnTo>
                <a:lnTo>
                  <a:pt x="138113" y="1412081"/>
                </a:lnTo>
                <a:lnTo>
                  <a:pt x="330994" y="1259681"/>
                </a:lnTo>
                <a:lnTo>
                  <a:pt x="571500" y="1040606"/>
                </a:lnTo>
                <a:lnTo>
                  <a:pt x="726281" y="888206"/>
                </a:lnTo>
                <a:lnTo>
                  <a:pt x="907256" y="697706"/>
                </a:lnTo>
                <a:lnTo>
                  <a:pt x="997744" y="59531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62E20DA5-AD59-44E1-A1DC-9F2025D13385}"/>
              </a:ext>
            </a:extLst>
          </p:cNvPr>
          <p:cNvSpPr/>
          <p:nvPr/>
        </p:nvSpPr>
        <p:spPr>
          <a:xfrm>
            <a:off x="4295775" y="2252664"/>
            <a:ext cx="3867150" cy="3633787"/>
          </a:xfrm>
          <a:custGeom>
            <a:avLst/>
            <a:gdLst>
              <a:gd name="connsiteX0" fmla="*/ 1181100 w 3867150"/>
              <a:gd name="connsiteY0" fmla="*/ 419100 h 3633787"/>
              <a:gd name="connsiteX1" fmla="*/ 909638 w 3867150"/>
              <a:gd name="connsiteY1" fmla="*/ 452437 h 3633787"/>
              <a:gd name="connsiteX2" fmla="*/ 557213 w 3867150"/>
              <a:gd name="connsiteY2" fmla="*/ 509587 h 3633787"/>
              <a:gd name="connsiteX3" fmla="*/ 195263 w 3867150"/>
              <a:gd name="connsiteY3" fmla="*/ 581025 h 3633787"/>
              <a:gd name="connsiteX4" fmla="*/ 0 w 3867150"/>
              <a:gd name="connsiteY4" fmla="*/ 447675 h 3633787"/>
              <a:gd name="connsiteX5" fmla="*/ 214313 w 3867150"/>
              <a:gd name="connsiteY5" fmla="*/ 376237 h 3633787"/>
              <a:gd name="connsiteX6" fmla="*/ 433388 w 3867150"/>
              <a:gd name="connsiteY6" fmla="*/ 347662 h 3633787"/>
              <a:gd name="connsiteX7" fmla="*/ 781050 w 3867150"/>
              <a:gd name="connsiteY7" fmla="*/ 300037 h 3633787"/>
              <a:gd name="connsiteX8" fmla="*/ 1171575 w 3867150"/>
              <a:gd name="connsiteY8" fmla="*/ 252412 h 3633787"/>
              <a:gd name="connsiteX9" fmla="*/ 1566863 w 3867150"/>
              <a:gd name="connsiteY9" fmla="*/ 219075 h 3633787"/>
              <a:gd name="connsiteX10" fmla="*/ 1819275 w 3867150"/>
              <a:gd name="connsiteY10" fmla="*/ 176212 h 3633787"/>
              <a:gd name="connsiteX11" fmla="*/ 2071688 w 3867150"/>
              <a:gd name="connsiteY11" fmla="*/ 161925 h 3633787"/>
              <a:gd name="connsiteX12" fmla="*/ 2333625 w 3867150"/>
              <a:gd name="connsiteY12" fmla="*/ 147637 h 3633787"/>
              <a:gd name="connsiteX13" fmla="*/ 2571750 w 3867150"/>
              <a:gd name="connsiteY13" fmla="*/ 133350 h 3633787"/>
              <a:gd name="connsiteX14" fmla="*/ 2790825 w 3867150"/>
              <a:gd name="connsiteY14" fmla="*/ 119062 h 3633787"/>
              <a:gd name="connsiteX15" fmla="*/ 3033713 w 3867150"/>
              <a:gd name="connsiteY15" fmla="*/ 95250 h 3633787"/>
              <a:gd name="connsiteX16" fmla="*/ 3195638 w 3867150"/>
              <a:gd name="connsiteY16" fmla="*/ 85725 h 3633787"/>
              <a:gd name="connsiteX17" fmla="*/ 3271838 w 3867150"/>
              <a:gd name="connsiteY17" fmla="*/ 61912 h 3633787"/>
              <a:gd name="connsiteX18" fmla="*/ 3471863 w 3867150"/>
              <a:gd name="connsiteY18" fmla="*/ 9525 h 3633787"/>
              <a:gd name="connsiteX19" fmla="*/ 3519488 w 3867150"/>
              <a:gd name="connsiteY19" fmla="*/ 0 h 3633787"/>
              <a:gd name="connsiteX20" fmla="*/ 3552825 w 3867150"/>
              <a:gd name="connsiteY20" fmla="*/ 9525 h 3633787"/>
              <a:gd name="connsiteX21" fmla="*/ 3590925 w 3867150"/>
              <a:gd name="connsiteY21" fmla="*/ 42862 h 3633787"/>
              <a:gd name="connsiteX22" fmla="*/ 3652838 w 3867150"/>
              <a:gd name="connsiteY22" fmla="*/ 95250 h 3633787"/>
              <a:gd name="connsiteX23" fmla="*/ 3738563 w 3867150"/>
              <a:gd name="connsiteY23" fmla="*/ 180975 h 3633787"/>
              <a:gd name="connsiteX24" fmla="*/ 3786188 w 3867150"/>
              <a:gd name="connsiteY24" fmla="*/ 228600 h 3633787"/>
              <a:gd name="connsiteX25" fmla="*/ 3819525 w 3867150"/>
              <a:gd name="connsiteY25" fmla="*/ 271462 h 3633787"/>
              <a:gd name="connsiteX26" fmla="*/ 3848100 w 3867150"/>
              <a:gd name="connsiteY26" fmla="*/ 314325 h 3633787"/>
              <a:gd name="connsiteX27" fmla="*/ 3862388 w 3867150"/>
              <a:gd name="connsiteY27" fmla="*/ 357187 h 3633787"/>
              <a:gd name="connsiteX28" fmla="*/ 3867150 w 3867150"/>
              <a:gd name="connsiteY28" fmla="*/ 409575 h 3633787"/>
              <a:gd name="connsiteX29" fmla="*/ 3848100 w 3867150"/>
              <a:gd name="connsiteY29" fmla="*/ 461962 h 3633787"/>
              <a:gd name="connsiteX30" fmla="*/ 3814763 w 3867150"/>
              <a:gd name="connsiteY30" fmla="*/ 561975 h 3633787"/>
              <a:gd name="connsiteX31" fmla="*/ 3790950 w 3867150"/>
              <a:gd name="connsiteY31" fmla="*/ 704850 h 3633787"/>
              <a:gd name="connsiteX32" fmla="*/ 3781425 w 3867150"/>
              <a:gd name="connsiteY32" fmla="*/ 852487 h 3633787"/>
              <a:gd name="connsiteX33" fmla="*/ 3781425 w 3867150"/>
              <a:gd name="connsiteY33" fmla="*/ 1509712 h 3633787"/>
              <a:gd name="connsiteX34" fmla="*/ 3781425 w 3867150"/>
              <a:gd name="connsiteY34" fmla="*/ 2286000 h 3633787"/>
              <a:gd name="connsiteX35" fmla="*/ 3781425 w 3867150"/>
              <a:gd name="connsiteY35" fmla="*/ 2652712 h 3633787"/>
              <a:gd name="connsiteX36" fmla="*/ 3795713 w 3867150"/>
              <a:gd name="connsiteY36" fmla="*/ 2843212 h 3633787"/>
              <a:gd name="connsiteX37" fmla="*/ 3819525 w 3867150"/>
              <a:gd name="connsiteY37" fmla="*/ 2986087 h 3633787"/>
              <a:gd name="connsiteX38" fmla="*/ 3848100 w 3867150"/>
              <a:gd name="connsiteY38" fmla="*/ 3124200 h 3633787"/>
              <a:gd name="connsiteX39" fmla="*/ 3829050 w 3867150"/>
              <a:gd name="connsiteY39" fmla="*/ 3205162 h 3633787"/>
              <a:gd name="connsiteX40" fmla="*/ 3781425 w 3867150"/>
              <a:gd name="connsiteY40" fmla="*/ 3328987 h 3633787"/>
              <a:gd name="connsiteX41" fmla="*/ 3686175 w 3867150"/>
              <a:gd name="connsiteY41" fmla="*/ 3486150 h 3633787"/>
              <a:gd name="connsiteX42" fmla="*/ 3586163 w 3867150"/>
              <a:gd name="connsiteY42" fmla="*/ 3614737 h 3633787"/>
              <a:gd name="connsiteX43" fmla="*/ 3552825 w 3867150"/>
              <a:gd name="connsiteY43" fmla="*/ 3633787 h 3633787"/>
              <a:gd name="connsiteX44" fmla="*/ 3533775 w 3867150"/>
              <a:gd name="connsiteY44" fmla="*/ 3629025 h 3633787"/>
              <a:gd name="connsiteX45" fmla="*/ 3505200 w 3867150"/>
              <a:gd name="connsiteY45" fmla="*/ 3600450 h 3633787"/>
              <a:gd name="connsiteX46" fmla="*/ 3462338 w 3867150"/>
              <a:gd name="connsiteY46" fmla="*/ 3519487 h 3633787"/>
              <a:gd name="connsiteX47" fmla="*/ 3424238 w 3867150"/>
              <a:gd name="connsiteY47" fmla="*/ 3328987 h 3633787"/>
              <a:gd name="connsiteX48" fmla="*/ 3505200 w 3867150"/>
              <a:gd name="connsiteY48" fmla="*/ 3081337 h 3633787"/>
              <a:gd name="connsiteX49" fmla="*/ 3514725 w 3867150"/>
              <a:gd name="connsiteY49" fmla="*/ 3019425 h 3633787"/>
              <a:gd name="connsiteX50" fmla="*/ 3514725 w 3867150"/>
              <a:gd name="connsiteY50" fmla="*/ 2733675 h 3633787"/>
              <a:gd name="connsiteX51" fmla="*/ 3524250 w 3867150"/>
              <a:gd name="connsiteY51" fmla="*/ 1847850 h 3633787"/>
              <a:gd name="connsiteX52" fmla="*/ 3529013 w 3867150"/>
              <a:gd name="connsiteY52" fmla="*/ 1157287 h 3633787"/>
              <a:gd name="connsiteX53" fmla="*/ 3533775 w 3867150"/>
              <a:gd name="connsiteY53" fmla="*/ 628650 h 3633787"/>
              <a:gd name="connsiteX54" fmla="*/ 3533775 w 3867150"/>
              <a:gd name="connsiteY54" fmla="*/ 404812 h 3633787"/>
              <a:gd name="connsiteX55" fmla="*/ 3519488 w 3867150"/>
              <a:gd name="connsiteY55" fmla="*/ 333375 h 3633787"/>
              <a:gd name="connsiteX56" fmla="*/ 3495675 w 3867150"/>
              <a:gd name="connsiteY56" fmla="*/ 280987 h 3633787"/>
              <a:gd name="connsiteX57" fmla="*/ 3462338 w 3867150"/>
              <a:gd name="connsiteY57" fmla="*/ 247650 h 3633787"/>
              <a:gd name="connsiteX58" fmla="*/ 3438525 w 3867150"/>
              <a:gd name="connsiteY58" fmla="*/ 233362 h 3633787"/>
              <a:gd name="connsiteX59" fmla="*/ 3390900 w 3867150"/>
              <a:gd name="connsiteY59" fmla="*/ 219075 h 3633787"/>
              <a:gd name="connsiteX60" fmla="*/ 3067050 w 3867150"/>
              <a:gd name="connsiteY60" fmla="*/ 238125 h 3633787"/>
              <a:gd name="connsiteX61" fmla="*/ 2405063 w 3867150"/>
              <a:gd name="connsiteY61" fmla="*/ 276225 h 3633787"/>
              <a:gd name="connsiteX62" fmla="*/ 1762125 w 3867150"/>
              <a:gd name="connsiteY62" fmla="*/ 338137 h 3633787"/>
              <a:gd name="connsiteX63" fmla="*/ 1490663 w 3867150"/>
              <a:gd name="connsiteY63" fmla="*/ 376237 h 3633787"/>
              <a:gd name="connsiteX64" fmla="*/ 1181100 w 3867150"/>
              <a:gd name="connsiteY64" fmla="*/ 419100 h 363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867150" h="3633787">
                <a:moveTo>
                  <a:pt x="1181100" y="419100"/>
                </a:moveTo>
                <a:lnTo>
                  <a:pt x="909638" y="452437"/>
                </a:lnTo>
                <a:lnTo>
                  <a:pt x="557213" y="509587"/>
                </a:lnTo>
                <a:lnTo>
                  <a:pt x="195263" y="581025"/>
                </a:lnTo>
                <a:lnTo>
                  <a:pt x="0" y="447675"/>
                </a:lnTo>
                <a:lnTo>
                  <a:pt x="214313" y="376237"/>
                </a:lnTo>
                <a:lnTo>
                  <a:pt x="433388" y="347662"/>
                </a:lnTo>
                <a:lnTo>
                  <a:pt x="781050" y="300037"/>
                </a:lnTo>
                <a:lnTo>
                  <a:pt x="1171575" y="252412"/>
                </a:lnTo>
                <a:lnTo>
                  <a:pt x="1566863" y="219075"/>
                </a:lnTo>
                <a:lnTo>
                  <a:pt x="1819275" y="176212"/>
                </a:lnTo>
                <a:lnTo>
                  <a:pt x="2071688" y="161925"/>
                </a:lnTo>
                <a:lnTo>
                  <a:pt x="2333625" y="147637"/>
                </a:lnTo>
                <a:lnTo>
                  <a:pt x="2571750" y="133350"/>
                </a:lnTo>
                <a:lnTo>
                  <a:pt x="2790825" y="119062"/>
                </a:lnTo>
                <a:lnTo>
                  <a:pt x="3033713" y="95250"/>
                </a:lnTo>
                <a:lnTo>
                  <a:pt x="3195638" y="85725"/>
                </a:lnTo>
                <a:lnTo>
                  <a:pt x="3271838" y="61912"/>
                </a:lnTo>
                <a:lnTo>
                  <a:pt x="3471863" y="9525"/>
                </a:lnTo>
                <a:lnTo>
                  <a:pt x="3519488" y="0"/>
                </a:lnTo>
                <a:lnTo>
                  <a:pt x="3552825" y="9525"/>
                </a:lnTo>
                <a:lnTo>
                  <a:pt x="3590925" y="42862"/>
                </a:lnTo>
                <a:lnTo>
                  <a:pt x="3652838" y="95250"/>
                </a:lnTo>
                <a:lnTo>
                  <a:pt x="3738563" y="180975"/>
                </a:lnTo>
                <a:lnTo>
                  <a:pt x="3786188" y="228600"/>
                </a:lnTo>
                <a:lnTo>
                  <a:pt x="3819525" y="271462"/>
                </a:lnTo>
                <a:lnTo>
                  <a:pt x="3848100" y="314325"/>
                </a:lnTo>
                <a:lnTo>
                  <a:pt x="3862388" y="357187"/>
                </a:lnTo>
                <a:lnTo>
                  <a:pt x="3867150" y="409575"/>
                </a:lnTo>
                <a:lnTo>
                  <a:pt x="3848100" y="461962"/>
                </a:lnTo>
                <a:lnTo>
                  <a:pt x="3814763" y="561975"/>
                </a:lnTo>
                <a:lnTo>
                  <a:pt x="3790950" y="704850"/>
                </a:lnTo>
                <a:lnTo>
                  <a:pt x="3781425" y="852487"/>
                </a:lnTo>
                <a:lnTo>
                  <a:pt x="3781425" y="1509712"/>
                </a:lnTo>
                <a:lnTo>
                  <a:pt x="3781425" y="2286000"/>
                </a:lnTo>
                <a:lnTo>
                  <a:pt x="3781425" y="2652712"/>
                </a:lnTo>
                <a:lnTo>
                  <a:pt x="3795713" y="2843212"/>
                </a:lnTo>
                <a:lnTo>
                  <a:pt x="3819525" y="2986087"/>
                </a:lnTo>
                <a:lnTo>
                  <a:pt x="3848100" y="3124200"/>
                </a:lnTo>
                <a:lnTo>
                  <a:pt x="3829050" y="3205162"/>
                </a:lnTo>
                <a:lnTo>
                  <a:pt x="3781425" y="3328987"/>
                </a:lnTo>
                <a:lnTo>
                  <a:pt x="3686175" y="3486150"/>
                </a:lnTo>
                <a:lnTo>
                  <a:pt x="3586163" y="3614737"/>
                </a:lnTo>
                <a:lnTo>
                  <a:pt x="3552825" y="3633787"/>
                </a:lnTo>
                <a:lnTo>
                  <a:pt x="3533775" y="3629025"/>
                </a:lnTo>
                <a:lnTo>
                  <a:pt x="3505200" y="3600450"/>
                </a:lnTo>
                <a:lnTo>
                  <a:pt x="3462338" y="3519487"/>
                </a:lnTo>
                <a:lnTo>
                  <a:pt x="3424238" y="3328987"/>
                </a:lnTo>
                <a:lnTo>
                  <a:pt x="3505200" y="3081337"/>
                </a:lnTo>
                <a:lnTo>
                  <a:pt x="3514725" y="3019425"/>
                </a:lnTo>
                <a:lnTo>
                  <a:pt x="3514725" y="2733675"/>
                </a:lnTo>
                <a:lnTo>
                  <a:pt x="3524250" y="1847850"/>
                </a:lnTo>
                <a:cubicBezTo>
                  <a:pt x="3525838" y="1617662"/>
                  <a:pt x="3527425" y="1387475"/>
                  <a:pt x="3529013" y="1157287"/>
                </a:cubicBezTo>
                <a:cubicBezTo>
                  <a:pt x="3530600" y="981075"/>
                  <a:pt x="3532188" y="804862"/>
                  <a:pt x="3533775" y="628650"/>
                </a:cubicBezTo>
                <a:lnTo>
                  <a:pt x="3533775" y="404812"/>
                </a:lnTo>
                <a:lnTo>
                  <a:pt x="3519488" y="333375"/>
                </a:lnTo>
                <a:lnTo>
                  <a:pt x="3495675" y="280987"/>
                </a:lnTo>
                <a:lnTo>
                  <a:pt x="3462338" y="247650"/>
                </a:lnTo>
                <a:lnTo>
                  <a:pt x="3438525" y="233362"/>
                </a:lnTo>
                <a:lnTo>
                  <a:pt x="3390900" y="219075"/>
                </a:lnTo>
                <a:lnTo>
                  <a:pt x="3067050" y="238125"/>
                </a:lnTo>
                <a:lnTo>
                  <a:pt x="2405063" y="276225"/>
                </a:lnTo>
                <a:lnTo>
                  <a:pt x="1762125" y="338137"/>
                </a:lnTo>
                <a:lnTo>
                  <a:pt x="1490663" y="376237"/>
                </a:lnTo>
                <a:lnTo>
                  <a:pt x="1181100" y="4191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1D0451D6-7245-4DDF-AE7A-DD26AE002CE2}"/>
              </a:ext>
            </a:extLst>
          </p:cNvPr>
          <p:cNvSpPr/>
          <p:nvPr/>
        </p:nvSpPr>
        <p:spPr>
          <a:xfrm>
            <a:off x="7113588" y="5180014"/>
            <a:ext cx="717550" cy="619125"/>
          </a:xfrm>
          <a:custGeom>
            <a:avLst/>
            <a:gdLst>
              <a:gd name="connsiteX0" fmla="*/ 423862 w 719137"/>
              <a:gd name="connsiteY0" fmla="*/ 128587 h 619125"/>
              <a:gd name="connsiteX1" fmla="*/ 611981 w 719137"/>
              <a:gd name="connsiteY1" fmla="*/ 183356 h 619125"/>
              <a:gd name="connsiteX2" fmla="*/ 640556 w 719137"/>
              <a:gd name="connsiteY2" fmla="*/ 188119 h 619125"/>
              <a:gd name="connsiteX3" fmla="*/ 661987 w 719137"/>
              <a:gd name="connsiteY3" fmla="*/ 183356 h 619125"/>
              <a:gd name="connsiteX4" fmla="*/ 678656 w 719137"/>
              <a:gd name="connsiteY4" fmla="*/ 171450 h 619125"/>
              <a:gd name="connsiteX5" fmla="*/ 697706 w 719137"/>
              <a:gd name="connsiteY5" fmla="*/ 147637 h 619125"/>
              <a:gd name="connsiteX6" fmla="*/ 719137 w 719137"/>
              <a:gd name="connsiteY6" fmla="*/ 64294 h 619125"/>
              <a:gd name="connsiteX7" fmla="*/ 659606 w 719137"/>
              <a:gd name="connsiteY7" fmla="*/ 619125 h 619125"/>
              <a:gd name="connsiteX8" fmla="*/ 623887 w 719137"/>
              <a:gd name="connsiteY8" fmla="*/ 559594 h 619125"/>
              <a:gd name="connsiteX9" fmla="*/ 569119 w 719137"/>
              <a:gd name="connsiteY9" fmla="*/ 490537 h 619125"/>
              <a:gd name="connsiteX10" fmla="*/ 504825 w 719137"/>
              <a:gd name="connsiteY10" fmla="*/ 407194 h 619125"/>
              <a:gd name="connsiteX11" fmla="*/ 440531 w 719137"/>
              <a:gd name="connsiteY11" fmla="*/ 340519 h 619125"/>
              <a:gd name="connsiteX12" fmla="*/ 366712 w 719137"/>
              <a:gd name="connsiteY12" fmla="*/ 276225 h 619125"/>
              <a:gd name="connsiteX13" fmla="*/ 204787 w 719137"/>
              <a:gd name="connsiteY13" fmla="*/ 169069 h 619125"/>
              <a:gd name="connsiteX14" fmla="*/ 76200 w 719137"/>
              <a:gd name="connsiteY14" fmla="*/ 88106 h 619125"/>
              <a:gd name="connsiteX15" fmla="*/ 26194 w 719137"/>
              <a:gd name="connsiteY15" fmla="*/ 59531 h 619125"/>
              <a:gd name="connsiteX16" fmla="*/ 9525 w 719137"/>
              <a:gd name="connsiteY16" fmla="*/ 35719 h 619125"/>
              <a:gd name="connsiteX17" fmla="*/ 0 w 719137"/>
              <a:gd name="connsiteY17" fmla="*/ 9525 h 619125"/>
              <a:gd name="connsiteX18" fmla="*/ 7144 w 719137"/>
              <a:gd name="connsiteY18" fmla="*/ 0 h 619125"/>
              <a:gd name="connsiteX19" fmla="*/ 28575 w 719137"/>
              <a:gd name="connsiteY19" fmla="*/ 0 h 619125"/>
              <a:gd name="connsiteX20" fmla="*/ 80962 w 719137"/>
              <a:gd name="connsiteY20" fmla="*/ 19050 h 619125"/>
              <a:gd name="connsiteX21" fmla="*/ 300037 w 719137"/>
              <a:gd name="connsiteY21" fmla="*/ 92869 h 619125"/>
              <a:gd name="connsiteX22" fmla="*/ 423862 w 719137"/>
              <a:gd name="connsiteY22" fmla="*/ 128587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19137" h="619125">
                <a:moveTo>
                  <a:pt x="423862" y="128587"/>
                </a:moveTo>
                <a:lnTo>
                  <a:pt x="611981" y="183356"/>
                </a:lnTo>
                <a:lnTo>
                  <a:pt x="640556" y="188119"/>
                </a:lnTo>
                <a:lnTo>
                  <a:pt x="661987" y="183356"/>
                </a:lnTo>
                <a:lnTo>
                  <a:pt x="678656" y="171450"/>
                </a:lnTo>
                <a:lnTo>
                  <a:pt x="697706" y="147637"/>
                </a:lnTo>
                <a:lnTo>
                  <a:pt x="719137" y="64294"/>
                </a:lnTo>
                <a:lnTo>
                  <a:pt x="659606" y="619125"/>
                </a:lnTo>
                <a:lnTo>
                  <a:pt x="623887" y="559594"/>
                </a:lnTo>
                <a:lnTo>
                  <a:pt x="569119" y="490537"/>
                </a:lnTo>
                <a:lnTo>
                  <a:pt x="504825" y="407194"/>
                </a:lnTo>
                <a:lnTo>
                  <a:pt x="440531" y="340519"/>
                </a:lnTo>
                <a:lnTo>
                  <a:pt x="366712" y="276225"/>
                </a:lnTo>
                <a:lnTo>
                  <a:pt x="204787" y="169069"/>
                </a:lnTo>
                <a:lnTo>
                  <a:pt x="76200" y="88106"/>
                </a:lnTo>
                <a:lnTo>
                  <a:pt x="26194" y="59531"/>
                </a:lnTo>
                <a:lnTo>
                  <a:pt x="9525" y="35719"/>
                </a:lnTo>
                <a:lnTo>
                  <a:pt x="0" y="9525"/>
                </a:lnTo>
                <a:lnTo>
                  <a:pt x="7144" y="0"/>
                </a:lnTo>
                <a:lnTo>
                  <a:pt x="28575" y="0"/>
                </a:lnTo>
                <a:lnTo>
                  <a:pt x="80962" y="19050"/>
                </a:lnTo>
                <a:lnTo>
                  <a:pt x="300037" y="92869"/>
                </a:lnTo>
                <a:lnTo>
                  <a:pt x="423862" y="12858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13F81281-B49E-44A9-A326-6124DC4B106D}"/>
              </a:ext>
            </a:extLst>
          </p:cNvPr>
          <p:cNvSpPr/>
          <p:nvPr/>
        </p:nvSpPr>
        <p:spPr>
          <a:xfrm>
            <a:off x="4606925" y="1581151"/>
            <a:ext cx="1727200" cy="2486025"/>
          </a:xfrm>
          <a:custGeom>
            <a:avLst/>
            <a:gdLst>
              <a:gd name="connsiteX0" fmla="*/ 1276350 w 1727200"/>
              <a:gd name="connsiteY0" fmla="*/ 669925 h 2486025"/>
              <a:gd name="connsiteX1" fmla="*/ 1219200 w 1727200"/>
              <a:gd name="connsiteY1" fmla="*/ 958850 h 2486025"/>
              <a:gd name="connsiteX2" fmla="*/ 1168400 w 1727200"/>
              <a:gd name="connsiteY2" fmla="*/ 1101725 h 2486025"/>
              <a:gd name="connsiteX3" fmla="*/ 1098550 w 1727200"/>
              <a:gd name="connsiteY3" fmla="*/ 1263650 h 2486025"/>
              <a:gd name="connsiteX4" fmla="*/ 1019175 w 1727200"/>
              <a:gd name="connsiteY4" fmla="*/ 1406525 h 2486025"/>
              <a:gd name="connsiteX5" fmla="*/ 936625 w 1727200"/>
              <a:gd name="connsiteY5" fmla="*/ 1539875 h 2486025"/>
              <a:gd name="connsiteX6" fmla="*/ 863600 w 1727200"/>
              <a:gd name="connsiteY6" fmla="*/ 1647825 h 2486025"/>
              <a:gd name="connsiteX7" fmla="*/ 742950 w 1727200"/>
              <a:gd name="connsiteY7" fmla="*/ 1793875 h 2486025"/>
              <a:gd name="connsiteX8" fmla="*/ 568325 w 1727200"/>
              <a:gd name="connsiteY8" fmla="*/ 1968500 h 2486025"/>
              <a:gd name="connsiteX9" fmla="*/ 361950 w 1727200"/>
              <a:gd name="connsiteY9" fmla="*/ 2152650 h 2486025"/>
              <a:gd name="connsiteX10" fmla="*/ 196850 w 1727200"/>
              <a:gd name="connsiteY10" fmla="*/ 2282825 h 2486025"/>
              <a:gd name="connsiteX11" fmla="*/ 85725 w 1727200"/>
              <a:gd name="connsiteY11" fmla="*/ 2371725 h 2486025"/>
              <a:gd name="connsiteX12" fmla="*/ 12700 w 1727200"/>
              <a:gd name="connsiteY12" fmla="*/ 2428875 h 2486025"/>
              <a:gd name="connsiteX13" fmla="*/ 0 w 1727200"/>
              <a:gd name="connsiteY13" fmla="*/ 2457450 h 2486025"/>
              <a:gd name="connsiteX14" fmla="*/ 3175 w 1727200"/>
              <a:gd name="connsiteY14" fmla="*/ 2476500 h 2486025"/>
              <a:gd name="connsiteX15" fmla="*/ 12700 w 1727200"/>
              <a:gd name="connsiteY15" fmla="*/ 2482850 h 2486025"/>
              <a:gd name="connsiteX16" fmla="*/ 34925 w 1727200"/>
              <a:gd name="connsiteY16" fmla="*/ 2486025 h 2486025"/>
              <a:gd name="connsiteX17" fmla="*/ 152400 w 1727200"/>
              <a:gd name="connsiteY17" fmla="*/ 2419350 h 2486025"/>
              <a:gd name="connsiteX18" fmla="*/ 431800 w 1727200"/>
              <a:gd name="connsiteY18" fmla="*/ 2251075 h 2486025"/>
              <a:gd name="connsiteX19" fmla="*/ 635000 w 1727200"/>
              <a:gd name="connsiteY19" fmla="*/ 2120900 h 2486025"/>
              <a:gd name="connsiteX20" fmla="*/ 742950 w 1727200"/>
              <a:gd name="connsiteY20" fmla="*/ 2035175 h 2486025"/>
              <a:gd name="connsiteX21" fmla="*/ 825500 w 1727200"/>
              <a:gd name="connsiteY21" fmla="*/ 1962150 h 2486025"/>
              <a:gd name="connsiteX22" fmla="*/ 942975 w 1727200"/>
              <a:gd name="connsiteY22" fmla="*/ 1857375 h 2486025"/>
              <a:gd name="connsiteX23" fmla="*/ 1066800 w 1727200"/>
              <a:gd name="connsiteY23" fmla="*/ 1727200 h 2486025"/>
              <a:gd name="connsiteX24" fmla="*/ 1143000 w 1727200"/>
              <a:gd name="connsiteY24" fmla="*/ 1635125 h 2486025"/>
              <a:gd name="connsiteX25" fmla="*/ 1209675 w 1727200"/>
              <a:gd name="connsiteY25" fmla="*/ 1552575 h 2486025"/>
              <a:gd name="connsiteX26" fmla="*/ 1279525 w 1727200"/>
              <a:gd name="connsiteY26" fmla="*/ 1457325 h 2486025"/>
              <a:gd name="connsiteX27" fmla="*/ 1339850 w 1727200"/>
              <a:gd name="connsiteY27" fmla="*/ 1352550 h 2486025"/>
              <a:gd name="connsiteX28" fmla="*/ 1381125 w 1727200"/>
              <a:gd name="connsiteY28" fmla="*/ 1276350 h 2486025"/>
              <a:gd name="connsiteX29" fmla="*/ 1425575 w 1727200"/>
              <a:gd name="connsiteY29" fmla="*/ 1181100 h 2486025"/>
              <a:gd name="connsiteX30" fmla="*/ 1466850 w 1727200"/>
              <a:gd name="connsiteY30" fmla="*/ 1063625 h 2486025"/>
              <a:gd name="connsiteX31" fmla="*/ 1485900 w 1727200"/>
              <a:gd name="connsiteY31" fmla="*/ 984250 h 2486025"/>
              <a:gd name="connsiteX32" fmla="*/ 1524000 w 1727200"/>
              <a:gd name="connsiteY32" fmla="*/ 850900 h 2486025"/>
              <a:gd name="connsiteX33" fmla="*/ 1558925 w 1727200"/>
              <a:gd name="connsiteY33" fmla="*/ 650875 h 2486025"/>
              <a:gd name="connsiteX34" fmla="*/ 1587500 w 1727200"/>
              <a:gd name="connsiteY34" fmla="*/ 511175 h 2486025"/>
              <a:gd name="connsiteX35" fmla="*/ 1603375 w 1727200"/>
              <a:gd name="connsiteY35" fmla="*/ 457200 h 2486025"/>
              <a:gd name="connsiteX36" fmla="*/ 1628775 w 1727200"/>
              <a:gd name="connsiteY36" fmla="*/ 415925 h 2486025"/>
              <a:gd name="connsiteX37" fmla="*/ 1654175 w 1727200"/>
              <a:gd name="connsiteY37" fmla="*/ 381000 h 2486025"/>
              <a:gd name="connsiteX38" fmla="*/ 1679575 w 1727200"/>
              <a:gd name="connsiteY38" fmla="*/ 352425 h 2486025"/>
              <a:gd name="connsiteX39" fmla="*/ 1708150 w 1727200"/>
              <a:gd name="connsiteY39" fmla="*/ 336550 h 2486025"/>
              <a:gd name="connsiteX40" fmla="*/ 1727200 w 1727200"/>
              <a:gd name="connsiteY40" fmla="*/ 320675 h 2486025"/>
              <a:gd name="connsiteX41" fmla="*/ 1727200 w 1727200"/>
              <a:gd name="connsiteY41" fmla="*/ 298450 h 2486025"/>
              <a:gd name="connsiteX42" fmla="*/ 1714500 w 1727200"/>
              <a:gd name="connsiteY42" fmla="*/ 260350 h 2486025"/>
              <a:gd name="connsiteX43" fmla="*/ 1660525 w 1727200"/>
              <a:gd name="connsiteY43" fmla="*/ 209550 h 2486025"/>
              <a:gd name="connsiteX44" fmla="*/ 1574800 w 1727200"/>
              <a:gd name="connsiteY44" fmla="*/ 149225 h 2486025"/>
              <a:gd name="connsiteX45" fmla="*/ 1476375 w 1727200"/>
              <a:gd name="connsiteY45" fmla="*/ 95250 h 2486025"/>
              <a:gd name="connsiteX46" fmla="*/ 1397000 w 1727200"/>
              <a:gd name="connsiteY46" fmla="*/ 53975 h 2486025"/>
              <a:gd name="connsiteX47" fmla="*/ 1311275 w 1727200"/>
              <a:gd name="connsiteY47" fmla="*/ 22225 h 2486025"/>
              <a:gd name="connsiteX48" fmla="*/ 1254125 w 1727200"/>
              <a:gd name="connsiteY48" fmla="*/ 6350 h 2486025"/>
              <a:gd name="connsiteX49" fmla="*/ 1196975 w 1727200"/>
              <a:gd name="connsiteY49" fmla="*/ 0 h 2486025"/>
              <a:gd name="connsiteX50" fmla="*/ 1149350 w 1727200"/>
              <a:gd name="connsiteY50" fmla="*/ 12700 h 2486025"/>
              <a:gd name="connsiteX51" fmla="*/ 1149350 w 1727200"/>
              <a:gd name="connsiteY51" fmla="*/ 34925 h 2486025"/>
              <a:gd name="connsiteX52" fmla="*/ 1162050 w 1727200"/>
              <a:gd name="connsiteY52" fmla="*/ 57150 h 2486025"/>
              <a:gd name="connsiteX53" fmla="*/ 1203325 w 1727200"/>
              <a:gd name="connsiteY53" fmla="*/ 92075 h 2486025"/>
              <a:gd name="connsiteX54" fmla="*/ 1254125 w 1727200"/>
              <a:gd name="connsiteY54" fmla="*/ 136525 h 2486025"/>
              <a:gd name="connsiteX55" fmla="*/ 1282700 w 1727200"/>
              <a:gd name="connsiteY55" fmla="*/ 171450 h 2486025"/>
              <a:gd name="connsiteX56" fmla="*/ 1308100 w 1727200"/>
              <a:gd name="connsiteY56" fmla="*/ 212725 h 2486025"/>
              <a:gd name="connsiteX57" fmla="*/ 1323975 w 1727200"/>
              <a:gd name="connsiteY57" fmla="*/ 260350 h 2486025"/>
              <a:gd name="connsiteX58" fmla="*/ 1330325 w 1727200"/>
              <a:gd name="connsiteY58" fmla="*/ 314325 h 2486025"/>
              <a:gd name="connsiteX59" fmla="*/ 1311275 w 1727200"/>
              <a:gd name="connsiteY59" fmla="*/ 454025 h 2486025"/>
              <a:gd name="connsiteX60" fmla="*/ 1276350 w 1727200"/>
              <a:gd name="connsiteY60" fmla="*/ 669925 h 248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727200" h="2486025">
                <a:moveTo>
                  <a:pt x="1276350" y="669925"/>
                </a:moveTo>
                <a:lnTo>
                  <a:pt x="1219200" y="958850"/>
                </a:lnTo>
                <a:lnTo>
                  <a:pt x="1168400" y="1101725"/>
                </a:lnTo>
                <a:lnTo>
                  <a:pt x="1098550" y="1263650"/>
                </a:lnTo>
                <a:lnTo>
                  <a:pt x="1019175" y="1406525"/>
                </a:lnTo>
                <a:lnTo>
                  <a:pt x="936625" y="1539875"/>
                </a:lnTo>
                <a:lnTo>
                  <a:pt x="863600" y="1647825"/>
                </a:lnTo>
                <a:lnTo>
                  <a:pt x="742950" y="1793875"/>
                </a:lnTo>
                <a:lnTo>
                  <a:pt x="568325" y="1968500"/>
                </a:lnTo>
                <a:lnTo>
                  <a:pt x="361950" y="2152650"/>
                </a:lnTo>
                <a:lnTo>
                  <a:pt x="196850" y="2282825"/>
                </a:lnTo>
                <a:lnTo>
                  <a:pt x="85725" y="2371725"/>
                </a:lnTo>
                <a:lnTo>
                  <a:pt x="12700" y="2428875"/>
                </a:lnTo>
                <a:lnTo>
                  <a:pt x="0" y="2457450"/>
                </a:lnTo>
                <a:lnTo>
                  <a:pt x="3175" y="2476500"/>
                </a:lnTo>
                <a:lnTo>
                  <a:pt x="12700" y="2482850"/>
                </a:lnTo>
                <a:lnTo>
                  <a:pt x="34925" y="2486025"/>
                </a:lnTo>
                <a:lnTo>
                  <a:pt x="152400" y="2419350"/>
                </a:lnTo>
                <a:lnTo>
                  <a:pt x="431800" y="2251075"/>
                </a:lnTo>
                <a:lnTo>
                  <a:pt x="635000" y="2120900"/>
                </a:lnTo>
                <a:lnTo>
                  <a:pt x="742950" y="2035175"/>
                </a:lnTo>
                <a:lnTo>
                  <a:pt x="825500" y="1962150"/>
                </a:lnTo>
                <a:lnTo>
                  <a:pt x="942975" y="1857375"/>
                </a:lnTo>
                <a:lnTo>
                  <a:pt x="1066800" y="1727200"/>
                </a:lnTo>
                <a:lnTo>
                  <a:pt x="1143000" y="1635125"/>
                </a:lnTo>
                <a:lnTo>
                  <a:pt x="1209675" y="1552575"/>
                </a:lnTo>
                <a:lnTo>
                  <a:pt x="1279525" y="1457325"/>
                </a:lnTo>
                <a:lnTo>
                  <a:pt x="1339850" y="1352550"/>
                </a:lnTo>
                <a:lnTo>
                  <a:pt x="1381125" y="1276350"/>
                </a:lnTo>
                <a:lnTo>
                  <a:pt x="1425575" y="1181100"/>
                </a:lnTo>
                <a:lnTo>
                  <a:pt x="1466850" y="1063625"/>
                </a:lnTo>
                <a:lnTo>
                  <a:pt x="1485900" y="984250"/>
                </a:lnTo>
                <a:lnTo>
                  <a:pt x="1524000" y="850900"/>
                </a:lnTo>
                <a:lnTo>
                  <a:pt x="1558925" y="650875"/>
                </a:lnTo>
                <a:lnTo>
                  <a:pt x="1587500" y="511175"/>
                </a:lnTo>
                <a:lnTo>
                  <a:pt x="1603375" y="457200"/>
                </a:lnTo>
                <a:lnTo>
                  <a:pt x="1628775" y="415925"/>
                </a:lnTo>
                <a:lnTo>
                  <a:pt x="1654175" y="381000"/>
                </a:lnTo>
                <a:lnTo>
                  <a:pt x="1679575" y="352425"/>
                </a:lnTo>
                <a:lnTo>
                  <a:pt x="1708150" y="336550"/>
                </a:lnTo>
                <a:lnTo>
                  <a:pt x="1727200" y="320675"/>
                </a:lnTo>
                <a:lnTo>
                  <a:pt x="1727200" y="298450"/>
                </a:lnTo>
                <a:lnTo>
                  <a:pt x="1714500" y="260350"/>
                </a:lnTo>
                <a:lnTo>
                  <a:pt x="1660525" y="209550"/>
                </a:lnTo>
                <a:lnTo>
                  <a:pt x="1574800" y="149225"/>
                </a:lnTo>
                <a:lnTo>
                  <a:pt x="1476375" y="95250"/>
                </a:lnTo>
                <a:lnTo>
                  <a:pt x="1397000" y="53975"/>
                </a:lnTo>
                <a:lnTo>
                  <a:pt x="1311275" y="22225"/>
                </a:lnTo>
                <a:lnTo>
                  <a:pt x="1254125" y="6350"/>
                </a:lnTo>
                <a:lnTo>
                  <a:pt x="1196975" y="0"/>
                </a:lnTo>
                <a:lnTo>
                  <a:pt x="1149350" y="12700"/>
                </a:lnTo>
                <a:lnTo>
                  <a:pt x="1149350" y="34925"/>
                </a:lnTo>
                <a:lnTo>
                  <a:pt x="1162050" y="57150"/>
                </a:lnTo>
                <a:lnTo>
                  <a:pt x="1203325" y="92075"/>
                </a:lnTo>
                <a:lnTo>
                  <a:pt x="1254125" y="136525"/>
                </a:lnTo>
                <a:lnTo>
                  <a:pt x="1282700" y="171450"/>
                </a:lnTo>
                <a:lnTo>
                  <a:pt x="1308100" y="212725"/>
                </a:lnTo>
                <a:lnTo>
                  <a:pt x="1323975" y="260350"/>
                </a:lnTo>
                <a:lnTo>
                  <a:pt x="1330325" y="314325"/>
                </a:lnTo>
                <a:lnTo>
                  <a:pt x="1311275" y="454025"/>
                </a:lnTo>
                <a:lnTo>
                  <a:pt x="1276350" y="6699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8451F860-0DFB-48C6-90DE-124F3C91517E}"/>
              </a:ext>
            </a:extLst>
          </p:cNvPr>
          <p:cNvSpPr/>
          <p:nvPr/>
        </p:nvSpPr>
        <p:spPr>
          <a:xfrm>
            <a:off x="5876926" y="2752725"/>
            <a:ext cx="1643063" cy="1144588"/>
          </a:xfrm>
          <a:custGeom>
            <a:avLst/>
            <a:gdLst>
              <a:gd name="connsiteX0" fmla="*/ 376238 w 1643063"/>
              <a:gd name="connsiteY0" fmla="*/ 159544 h 1145381"/>
              <a:gd name="connsiteX1" fmla="*/ 214313 w 1643063"/>
              <a:gd name="connsiteY1" fmla="*/ 73819 h 1145381"/>
              <a:gd name="connsiteX2" fmla="*/ 109538 w 1643063"/>
              <a:gd name="connsiteY2" fmla="*/ 14288 h 1145381"/>
              <a:gd name="connsiteX3" fmla="*/ 0 w 1643063"/>
              <a:gd name="connsiteY3" fmla="*/ 0 h 1145381"/>
              <a:gd name="connsiteX4" fmla="*/ 104775 w 1643063"/>
              <a:gd name="connsiteY4" fmla="*/ 121444 h 1145381"/>
              <a:gd name="connsiteX5" fmla="*/ 264319 w 1643063"/>
              <a:gd name="connsiteY5" fmla="*/ 216694 h 1145381"/>
              <a:gd name="connsiteX6" fmla="*/ 459581 w 1643063"/>
              <a:gd name="connsiteY6" fmla="*/ 342900 h 1145381"/>
              <a:gd name="connsiteX7" fmla="*/ 650081 w 1643063"/>
              <a:gd name="connsiteY7" fmla="*/ 466725 h 1145381"/>
              <a:gd name="connsiteX8" fmla="*/ 890588 w 1643063"/>
              <a:gd name="connsiteY8" fmla="*/ 638175 h 1145381"/>
              <a:gd name="connsiteX9" fmla="*/ 1123950 w 1643063"/>
              <a:gd name="connsiteY9" fmla="*/ 814388 h 1145381"/>
              <a:gd name="connsiteX10" fmla="*/ 1271588 w 1643063"/>
              <a:gd name="connsiteY10" fmla="*/ 928688 h 1145381"/>
              <a:gd name="connsiteX11" fmla="*/ 1395413 w 1643063"/>
              <a:gd name="connsiteY11" fmla="*/ 1026319 h 1145381"/>
              <a:gd name="connsiteX12" fmla="*/ 1481138 w 1643063"/>
              <a:gd name="connsiteY12" fmla="*/ 1100138 h 1145381"/>
              <a:gd name="connsiteX13" fmla="*/ 1504950 w 1643063"/>
              <a:gd name="connsiteY13" fmla="*/ 1116806 h 1145381"/>
              <a:gd name="connsiteX14" fmla="*/ 1540669 w 1643063"/>
              <a:gd name="connsiteY14" fmla="*/ 1135856 h 1145381"/>
              <a:gd name="connsiteX15" fmla="*/ 1576388 w 1643063"/>
              <a:gd name="connsiteY15" fmla="*/ 1145381 h 1145381"/>
              <a:gd name="connsiteX16" fmla="*/ 1600200 w 1643063"/>
              <a:gd name="connsiteY16" fmla="*/ 1140619 h 1145381"/>
              <a:gd name="connsiteX17" fmla="*/ 1619250 w 1643063"/>
              <a:gd name="connsiteY17" fmla="*/ 1126331 h 1145381"/>
              <a:gd name="connsiteX18" fmla="*/ 1638300 w 1643063"/>
              <a:gd name="connsiteY18" fmla="*/ 1095375 h 1145381"/>
              <a:gd name="connsiteX19" fmla="*/ 1643063 w 1643063"/>
              <a:gd name="connsiteY19" fmla="*/ 1073944 h 1145381"/>
              <a:gd name="connsiteX20" fmla="*/ 1626394 w 1643063"/>
              <a:gd name="connsiteY20" fmla="*/ 1002506 h 1145381"/>
              <a:gd name="connsiteX21" fmla="*/ 1583531 w 1643063"/>
              <a:gd name="connsiteY21" fmla="*/ 888206 h 1145381"/>
              <a:gd name="connsiteX22" fmla="*/ 1531144 w 1643063"/>
              <a:gd name="connsiteY22" fmla="*/ 790575 h 1145381"/>
              <a:gd name="connsiteX23" fmla="*/ 1445419 w 1643063"/>
              <a:gd name="connsiteY23" fmla="*/ 669131 h 1145381"/>
              <a:gd name="connsiteX24" fmla="*/ 1333500 w 1643063"/>
              <a:gd name="connsiteY24" fmla="*/ 545306 h 1145381"/>
              <a:gd name="connsiteX25" fmla="*/ 1302544 w 1643063"/>
              <a:gd name="connsiteY25" fmla="*/ 521494 h 1145381"/>
              <a:gd name="connsiteX26" fmla="*/ 1269206 w 1643063"/>
              <a:gd name="connsiteY26" fmla="*/ 514350 h 1145381"/>
              <a:gd name="connsiteX27" fmla="*/ 1133475 w 1643063"/>
              <a:gd name="connsiteY27" fmla="*/ 490538 h 1145381"/>
              <a:gd name="connsiteX28" fmla="*/ 983456 w 1643063"/>
              <a:gd name="connsiteY28" fmla="*/ 438150 h 1145381"/>
              <a:gd name="connsiteX29" fmla="*/ 673894 w 1643063"/>
              <a:gd name="connsiteY29" fmla="*/ 304800 h 1145381"/>
              <a:gd name="connsiteX30" fmla="*/ 376238 w 1643063"/>
              <a:gd name="connsiteY30" fmla="*/ 159544 h 114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643063" h="1145381">
                <a:moveTo>
                  <a:pt x="376238" y="159544"/>
                </a:moveTo>
                <a:lnTo>
                  <a:pt x="214313" y="73819"/>
                </a:lnTo>
                <a:lnTo>
                  <a:pt x="109538" y="14288"/>
                </a:lnTo>
                <a:lnTo>
                  <a:pt x="0" y="0"/>
                </a:lnTo>
                <a:lnTo>
                  <a:pt x="104775" y="121444"/>
                </a:lnTo>
                <a:lnTo>
                  <a:pt x="264319" y="216694"/>
                </a:lnTo>
                <a:lnTo>
                  <a:pt x="459581" y="342900"/>
                </a:lnTo>
                <a:lnTo>
                  <a:pt x="650081" y="466725"/>
                </a:lnTo>
                <a:lnTo>
                  <a:pt x="890588" y="638175"/>
                </a:lnTo>
                <a:lnTo>
                  <a:pt x="1123950" y="814388"/>
                </a:lnTo>
                <a:lnTo>
                  <a:pt x="1271588" y="928688"/>
                </a:lnTo>
                <a:lnTo>
                  <a:pt x="1395413" y="1026319"/>
                </a:lnTo>
                <a:lnTo>
                  <a:pt x="1481138" y="1100138"/>
                </a:lnTo>
                <a:lnTo>
                  <a:pt x="1504950" y="1116806"/>
                </a:lnTo>
                <a:lnTo>
                  <a:pt x="1540669" y="1135856"/>
                </a:lnTo>
                <a:lnTo>
                  <a:pt x="1576388" y="1145381"/>
                </a:lnTo>
                <a:lnTo>
                  <a:pt x="1600200" y="1140619"/>
                </a:lnTo>
                <a:lnTo>
                  <a:pt x="1619250" y="1126331"/>
                </a:lnTo>
                <a:lnTo>
                  <a:pt x="1638300" y="1095375"/>
                </a:lnTo>
                <a:lnTo>
                  <a:pt x="1643063" y="1073944"/>
                </a:lnTo>
                <a:lnTo>
                  <a:pt x="1626394" y="1002506"/>
                </a:lnTo>
                <a:lnTo>
                  <a:pt x="1583531" y="888206"/>
                </a:lnTo>
                <a:lnTo>
                  <a:pt x="1531144" y="790575"/>
                </a:lnTo>
                <a:lnTo>
                  <a:pt x="1445419" y="669131"/>
                </a:lnTo>
                <a:lnTo>
                  <a:pt x="1333500" y="545306"/>
                </a:lnTo>
                <a:lnTo>
                  <a:pt x="1302544" y="521494"/>
                </a:lnTo>
                <a:lnTo>
                  <a:pt x="1269206" y="514350"/>
                </a:lnTo>
                <a:lnTo>
                  <a:pt x="1133475" y="490538"/>
                </a:lnTo>
                <a:lnTo>
                  <a:pt x="983456" y="438150"/>
                </a:lnTo>
                <a:lnTo>
                  <a:pt x="673894" y="304800"/>
                </a:lnTo>
                <a:lnTo>
                  <a:pt x="376238" y="1595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09E023CE-5581-410F-BE75-17B1F426D940}"/>
              </a:ext>
            </a:extLst>
          </p:cNvPr>
          <p:cNvSpPr/>
          <p:nvPr/>
        </p:nvSpPr>
        <p:spPr>
          <a:xfrm>
            <a:off x="5881689" y="3995738"/>
            <a:ext cx="1482725" cy="1079500"/>
          </a:xfrm>
          <a:custGeom>
            <a:avLst/>
            <a:gdLst>
              <a:gd name="connsiteX0" fmla="*/ 647700 w 1483518"/>
              <a:gd name="connsiteY0" fmla="*/ 266700 h 1078706"/>
              <a:gd name="connsiteX1" fmla="*/ 345281 w 1483518"/>
              <a:gd name="connsiteY1" fmla="*/ 142875 h 1078706"/>
              <a:gd name="connsiteX2" fmla="*/ 133350 w 1483518"/>
              <a:gd name="connsiteY2" fmla="*/ 59531 h 1078706"/>
              <a:gd name="connsiteX3" fmla="*/ 0 w 1483518"/>
              <a:gd name="connsiteY3" fmla="*/ 0 h 1078706"/>
              <a:gd name="connsiteX4" fmla="*/ 95250 w 1483518"/>
              <a:gd name="connsiteY4" fmla="*/ 121443 h 1078706"/>
              <a:gd name="connsiteX5" fmla="*/ 240506 w 1483518"/>
              <a:gd name="connsiteY5" fmla="*/ 209550 h 1078706"/>
              <a:gd name="connsiteX6" fmla="*/ 402431 w 1483518"/>
              <a:gd name="connsiteY6" fmla="*/ 311943 h 1078706"/>
              <a:gd name="connsiteX7" fmla="*/ 583406 w 1483518"/>
              <a:gd name="connsiteY7" fmla="*/ 438150 h 1078706"/>
              <a:gd name="connsiteX8" fmla="*/ 814387 w 1483518"/>
              <a:gd name="connsiteY8" fmla="*/ 616743 h 1078706"/>
              <a:gd name="connsiteX9" fmla="*/ 959643 w 1483518"/>
              <a:gd name="connsiteY9" fmla="*/ 731043 h 1078706"/>
              <a:gd name="connsiteX10" fmla="*/ 1076325 w 1483518"/>
              <a:gd name="connsiteY10" fmla="*/ 831056 h 1078706"/>
              <a:gd name="connsiteX11" fmla="*/ 1197768 w 1483518"/>
              <a:gd name="connsiteY11" fmla="*/ 931068 h 1078706"/>
              <a:gd name="connsiteX12" fmla="*/ 1323975 w 1483518"/>
              <a:gd name="connsiteY12" fmla="*/ 1038225 h 1078706"/>
              <a:gd name="connsiteX13" fmla="*/ 1357312 w 1483518"/>
              <a:gd name="connsiteY13" fmla="*/ 1054893 h 1078706"/>
              <a:gd name="connsiteX14" fmla="*/ 1397793 w 1483518"/>
              <a:gd name="connsiteY14" fmla="*/ 1071562 h 1078706"/>
              <a:gd name="connsiteX15" fmla="*/ 1428750 w 1483518"/>
              <a:gd name="connsiteY15" fmla="*/ 1078706 h 1078706"/>
              <a:gd name="connsiteX16" fmla="*/ 1457325 w 1483518"/>
              <a:gd name="connsiteY16" fmla="*/ 1069181 h 1078706"/>
              <a:gd name="connsiteX17" fmla="*/ 1471612 w 1483518"/>
              <a:gd name="connsiteY17" fmla="*/ 1052512 h 1078706"/>
              <a:gd name="connsiteX18" fmla="*/ 1483518 w 1483518"/>
              <a:gd name="connsiteY18" fmla="*/ 1021556 h 1078706"/>
              <a:gd name="connsiteX19" fmla="*/ 1483518 w 1483518"/>
              <a:gd name="connsiteY19" fmla="*/ 959643 h 1078706"/>
              <a:gd name="connsiteX20" fmla="*/ 1466850 w 1483518"/>
              <a:gd name="connsiteY20" fmla="*/ 878681 h 1078706"/>
              <a:gd name="connsiteX21" fmla="*/ 1428750 w 1483518"/>
              <a:gd name="connsiteY21" fmla="*/ 814387 h 1078706"/>
              <a:gd name="connsiteX22" fmla="*/ 1350168 w 1483518"/>
              <a:gd name="connsiteY22" fmla="*/ 688181 h 1078706"/>
              <a:gd name="connsiteX23" fmla="*/ 1312068 w 1483518"/>
              <a:gd name="connsiteY23" fmla="*/ 638175 h 1078706"/>
              <a:gd name="connsiteX24" fmla="*/ 1254918 w 1483518"/>
              <a:gd name="connsiteY24" fmla="*/ 571500 h 1078706"/>
              <a:gd name="connsiteX25" fmla="*/ 1178718 w 1483518"/>
              <a:gd name="connsiteY25" fmla="*/ 502443 h 1078706"/>
              <a:gd name="connsiteX26" fmla="*/ 1126331 w 1483518"/>
              <a:gd name="connsiteY26" fmla="*/ 459581 h 1078706"/>
              <a:gd name="connsiteX27" fmla="*/ 647700 w 1483518"/>
              <a:gd name="connsiteY27" fmla="*/ 266700 h 1078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483518" h="1078706">
                <a:moveTo>
                  <a:pt x="647700" y="266700"/>
                </a:moveTo>
                <a:lnTo>
                  <a:pt x="345281" y="142875"/>
                </a:lnTo>
                <a:lnTo>
                  <a:pt x="133350" y="59531"/>
                </a:lnTo>
                <a:lnTo>
                  <a:pt x="0" y="0"/>
                </a:lnTo>
                <a:lnTo>
                  <a:pt x="95250" y="121443"/>
                </a:lnTo>
                <a:lnTo>
                  <a:pt x="240506" y="209550"/>
                </a:lnTo>
                <a:lnTo>
                  <a:pt x="402431" y="311943"/>
                </a:lnTo>
                <a:lnTo>
                  <a:pt x="583406" y="438150"/>
                </a:lnTo>
                <a:lnTo>
                  <a:pt x="814387" y="616743"/>
                </a:lnTo>
                <a:lnTo>
                  <a:pt x="959643" y="731043"/>
                </a:lnTo>
                <a:lnTo>
                  <a:pt x="1076325" y="831056"/>
                </a:lnTo>
                <a:lnTo>
                  <a:pt x="1197768" y="931068"/>
                </a:lnTo>
                <a:lnTo>
                  <a:pt x="1323975" y="1038225"/>
                </a:lnTo>
                <a:lnTo>
                  <a:pt x="1357312" y="1054893"/>
                </a:lnTo>
                <a:lnTo>
                  <a:pt x="1397793" y="1071562"/>
                </a:lnTo>
                <a:lnTo>
                  <a:pt x="1428750" y="1078706"/>
                </a:lnTo>
                <a:lnTo>
                  <a:pt x="1457325" y="1069181"/>
                </a:lnTo>
                <a:lnTo>
                  <a:pt x="1471612" y="1052512"/>
                </a:lnTo>
                <a:lnTo>
                  <a:pt x="1483518" y="1021556"/>
                </a:lnTo>
                <a:lnTo>
                  <a:pt x="1483518" y="959643"/>
                </a:lnTo>
                <a:lnTo>
                  <a:pt x="1466850" y="878681"/>
                </a:lnTo>
                <a:lnTo>
                  <a:pt x="1428750" y="814387"/>
                </a:lnTo>
                <a:lnTo>
                  <a:pt x="1350168" y="688181"/>
                </a:lnTo>
                <a:lnTo>
                  <a:pt x="1312068" y="638175"/>
                </a:lnTo>
                <a:lnTo>
                  <a:pt x="1254918" y="571500"/>
                </a:lnTo>
                <a:lnTo>
                  <a:pt x="1178718" y="502443"/>
                </a:lnTo>
                <a:lnTo>
                  <a:pt x="1126331" y="459581"/>
                </a:lnTo>
                <a:lnTo>
                  <a:pt x="647700" y="26670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DE35016-8472-47A2-8C0C-AC6AD9295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759" y="1628959"/>
            <a:ext cx="4072481" cy="431024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4D2120D-6053-4C3C-ABCD-CC946243E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444" y="1576205"/>
            <a:ext cx="4072481" cy="431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2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7" grpId="0" animBg="1"/>
      <p:bldP spid="123" grpId="0" animBg="1"/>
      <p:bldP spid="124" grpId="0" animBg="1"/>
      <p:bldP spid="125" grpId="0" animBg="1"/>
      <p:bldP spid="126" grpId="0" animBg="1"/>
      <p:bldP spid="12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D650F64-1369-4A12-B236-44075B484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759" y="1273877"/>
            <a:ext cx="4072481" cy="431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336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AA6F8167-7555-4465-8746-972C609745C8}"/>
              </a:ext>
            </a:extLst>
          </p:cNvPr>
          <p:cNvSpPr/>
          <p:nvPr/>
        </p:nvSpPr>
        <p:spPr>
          <a:xfrm>
            <a:off x="4002089" y="1433513"/>
            <a:ext cx="1557337" cy="1670050"/>
          </a:xfrm>
          <a:custGeom>
            <a:avLst/>
            <a:gdLst>
              <a:gd name="connsiteX0" fmla="*/ 1299224 w 1556951"/>
              <a:gd name="connsiteY0" fmla="*/ 607246 h 1669927"/>
              <a:gd name="connsiteX1" fmla="*/ 1154474 w 1556951"/>
              <a:gd name="connsiteY1" fmla="*/ 769649 h 1669927"/>
              <a:gd name="connsiteX2" fmla="*/ 995601 w 1556951"/>
              <a:gd name="connsiteY2" fmla="*/ 963827 h 1669927"/>
              <a:gd name="connsiteX3" fmla="*/ 872034 w 1556951"/>
              <a:gd name="connsiteY3" fmla="*/ 1080333 h 1669927"/>
              <a:gd name="connsiteX4" fmla="*/ 713161 w 1556951"/>
              <a:gd name="connsiteY4" fmla="*/ 1221553 h 1669927"/>
              <a:gd name="connsiteX5" fmla="*/ 571941 w 1556951"/>
              <a:gd name="connsiteY5" fmla="*/ 1334530 h 1669927"/>
              <a:gd name="connsiteX6" fmla="*/ 388355 w 1556951"/>
              <a:gd name="connsiteY6" fmla="*/ 1465158 h 1669927"/>
              <a:gd name="connsiteX7" fmla="*/ 236543 w 1556951"/>
              <a:gd name="connsiteY7" fmla="*/ 1556951 h 1669927"/>
              <a:gd name="connsiteX8" fmla="*/ 91793 w 1556951"/>
              <a:gd name="connsiteY8" fmla="*/ 1641683 h 1669927"/>
              <a:gd name="connsiteX9" fmla="*/ 24713 w 1556951"/>
              <a:gd name="connsiteY9" fmla="*/ 1669927 h 1669927"/>
              <a:gd name="connsiteX10" fmla="*/ 3530 w 1556951"/>
              <a:gd name="connsiteY10" fmla="*/ 1662866 h 1669927"/>
              <a:gd name="connsiteX11" fmla="*/ 0 w 1556951"/>
              <a:gd name="connsiteY11" fmla="*/ 1641683 h 1669927"/>
              <a:gd name="connsiteX12" fmla="*/ 28244 w 1556951"/>
              <a:gd name="connsiteY12" fmla="*/ 1602848 h 1669927"/>
              <a:gd name="connsiteX13" fmla="*/ 162403 w 1556951"/>
              <a:gd name="connsiteY13" fmla="*/ 1496933 h 1669927"/>
              <a:gd name="connsiteX14" fmla="*/ 275379 w 1556951"/>
              <a:gd name="connsiteY14" fmla="*/ 1401609 h 1669927"/>
              <a:gd name="connsiteX15" fmla="*/ 409538 w 1556951"/>
              <a:gd name="connsiteY15" fmla="*/ 1278041 h 1669927"/>
              <a:gd name="connsiteX16" fmla="*/ 579002 w 1556951"/>
              <a:gd name="connsiteY16" fmla="*/ 1108577 h 1669927"/>
              <a:gd name="connsiteX17" fmla="*/ 723752 w 1556951"/>
              <a:gd name="connsiteY17" fmla="*/ 953235 h 1669927"/>
              <a:gd name="connsiteX18" fmla="*/ 879095 w 1556951"/>
              <a:gd name="connsiteY18" fmla="*/ 748466 h 1669927"/>
              <a:gd name="connsiteX19" fmla="*/ 1034437 w 1556951"/>
              <a:gd name="connsiteY19" fmla="*/ 504862 h 1669927"/>
              <a:gd name="connsiteX20" fmla="*/ 1119169 w 1556951"/>
              <a:gd name="connsiteY20" fmla="*/ 345989 h 1669927"/>
              <a:gd name="connsiteX21" fmla="*/ 1150943 w 1556951"/>
              <a:gd name="connsiteY21" fmla="*/ 275379 h 1669927"/>
              <a:gd name="connsiteX22" fmla="*/ 1119169 w 1556951"/>
              <a:gd name="connsiteY22" fmla="*/ 204769 h 1669927"/>
              <a:gd name="connsiteX23" fmla="*/ 1055620 w 1556951"/>
              <a:gd name="connsiteY23" fmla="*/ 116506 h 1669927"/>
              <a:gd name="connsiteX24" fmla="*/ 1006193 w 1556951"/>
              <a:gd name="connsiteY24" fmla="*/ 60018 h 1669927"/>
              <a:gd name="connsiteX25" fmla="*/ 981479 w 1556951"/>
              <a:gd name="connsiteY25" fmla="*/ 31774 h 1669927"/>
              <a:gd name="connsiteX26" fmla="*/ 981479 w 1556951"/>
              <a:gd name="connsiteY26" fmla="*/ 17652 h 1669927"/>
              <a:gd name="connsiteX27" fmla="*/ 1002662 w 1556951"/>
              <a:gd name="connsiteY27" fmla="*/ 0 h 1669927"/>
              <a:gd name="connsiteX28" fmla="*/ 1062681 w 1556951"/>
              <a:gd name="connsiteY28" fmla="*/ 10591 h 1669927"/>
              <a:gd name="connsiteX29" fmla="*/ 1218023 w 1556951"/>
              <a:gd name="connsiteY29" fmla="*/ 63549 h 1669927"/>
              <a:gd name="connsiteX30" fmla="*/ 1302755 w 1556951"/>
              <a:gd name="connsiteY30" fmla="*/ 105915 h 1669927"/>
              <a:gd name="connsiteX31" fmla="*/ 1408670 w 1556951"/>
              <a:gd name="connsiteY31" fmla="*/ 172994 h 1669927"/>
              <a:gd name="connsiteX32" fmla="*/ 1486341 w 1556951"/>
              <a:gd name="connsiteY32" fmla="*/ 233013 h 1669927"/>
              <a:gd name="connsiteX33" fmla="*/ 1539298 w 1556951"/>
              <a:gd name="connsiteY33" fmla="*/ 296562 h 1669927"/>
              <a:gd name="connsiteX34" fmla="*/ 1556951 w 1556951"/>
              <a:gd name="connsiteY34" fmla="*/ 338928 h 1669927"/>
              <a:gd name="connsiteX35" fmla="*/ 1556951 w 1556951"/>
              <a:gd name="connsiteY35" fmla="*/ 360111 h 1669927"/>
              <a:gd name="connsiteX36" fmla="*/ 1549890 w 1556951"/>
              <a:gd name="connsiteY36" fmla="*/ 388355 h 1669927"/>
              <a:gd name="connsiteX37" fmla="*/ 1518115 w 1556951"/>
              <a:gd name="connsiteY37" fmla="*/ 409538 h 1669927"/>
              <a:gd name="connsiteX38" fmla="*/ 1461627 w 1556951"/>
              <a:gd name="connsiteY38" fmla="*/ 444843 h 1669927"/>
              <a:gd name="connsiteX39" fmla="*/ 1440444 w 1556951"/>
              <a:gd name="connsiteY39" fmla="*/ 455435 h 1669927"/>
              <a:gd name="connsiteX40" fmla="*/ 1299224 w 1556951"/>
              <a:gd name="connsiteY40" fmla="*/ 607246 h 166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556951" h="1669927">
                <a:moveTo>
                  <a:pt x="1299224" y="607246"/>
                </a:moveTo>
                <a:lnTo>
                  <a:pt x="1154474" y="769649"/>
                </a:lnTo>
                <a:lnTo>
                  <a:pt x="995601" y="963827"/>
                </a:lnTo>
                <a:lnTo>
                  <a:pt x="872034" y="1080333"/>
                </a:lnTo>
                <a:lnTo>
                  <a:pt x="713161" y="1221553"/>
                </a:lnTo>
                <a:lnTo>
                  <a:pt x="571941" y="1334530"/>
                </a:lnTo>
                <a:lnTo>
                  <a:pt x="388355" y="1465158"/>
                </a:lnTo>
                <a:lnTo>
                  <a:pt x="236543" y="1556951"/>
                </a:lnTo>
                <a:lnTo>
                  <a:pt x="91793" y="1641683"/>
                </a:lnTo>
                <a:lnTo>
                  <a:pt x="24713" y="1669927"/>
                </a:lnTo>
                <a:lnTo>
                  <a:pt x="3530" y="1662866"/>
                </a:lnTo>
                <a:lnTo>
                  <a:pt x="0" y="1641683"/>
                </a:lnTo>
                <a:lnTo>
                  <a:pt x="28244" y="1602848"/>
                </a:lnTo>
                <a:lnTo>
                  <a:pt x="162403" y="1496933"/>
                </a:lnTo>
                <a:lnTo>
                  <a:pt x="275379" y="1401609"/>
                </a:lnTo>
                <a:lnTo>
                  <a:pt x="409538" y="1278041"/>
                </a:lnTo>
                <a:lnTo>
                  <a:pt x="579002" y="1108577"/>
                </a:lnTo>
                <a:lnTo>
                  <a:pt x="723752" y="953235"/>
                </a:lnTo>
                <a:lnTo>
                  <a:pt x="879095" y="748466"/>
                </a:lnTo>
                <a:lnTo>
                  <a:pt x="1034437" y="504862"/>
                </a:lnTo>
                <a:lnTo>
                  <a:pt x="1119169" y="345989"/>
                </a:lnTo>
                <a:lnTo>
                  <a:pt x="1150943" y="275379"/>
                </a:lnTo>
                <a:lnTo>
                  <a:pt x="1119169" y="204769"/>
                </a:lnTo>
                <a:lnTo>
                  <a:pt x="1055620" y="116506"/>
                </a:lnTo>
                <a:lnTo>
                  <a:pt x="1006193" y="60018"/>
                </a:lnTo>
                <a:lnTo>
                  <a:pt x="981479" y="31774"/>
                </a:lnTo>
                <a:lnTo>
                  <a:pt x="981479" y="17652"/>
                </a:lnTo>
                <a:lnTo>
                  <a:pt x="1002662" y="0"/>
                </a:lnTo>
                <a:lnTo>
                  <a:pt x="1062681" y="10591"/>
                </a:lnTo>
                <a:lnTo>
                  <a:pt x="1218023" y="63549"/>
                </a:lnTo>
                <a:lnTo>
                  <a:pt x="1302755" y="105915"/>
                </a:lnTo>
                <a:lnTo>
                  <a:pt x="1408670" y="172994"/>
                </a:lnTo>
                <a:lnTo>
                  <a:pt x="1486341" y="233013"/>
                </a:lnTo>
                <a:lnTo>
                  <a:pt x="1539298" y="296562"/>
                </a:lnTo>
                <a:lnTo>
                  <a:pt x="1556951" y="338928"/>
                </a:lnTo>
                <a:lnTo>
                  <a:pt x="1556951" y="360111"/>
                </a:lnTo>
                <a:lnTo>
                  <a:pt x="1549890" y="388355"/>
                </a:lnTo>
                <a:lnTo>
                  <a:pt x="1518115" y="409538"/>
                </a:lnTo>
                <a:lnTo>
                  <a:pt x="1461627" y="444843"/>
                </a:lnTo>
                <a:lnTo>
                  <a:pt x="1440444" y="455435"/>
                </a:lnTo>
                <a:lnTo>
                  <a:pt x="1299224" y="60724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83E39910-4FF4-4792-B063-F12001CDE72C}"/>
              </a:ext>
            </a:extLst>
          </p:cNvPr>
          <p:cNvSpPr/>
          <p:nvPr/>
        </p:nvSpPr>
        <p:spPr>
          <a:xfrm>
            <a:off x="3890963" y="3270251"/>
            <a:ext cx="4602162" cy="784225"/>
          </a:xfrm>
          <a:custGeom>
            <a:avLst/>
            <a:gdLst>
              <a:gd name="connsiteX0" fmla="*/ 1944356 w 4602145"/>
              <a:gd name="connsiteY0" fmla="*/ 432080 h 783772"/>
              <a:gd name="connsiteX1" fmla="*/ 1487156 w 4602145"/>
              <a:gd name="connsiteY1" fmla="*/ 512466 h 783772"/>
              <a:gd name="connsiteX2" fmla="*/ 1185706 w 4602145"/>
              <a:gd name="connsiteY2" fmla="*/ 577781 h 783772"/>
              <a:gd name="connsiteX3" fmla="*/ 944545 w 4602145"/>
              <a:gd name="connsiteY3" fmla="*/ 638071 h 783772"/>
              <a:gd name="connsiteX4" fmla="*/ 643095 w 4602145"/>
              <a:gd name="connsiteY4" fmla="*/ 718458 h 783772"/>
              <a:gd name="connsiteX5" fmla="*/ 447152 w 4602145"/>
              <a:gd name="connsiteY5" fmla="*/ 783772 h 783772"/>
              <a:gd name="connsiteX6" fmla="*/ 381838 w 4602145"/>
              <a:gd name="connsiteY6" fmla="*/ 758651 h 783772"/>
              <a:gd name="connsiteX7" fmla="*/ 276330 w 4602145"/>
              <a:gd name="connsiteY7" fmla="*/ 673240 h 783772"/>
              <a:gd name="connsiteX8" fmla="*/ 125605 w 4602145"/>
              <a:gd name="connsiteY8" fmla="*/ 512466 h 783772"/>
              <a:gd name="connsiteX9" fmla="*/ 0 w 4602145"/>
              <a:gd name="connsiteY9" fmla="*/ 371789 h 783772"/>
              <a:gd name="connsiteX10" fmla="*/ 0 w 4602145"/>
              <a:gd name="connsiteY10" fmla="*/ 336620 h 783772"/>
              <a:gd name="connsiteX11" fmla="*/ 20097 w 4602145"/>
              <a:gd name="connsiteY11" fmla="*/ 326572 h 783772"/>
              <a:gd name="connsiteX12" fmla="*/ 70339 w 4602145"/>
              <a:gd name="connsiteY12" fmla="*/ 346669 h 783772"/>
              <a:gd name="connsiteX13" fmla="*/ 211016 w 4602145"/>
              <a:gd name="connsiteY13" fmla="*/ 417007 h 783772"/>
              <a:gd name="connsiteX14" fmla="*/ 316523 w 4602145"/>
              <a:gd name="connsiteY14" fmla="*/ 447152 h 783772"/>
              <a:gd name="connsiteX15" fmla="*/ 437103 w 4602145"/>
              <a:gd name="connsiteY15" fmla="*/ 467249 h 783772"/>
              <a:gd name="connsiteX16" fmla="*/ 497394 w 4602145"/>
              <a:gd name="connsiteY16" fmla="*/ 472273 h 783772"/>
              <a:gd name="connsiteX17" fmla="*/ 1009860 w 4602145"/>
              <a:gd name="connsiteY17" fmla="*/ 381838 h 783772"/>
              <a:gd name="connsiteX18" fmla="*/ 2346290 w 4602145"/>
              <a:gd name="connsiteY18" fmla="*/ 185895 h 783772"/>
              <a:gd name="connsiteX19" fmla="*/ 2642717 w 4602145"/>
              <a:gd name="connsiteY19" fmla="*/ 170822 h 783772"/>
              <a:gd name="connsiteX20" fmla="*/ 3697794 w 4602145"/>
              <a:gd name="connsiteY20" fmla="*/ 90436 h 783772"/>
              <a:gd name="connsiteX21" fmla="*/ 3928906 w 4602145"/>
              <a:gd name="connsiteY21" fmla="*/ 55266 h 783772"/>
              <a:gd name="connsiteX22" fmla="*/ 4114800 w 4602145"/>
              <a:gd name="connsiteY22" fmla="*/ 0 h 783772"/>
              <a:gd name="connsiteX23" fmla="*/ 4220308 w 4602145"/>
              <a:gd name="connsiteY23" fmla="*/ 5025 h 783772"/>
              <a:gd name="connsiteX24" fmla="*/ 4366009 w 4602145"/>
              <a:gd name="connsiteY24" fmla="*/ 40194 h 783772"/>
              <a:gd name="connsiteX25" fmla="*/ 4476541 w 4602145"/>
              <a:gd name="connsiteY25" fmla="*/ 85411 h 783772"/>
              <a:gd name="connsiteX26" fmla="*/ 4531807 w 4602145"/>
              <a:gd name="connsiteY26" fmla="*/ 125605 h 783772"/>
              <a:gd name="connsiteX27" fmla="*/ 4577024 w 4602145"/>
              <a:gd name="connsiteY27" fmla="*/ 165798 h 783772"/>
              <a:gd name="connsiteX28" fmla="*/ 4602145 w 4602145"/>
              <a:gd name="connsiteY28" fmla="*/ 211016 h 783772"/>
              <a:gd name="connsiteX29" fmla="*/ 4597121 w 4602145"/>
              <a:gd name="connsiteY29" fmla="*/ 246185 h 783772"/>
              <a:gd name="connsiteX30" fmla="*/ 4582049 w 4602145"/>
              <a:gd name="connsiteY30" fmla="*/ 276330 h 783772"/>
              <a:gd name="connsiteX31" fmla="*/ 4546879 w 4602145"/>
              <a:gd name="connsiteY31" fmla="*/ 301451 h 783772"/>
              <a:gd name="connsiteX32" fmla="*/ 4471517 w 4602145"/>
              <a:gd name="connsiteY32" fmla="*/ 331596 h 783772"/>
              <a:gd name="connsiteX33" fmla="*/ 4376057 w 4602145"/>
              <a:gd name="connsiteY33" fmla="*/ 336620 h 783772"/>
              <a:gd name="connsiteX34" fmla="*/ 3748035 w 4602145"/>
              <a:gd name="connsiteY34" fmla="*/ 326572 h 783772"/>
              <a:gd name="connsiteX35" fmla="*/ 3089868 w 4602145"/>
              <a:gd name="connsiteY35" fmla="*/ 346669 h 783772"/>
              <a:gd name="connsiteX36" fmla="*/ 2381460 w 4602145"/>
              <a:gd name="connsiteY36" fmla="*/ 386862 h 783772"/>
              <a:gd name="connsiteX37" fmla="*/ 1944356 w 4602145"/>
              <a:gd name="connsiteY37" fmla="*/ 432080 h 78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602145" h="783772">
                <a:moveTo>
                  <a:pt x="1944356" y="432080"/>
                </a:moveTo>
                <a:lnTo>
                  <a:pt x="1487156" y="512466"/>
                </a:lnTo>
                <a:lnTo>
                  <a:pt x="1185706" y="577781"/>
                </a:lnTo>
                <a:lnTo>
                  <a:pt x="944545" y="638071"/>
                </a:lnTo>
                <a:lnTo>
                  <a:pt x="643095" y="718458"/>
                </a:lnTo>
                <a:lnTo>
                  <a:pt x="447152" y="783772"/>
                </a:lnTo>
                <a:lnTo>
                  <a:pt x="381838" y="758651"/>
                </a:lnTo>
                <a:lnTo>
                  <a:pt x="276330" y="673240"/>
                </a:lnTo>
                <a:lnTo>
                  <a:pt x="125605" y="512466"/>
                </a:lnTo>
                <a:lnTo>
                  <a:pt x="0" y="371789"/>
                </a:lnTo>
                <a:lnTo>
                  <a:pt x="0" y="336620"/>
                </a:lnTo>
                <a:lnTo>
                  <a:pt x="20097" y="326572"/>
                </a:lnTo>
                <a:lnTo>
                  <a:pt x="70339" y="346669"/>
                </a:lnTo>
                <a:lnTo>
                  <a:pt x="211016" y="417007"/>
                </a:lnTo>
                <a:lnTo>
                  <a:pt x="316523" y="447152"/>
                </a:lnTo>
                <a:lnTo>
                  <a:pt x="437103" y="467249"/>
                </a:lnTo>
                <a:lnTo>
                  <a:pt x="497394" y="472273"/>
                </a:lnTo>
                <a:lnTo>
                  <a:pt x="1009860" y="381838"/>
                </a:lnTo>
                <a:lnTo>
                  <a:pt x="2346290" y="185895"/>
                </a:lnTo>
                <a:lnTo>
                  <a:pt x="2642717" y="170822"/>
                </a:lnTo>
                <a:lnTo>
                  <a:pt x="3697794" y="90436"/>
                </a:lnTo>
                <a:lnTo>
                  <a:pt x="3928906" y="55266"/>
                </a:lnTo>
                <a:lnTo>
                  <a:pt x="4114800" y="0"/>
                </a:lnTo>
                <a:lnTo>
                  <a:pt x="4220308" y="5025"/>
                </a:lnTo>
                <a:lnTo>
                  <a:pt x="4366009" y="40194"/>
                </a:lnTo>
                <a:lnTo>
                  <a:pt x="4476541" y="85411"/>
                </a:lnTo>
                <a:lnTo>
                  <a:pt x="4531807" y="125605"/>
                </a:lnTo>
                <a:lnTo>
                  <a:pt x="4577024" y="165798"/>
                </a:lnTo>
                <a:lnTo>
                  <a:pt x="4602145" y="211016"/>
                </a:lnTo>
                <a:lnTo>
                  <a:pt x="4597121" y="246185"/>
                </a:lnTo>
                <a:lnTo>
                  <a:pt x="4582049" y="276330"/>
                </a:lnTo>
                <a:lnTo>
                  <a:pt x="4546879" y="301451"/>
                </a:lnTo>
                <a:lnTo>
                  <a:pt x="4471517" y="331596"/>
                </a:lnTo>
                <a:lnTo>
                  <a:pt x="4376057" y="336620"/>
                </a:lnTo>
                <a:lnTo>
                  <a:pt x="3748035" y="326572"/>
                </a:lnTo>
                <a:lnTo>
                  <a:pt x="3089868" y="346669"/>
                </a:lnTo>
                <a:lnTo>
                  <a:pt x="2381460" y="386862"/>
                </a:lnTo>
                <a:lnTo>
                  <a:pt x="1944356" y="43208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B90DB507-8676-4CCB-9439-1F7D35608CF5}"/>
              </a:ext>
            </a:extLst>
          </p:cNvPr>
          <p:cNvSpPr/>
          <p:nvPr/>
        </p:nvSpPr>
        <p:spPr>
          <a:xfrm>
            <a:off x="4997451" y="2044700"/>
            <a:ext cx="2428875" cy="514350"/>
          </a:xfrm>
          <a:custGeom>
            <a:avLst/>
            <a:gdLst>
              <a:gd name="connsiteX0" fmla="*/ 1143000 w 2428875"/>
              <a:gd name="connsiteY0" fmla="*/ 257175 h 514350"/>
              <a:gd name="connsiteX1" fmla="*/ 806450 w 2428875"/>
              <a:gd name="connsiteY1" fmla="*/ 311150 h 514350"/>
              <a:gd name="connsiteX2" fmla="*/ 603250 w 2428875"/>
              <a:gd name="connsiteY2" fmla="*/ 339725 h 514350"/>
              <a:gd name="connsiteX3" fmla="*/ 463550 w 2428875"/>
              <a:gd name="connsiteY3" fmla="*/ 352425 h 514350"/>
              <a:gd name="connsiteX4" fmla="*/ 349250 w 2428875"/>
              <a:gd name="connsiteY4" fmla="*/ 355600 h 514350"/>
              <a:gd name="connsiteX5" fmla="*/ 269875 w 2428875"/>
              <a:gd name="connsiteY5" fmla="*/ 349250 h 514350"/>
              <a:gd name="connsiteX6" fmla="*/ 174625 w 2428875"/>
              <a:gd name="connsiteY6" fmla="*/ 330200 h 514350"/>
              <a:gd name="connsiteX7" fmla="*/ 130175 w 2428875"/>
              <a:gd name="connsiteY7" fmla="*/ 311150 h 514350"/>
              <a:gd name="connsiteX8" fmla="*/ 0 w 2428875"/>
              <a:gd name="connsiteY8" fmla="*/ 234950 h 514350"/>
              <a:gd name="connsiteX9" fmla="*/ 15875 w 2428875"/>
              <a:gd name="connsiteY9" fmla="*/ 323850 h 514350"/>
              <a:gd name="connsiteX10" fmla="*/ 53975 w 2428875"/>
              <a:gd name="connsiteY10" fmla="*/ 381000 h 514350"/>
              <a:gd name="connsiteX11" fmla="*/ 92075 w 2428875"/>
              <a:gd name="connsiteY11" fmla="*/ 415925 h 514350"/>
              <a:gd name="connsiteX12" fmla="*/ 146050 w 2428875"/>
              <a:gd name="connsiteY12" fmla="*/ 450850 h 514350"/>
              <a:gd name="connsiteX13" fmla="*/ 228600 w 2428875"/>
              <a:gd name="connsiteY13" fmla="*/ 482600 h 514350"/>
              <a:gd name="connsiteX14" fmla="*/ 320675 w 2428875"/>
              <a:gd name="connsiteY14" fmla="*/ 501650 h 514350"/>
              <a:gd name="connsiteX15" fmla="*/ 412750 w 2428875"/>
              <a:gd name="connsiteY15" fmla="*/ 508000 h 514350"/>
              <a:gd name="connsiteX16" fmla="*/ 520700 w 2428875"/>
              <a:gd name="connsiteY16" fmla="*/ 514350 h 514350"/>
              <a:gd name="connsiteX17" fmla="*/ 644525 w 2428875"/>
              <a:gd name="connsiteY17" fmla="*/ 514350 h 514350"/>
              <a:gd name="connsiteX18" fmla="*/ 901700 w 2428875"/>
              <a:gd name="connsiteY18" fmla="*/ 495300 h 514350"/>
              <a:gd name="connsiteX19" fmla="*/ 1123950 w 2428875"/>
              <a:gd name="connsiteY19" fmla="*/ 469900 h 514350"/>
              <a:gd name="connsiteX20" fmla="*/ 1358900 w 2428875"/>
              <a:gd name="connsiteY20" fmla="*/ 428625 h 514350"/>
              <a:gd name="connsiteX21" fmla="*/ 1628775 w 2428875"/>
              <a:gd name="connsiteY21" fmla="*/ 384175 h 514350"/>
              <a:gd name="connsiteX22" fmla="*/ 1981200 w 2428875"/>
              <a:gd name="connsiteY22" fmla="*/ 333375 h 514350"/>
              <a:gd name="connsiteX23" fmla="*/ 2279650 w 2428875"/>
              <a:gd name="connsiteY23" fmla="*/ 288925 h 514350"/>
              <a:gd name="connsiteX24" fmla="*/ 2365375 w 2428875"/>
              <a:gd name="connsiteY24" fmla="*/ 257175 h 514350"/>
              <a:gd name="connsiteX25" fmla="*/ 2413000 w 2428875"/>
              <a:gd name="connsiteY25" fmla="*/ 219075 h 514350"/>
              <a:gd name="connsiteX26" fmla="*/ 2428875 w 2428875"/>
              <a:gd name="connsiteY26" fmla="*/ 184150 h 514350"/>
              <a:gd name="connsiteX27" fmla="*/ 2413000 w 2428875"/>
              <a:gd name="connsiteY27" fmla="*/ 139700 h 514350"/>
              <a:gd name="connsiteX28" fmla="*/ 2371725 w 2428875"/>
              <a:gd name="connsiteY28" fmla="*/ 104775 h 514350"/>
              <a:gd name="connsiteX29" fmla="*/ 2305050 w 2428875"/>
              <a:gd name="connsiteY29" fmla="*/ 60325 h 514350"/>
              <a:gd name="connsiteX30" fmla="*/ 2232025 w 2428875"/>
              <a:gd name="connsiteY30" fmla="*/ 28575 h 514350"/>
              <a:gd name="connsiteX31" fmla="*/ 2130425 w 2428875"/>
              <a:gd name="connsiteY31" fmla="*/ 0 h 514350"/>
              <a:gd name="connsiteX32" fmla="*/ 2098675 w 2428875"/>
              <a:gd name="connsiteY32" fmla="*/ 15875 h 514350"/>
              <a:gd name="connsiteX33" fmla="*/ 2047875 w 2428875"/>
              <a:gd name="connsiteY33" fmla="*/ 47625 h 514350"/>
              <a:gd name="connsiteX34" fmla="*/ 1990725 w 2428875"/>
              <a:gd name="connsiteY34" fmla="*/ 76200 h 514350"/>
              <a:gd name="connsiteX35" fmla="*/ 1901825 w 2428875"/>
              <a:gd name="connsiteY35" fmla="*/ 111125 h 514350"/>
              <a:gd name="connsiteX36" fmla="*/ 1143000 w 2428875"/>
              <a:gd name="connsiteY36" fmla="*/ 257175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428875" h="514350">
                <a:moveTo>
                  <a:pt x="1143000" y="257175"/>
                </a:moveTo>
                <a:lnTo>
                  <a:pt x="806450" y="311150"/>
                </a:lnTo>
                <a:lnTo>
                  <a:pt x="603250" y="339725"/>
                </a:lnTo>
                <a:lnTo>
                  <a:pt x="463550" y="352425"/>
                </a:lnTo>
                <a:lnTo>
                  <a:pt x="349250" y="355600"/>
                </a:lnTo>
                <a:lnTo>
                  <a:pt x="269875" y="349250"/>
                </a:lnTo>
                <a:lnTo>
                  <a:pt x="174625" y="330200"/>
                </a:lnTo>
                <a:lnTo>
                  <a:pt x="130175" y="311150"/>
                </a:lnTo>
                <a:lnTo>
                  <a:pt x="0" y="234950"/>
                </a:lnTo>
                <a:lnTo>
                  <a:pt x="15875" y="323850"/>
                </a:lnTo>
                <a:lnTo>
                  <a:pt x="53975" y="381000"/>
                </a:lnTo>
                <a:lnTo>
                  <a:pt x="92075" y="415925"/>
                </a:lnTo>
                <a:lnTo>
                  <a:pt x="146050" y="450850"/>
                </a:lnTo>
                <a:lnTo>
                  <a:pt x="228600" y="482600"/>
                </a:lnTo>
                <a:lnTo>
                  <a:pt x="320675" y="501650"/>
                </a:lnTo>
                <a:lnTo>
                  <a:pt x="412750" y="508000"/>
                </a:lnTo>
                <a:lnTo>
                  <a:pt x="520700" y="514350"/>
                </a:lnTo>
                <a:lnTo>
                  <a:pt x="644525" y="514350"/>
                </a:lnTo>
                <a:lnTo>
                  <a:pt x="901700" y="495300"/>
                </a:lnTo>
                <a:lnTo>
                  <a:pt x="1123950" y="469900"/>
                </a:lnTo>
                <a:lnTo>
                  <a:pt x="1358900" y="428625"/>
                </a:lnTo>
                <a:lnTo>
                  <a:pt x="1628775" y="384175"/>
                </a:lnTo>
                <a:lnTo>
                  <a:pt x="1981200" y="333375"/>
                </a:lnTo>
                <a:lnTo>
                  <a:pt x="2279650" y="288925"/>
                </a:lnTo>
                <a:lnTo>
                  <a:pt x="2365375" y="257175"/>
                </a:lnTo>
                <a:lnTo>
                  <a:pt x="2413000" y="219075"/>
                </a:lnTo>
                <a:lnTo>
                  <a:pt x="2428875" y="184150"/>
                </a:lnTo>
                <a:lnTo>
                  <a:pt x="2413000" y="139700"/>
                </a:lnTo>
                <a:lnTo>
                  <a:pt x="2371725" y="104775"/>
                </a:lnTo>
                <a:lnTo>
                  <a:pt x="2305050" y="60325"/>
                </a:lnTo>
                <a:lnTo>
                  <a:pt x="2232025" y="28575"/>
                </a:lnTo>
                <a:lnTo>
                  <a:pt x="2130425" y="0"/>
                </a:lnTo>
                <a:lnTo>
                  <a:pt x="2098675" y="15875"/>
                </a:lnTo>
                <a:lnTo>
                  <a:pt x="2047875" y="47625"/>
                </a:lnTo>
                <a:lnTo>
                  <a:pt x="1990725" y="76200"/>
                </a:lnTo>
                <a:lnTo>
                  <a:pt x="1901825" y="111125"/>
                </a:lnTo>
                <a:lnTo>
                  <a:pt x="1143000" y="2571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D06B7821-743B-493A-B394-B6EB610441BF}"/>
              </a:ext>
            </a:extLst>
          </p:cNvPr>
          <p:cNvSpPr/>
          <p:nvPr/>
        </p:nvSpPr>
        <p:spPr>
          <a:xfrm>
            <a:off x="5883276" y="2493963"/>
            <a:ext cx="569913" cy="3746500"/>
          </a:xfrm>
          <a:custGeom>
            <a:avLst/>
            <a:gdLst>
              <a:gd name="connsiteX0" fmla="*/ 512064 w 570585"/>
              <a:gd name="connsiteY0" fmla="*/ 1506931 h 3745383"/>
              <a:gd name="connsiteX1" fmla="*/ 504748 w 570585"/>
              <a:gd name="connsiteY1" fmla="*/ 2165299 h 3745383"/>
              <a:gd name="connsiteX2" fmla="*/ 482803 w 570585"/>
              <a:gd name="connsiteY2" fmla="*/ 2823667 h 3745383"/>
              <a:gd name="connsiteX3" fmla="*/ 468172 w 570585"/>
              <a:gd name="connsiteY3" fmla="*/ 3160167 h 3745383"/>
              <a:gd name="connsiteX4" fmla="*/ 453542 w 570585"/>
              <a:gd name="connsiteY4" fmla="*/ 3423514 h 3745383"/>
              <a:gd name="connsiteX5" fmla="*/ 438912 w 570585"/>
              <a:gd name="connsiteY5" fmla="*/ 3540557 h 3745383"/>
              <a:gd name="connsiteX6" fmla="*/ 409651 w 570585"/>
              <a:gd name="connsiteY6" fmla="*/ 3657600 h 3745383"/>
              <a:gd name="connsiteX7" fmla="*/ 380390 w 570585"/>
              <a:gd name="connsiteY7" fmla="*/ 3716122 h 3745383"/>
              <a:gd name="connsiteX8" fmla="*/ 358444 w 570585"/>
              <a:gd name="connsiteY8" fmla="*/ 3745383 h 3745383"/>
              <a:gd name="connsiteX9" fmla="*/ 314553 w 570585"/>
              <a:gd name="connsiteY9" fmla="*/ 3723437 h 3745383"/>
              <a:gd name="connsiteX10" fmla="*/ 277977 w 570585"/>
              <a:gd name="connsiteY10" fmla="*/ 3642970 h 3745383"/>
              <a:gd name="connsiteX11" fmla="*/ 248716 w 570585"/>
              <a:gd name="connsiteY11" fmla="*/ 3562503 h 3745383"/>
              <a:gd name="connsiteX12" fmla="*/ 248716 w 570585"/>
              <a:gd name="connsiteY12" fmla="*/ 3496666 h 3745383"/>
              <a:gd name="connsiteX13" fmla="*/ 248716 w 570585"/>
              <a:gd name="connsiteY13" fmla="*/ 2406701 h 3745383"/>
              <a:gd name="connsiteX14" fmla="*/ 248716 w 570585"/>
              <a:gd name="connsiteY14" fmla="*/ 1060704 h 3745383"/>
              <a:gd name="connsiteX15" fmla="*/ 248716 w 570585"/>
              <a:gd name="connsiteY15" fmla="*/ 899770 h 3745383"/>
              <a:gd name="connsiteX16" fmla="*/ 248716 w 570585"/>
              <a:gd name="connsiteY16" fmla="*/ 395021 h 3745383"/>
              <a:gd name="connsiteX17" fmla="*/ 248716 w 570585"/>
              <a:gd name="connsiteY17" fmla="*/ 329184 h 3745383"/>
              <a:gd name="connsiteX18" fmla="*/ 204825 w 570585"/>
              <a:gd name="connsiteY18" fmla="*/ 263347 h 3745383"/>
              <a:gd name="connsiteX19" fmla="*/ 124358 w 570585"/>
              <a:gd name="connsiteY19" fmla="*/ 160935 h 3745383"/>
              <a:gd name="connsiteX20" fmla="*/ 0 w 570585"/>
              <a:gd name="connsiteY20" fmla="*/ 7315 h 3745383"/>
              <a:gd name="connsiteX21" fmla="*/ 212140 w 570585"/>
              <a:gd name="connsiteY21" fmla="*/ 0 h 3745383"/>
              <a:gd name="connsiteX22" fmla="*/ 256032 w 570585"/>
              <a:gd name="connsiteY22" fmla="*/ 51207 h 3745383"/>
              <a:gd name="connsiteX23" fmla="*/ 343814 w 570585"/>
              <a:gd name="connsiteY23" fmla="*/ 124359 h 3745383"/>
              <a:gd name="connsiteX24" fmla="*/ 424281 w 570585"/>
              <a:gd name="connsiteY24" fmla="*/ 175565 h 3745383"/>
              <a:gd name="connsiteX25" fmla="*/ 519379 w 570585"/>
              <a:gd name="connsiteY25" fmla="*/ 241402 h 3745383"/>
              <a:gd name="connsiteX26" fmla="*/ 548640 w 570585"/>
              <a:gd name="connsiteY26" fmla="*/ 270663 h 3745383"/>
              <a:gd name="connsiteX27" fmla="*/ 570585 w 570585"/>
              <a:gd name="connsiteY27" fmla="*/ 314554 h 3745383"/>
              <a:gd name="connsiteX28" fmla="*/ 548640 w 570585"/>
              <a:gd name="connsiteY28" fmla="*/ 387706 h 3745383"/>
              <a:gd name="connsiteX29" fmla="*/ 526694 w 570585"/>
              <a:gd name="connsiteY29" fmla="*/ 504749 h 3745383"/>
              <a:gd name="connsiteX30" fmla="*/ 512064 w 570585"/>
              <a:gd name="connsiteY30" fmla="*/ 1506931 h 3745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0585" h="3745383">
                <a:moveTo>
                  <a:pt x="512064" y="1506931"/>
                </a:moveTo>
                <a:cubicBezTo>
                  <a:pt x="509625" y="1726387"/>
                  <a:pt x="512063" y="1899513"/>
                  <a:pt x="504748" y="2165299"/>
                </a:cubicBezTo>
                <a:lnTo>
                  <a:pt x="482803" y="2823667"/>
                </a:lnTo>
                <a:lnTo>
                  <a:pt x="468172" y="3160167"/>
                </a:lnTo>
                <a:lnTo>
                  <a:pt x="453542" y="3423514"/>
                </a:lnTo>
                <a:lnTo>
                  <a:pt x="438912" y="3540557"/>
                </a:lnTo>
                <a:lnTo>
                  <a:pt x="409651" y="3657600"/>
                </a:lnTo>
                <a:lnTo>
                  <a:pt x="380390" y="3716122"/>
                </a:lnTo>
                <a:lnTo>
                  <a:pt x="358444" y="3745383"/>
                </a:lnTo>
                <a:lnTo>
                  <a:pt x="314553" y="3723437"/>
                </a:lnTo>
                <a:lnTo>
                  <a:pt x="277977" y="3642970"/>
                </a:lnTo>
                <a:lnTo>
                  <a:pt x="248716" y="3562503"/>
                </a:lnTo>
                <a:lnTo>
                  <a:pt x="248716" y="3496666"/>
                </a:lnTo>
                <a:lnTo>
                  <a:pt x="248716" y="2406701"/>
                </a:lnTo>
                <a:lnTo>
                  <a:pt x="248716" y="1060704"/>
                </a:lnTo>
                <a:lnTo>
                  <a:pt x="248716" y="899770"/>
                </a:lnTo>
                <a:lnTo>
                  <a:pt x="248716" y="395021"/>
                </a:lnTo>
                <a:lnTo>
                  <a:pt x="248716" y="329184"/>
                </a:lnTo>
                <a:lnTo>
                  <a:pt x="204825" y="263347"/>
                </a:lnTo>
                <a:lnTo>
                  <a:pt x="124358" y="160935"/>
                </a:lnTo>
                <a:lnTo>
                  <a:pt x="0" y="7315"/>
                </a:lnTo>
                <a:cubicBezTo>
                  <a:pt x="70710" y="4790"/>
                  <a:pt x="141385" y="0"/>
                  <a:pt x="212140" y="0"/>
                </a:cubicBezTo>
                <a:lnTo>
                  <a:pt x="256032" y="51207"/>
                </a:lnTo>
                <a:lnTo>
                  <a:pt x="343814" y="124359"/>
                </a:lnTo>
                <a:lnTo>
                  <a:pt x="424281" y="175565"/>
                </a:lnTo>
                <a:lnTo>
                  <a:pt x="519379" y="241402"/>
                </a:lnTo>
                <a:lnTo>
                  <a:pt x="548640" y="270663"/>
                </a:lnTo>
                <a:lnTo>
                  <a:pt x="570585" y="314554"/>
                </a:lnTo>
                <a:lnTo>
                  <a:pt x="548640" y="387706"/>
                </a:lnTo>
                <a:lnTo>
                  <a:pt x="526694" y="504749"/>
                </a:lnTo>
                <a:lnTo>
                  <a:pt x="512064" y="150693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14988F7-AB8D-4321-B9F4-FE5310654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963" y="1430302"/>
            <a:ext cx="4602879" cy="481016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94587B9-4572-4C11-8C97-5E9C7859B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744" y="1430301"/>
            <a:ext cx="4608975" cy="4810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3" grpId="0" animBg="1"/>
      <p:bldP spid="2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2BB5B06-9308-4036-9092-7AD38E114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560" y="1023919"/>
            <a:ext cx="4602879" cy="48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864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D2FE4BCC-06AF-43F3-94CA-C523A023D3D9}"/>
              </a:ext>
            </a:extLst>
          </p:cNvPr>
          <p:cNvSpPr/>
          <p:nvPr/>
        </p:nvSpPr>
        <p:spPr>
          <a:xfrm>
            <a:off x="4391025" y="1649414"/>
            <a:ext cx="579438" cy="1622425"/>
          </a:xfrm>
          <a:custGeom>
            <a:avLst/>
            <a:gdLst>
              <a:gd name="connsiteX0" fmla="*/ 426244 w 578644"/>
              <a:gd name="connsiteY0" fmla="*/ 423863 h 1621632"/>
              <a:gd name="connsiteX1" fmla="*/ 457200 w 578644"/>
              <a:gd name="connsiteY1" fmla="*/ 602457 h 1621632"/>
              <a:gd name="connsiteX2" fmla="*/ 473869 w 578644"/>
              <a:gd name="connsiteY2" fmla="*/ 735807 h 1621632"/>
              <a:gd name="connsiteX3" fmla="*/ 514350 w 578644"/>
              <a:gd name="connsiteY3" fmla="*/ 988219 h 1621632"/>
              <a:gd name="connsiteX4" fmla="*/ 547688 w 578644"/>
              <a:gd name="connsiteY4" fmla="*/ 1207294 h 1621632"/>
              <a:gd name="connsiteX5" fmla="*/ 564356 w 578644"/>
              <a:gd name="connsiteY5" fmla="*/ 1350169 h 1621632"/>
              <a:gd name="connsiteX6" fmla="*/ 578644 w 578644"/>
              <a:gd name="connsiteY6" fmla="*/ 1493044 h 1621632"/>
              <a:gd name="connsiteX7" fmla="*/ 561975 w 578644"/>
              <a:gd name="connsiteY7" fmla="*/ 1557338 h 1621632"/>
              <a:gd name="connsiteX8" fmla="*/ 550069 w 578644"/>
              <a:gd name="connsiteY8" fmla="*/ 1578769 h 1621632"/>
              <a:gd name="connsiteX9" fmla="*/ 528638 w 578644"/>
              <a:gd name="connsiteY9" fmla="*/ 1602582 h 1621632"/>
              <a:gd name="connsiteX10" fmla="*/ 507206 w 578644"/>
              <a:gd name="connsiteY10" fmla="*/ 1614488 h 1621632"/>
              <a:gd name="connsiteX11" fmla="*/ 488156 w 578644"/>
              <a:gd name="connsiteY11" fmla="*/ 1619250 h 1621632"/>
              <a:gd name="connsiteX12" fmla="*/ 464344 w 578644"/>
              <a:gd name="connsiteY12" fmla="*/ 1621632 h 1621632"/>
              <a:gd name="connsiteX13" fmla="*/ 435769 w 578644"/>
              <a:gd name="connsiteY13" fmla="*/ 1612107 h 1621632"/>
              <a:gd name="connsiteX14" fmla="*/ 416719 w 578644"/>
              <a:gd name="connsiteY14" fmla="*/ 1593057 h 1621632"/>
              <a:gd name="connsiteX15" fmla="*/ 357188 w 578644"/>
              <a:gd name="connsiteY15" fmla="*/ 1509713 h 1621632"/>
              <a:gd name="connsiteX16" fmla="*/ 321469 w 578644"/>
              <a:gd name="connsiteY16" fmla="*/ 1445419 h 1621632"/>
              <a:gd name="connsiteX17" fmla="*/ 290513 w 578644"/>
              <a:gd name="connsiteY17" fmla="*/ 1357313 h 1621632"/>
              <a:gd name="connsiteX18" fmla="*/ 295275 w 578644"/>
              <a:gd name="connsiteY18" fmla="*/ 1302544 h 1621632"/>
              <a:gd name="connsiteX19" fmla="*/ 295275 w 578644"/>
              <a:gd name="connsiteY19" fmla="*/ 1204913 h 1621632"/>
              <a:gd name="connsiteX20" fmla="*/ 290513 w 578644"/>
              <a:gd name="connsiteY20" fmla="*/ 1081088 h 1621632"/>
              <a:gd name="connsiteX21" fmla="*/ 278606 w 578644"/>
              <a:gd name="connsiteY21" fmla="*/ 950119 h 1621632"/>
              <a:gd name="connsiteX22" fmla="*/ 252413 w 578644"/>
              <a:gd name="connsiteY22" fmla="*/ 728663 h 1621632"/>
              <a:gd name="connsiteX23" fmla="*/ 230981 w 578644"/>
              <a:gd name="connsiteY23" fmla="*/ 571500 h 1621632"/>
              <a:gd name="connsiteX24" fmla="*/ 207169 w 578644"/>
              <a:gd name="connsiteY24" fmla="*/ 450057 h 1621632"/>
              <a:gd name="connsiteX25" fmla="*/ 171450 w 578644"/>
              <a:gd name="connsiteY25" fmla="*/ 342900 h 1621632"/>
              <a:gd name="connsiteX26" fmla="*/ 140494 w 578644"/>
              <a:gd name="connsiteY26" fmla="*/ 261938 h 1621632"/>
              <a:gd name="connsiteX27" fmla="*/ 88106 w 578644"/>
              <a:gd name="connsiteY27" fmla="*/ 164307 h 1621632"/>
              <a:gd name="connsiteX28" fmla="*/ 40481 w 578644"/>
              <a:gd name="connsiteY28" fmla="*/ 104775 h 1621632"/>
              <a:gd name="connsiteX29" fmla="*/ 9525 w 578644"/>
              <a:gd name="connsiteY29" fmla="*/ 61913 h 1621632"/>
              <a:gd name="connsiteX30" fmla="*/ 0 w 578644"/>
              <a:gd name="connsiteY30" fmla="*/ 33338 h 1621632"/>
              <a:gd name="connsiteX31" fmla="*/ 4763 w 578644"/>
              <a:gd name="connsiteY31" fmla="*/ 7144 h 1621632"/>
              <a:gd name="connsiteX32" fmla="*/ 19050 w 578644"/>
              <a:gd name="connsiteY32" fmla="*/ 0 h 1621632"/>
              <a:gd name="connsiteX33" fmla="*/ 52388 w 578644"/>
              <a:gd name="connsiteY33" fmla="*/ 9525 h 1621632"/>
              <a:gd name="connsiteX34" fmla="*/ 133350 w 578644"/>
              <a:gd name="connsiteY34" fmla="*/ 38100 h 1621632"/>
              <a:gd name="connsiteX35" fmla="*/ 202406 w 578644"/>
              <a:gd name="connsiteY35" fmla="*/ 69057 h 1621632"/>
              <a:gd name="connsiteX36" fmla="*/ 273844 w 578644"/>
              <a:gd name="connsiteY36" fmla="*/ 100013 h 1621632"/>
              <a:gd name="connsiteX37" fmla="*/ 342900 w 578644"/>
              <a:gd name="connsiteY37" fmla="*/ 138113 h 1621632"/>
              <a:gd name="connsiteX38" fmla="*/ 366713 w 578644"/>
              <a:gd name="connsiteY38" fmla="*/ 157163 h 1621632"/>
              <a:gd name="connsiteX39" fmla="*/ 402431 w 578644"/>
              <a:gd name="connsiteY39" fmla="*/ 228600 h 1621632"/>
              <a:gd name="connsiteX40" fmla="*/ 407194 w 578644"/>
              <a:gd name="connsiteY40" fmla="*/ 307182 h 1621632"/>
              <a:gd name="connsiteX41" fmla="*/ 426244 w 578644"/>
              <a:gd name="connsiteY41" fmla="*/ 423863 h 162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78644" h="1621632">
                <a:moveTo>
                  <a:pt x="426244" y="423863"/>
                </a:moveTo>
                <a:lnTo>
                  <a:pt x="457200" y="602457"/>
                </a:lnTo>
                <a:lnTo>
                  <a:pt x="473869" y="735807"/>
                </a:lnTo>
                <a:lnTo>
                  <a:pt x="514350" y="988219"/>
                </a:lnTo>
                <a:lnTo>
                  <a:pt x="547688" y="1207294"/>
                </a:lnTo>
                <a:lnTo>
                  <a:pt x="564356" y="1350169"/>
                </a:lnTo>
                <a:lnTo>
                  <a:pt x="578644" y="1493044"/>
                </a:lnTo>
                <a:lnTo>
                  <a:pt x="561975" y="1557338"/>
                </a:lnTo>
                <a:lnTo>
                  <a:pt x="550069" y="1578769"/>
                </a:lnTo>
                <a:lnTo>
                  <a:pt x="528638" y="1602582"/>
                </a:lnTo>
                <a:lnTo>
                  <a:pt x="507206" y="1614488"/>
                </a:lnTo>
                <a:lnTo>
                  <a:pt x="488156" y="1619250"/>
                </a:lnTo>
                <a:lnTo>
                  <a:pt x="464344" y="1621632"/>
                </a:lnTo>
                <a:lnTo>
                  <a:pt x="435769" y="1612107"/>
                </a:lnTo>
                <a:lnTo>
                  <a:pt x="416719" y="1593057"/>
                </a:lnTo>
                <a:lnTo>
                  <a:pt x="357188" y="1509713"/>
                </a:lnTo>
                <a:lnTo>
                  <a:pt x="321469" y="1445419"/>
                </a:lnTo>
                <a:lnTo>
                  <a:pt x="290513" y="1357313"/>
                </a:lnTo>
                <a:lnTo>
                  <a:pt x="295275" y="1302544"/>
                </a:lnTo>
                <a:lnTo>
                  <a:pt x="295275" y="1204913"/>
                </a:lnTo>
                <a:lnTo>
                  <a:pt x="290513" y="1081088"/>
                </a:lnTo>
                <a:lnTo>
                  <a:pt x="278606" y="950119"/>
                </a:lnTo>
                <a:lnTo>
                  <a:pt x="252413" y="728663"/>
                </a:lnTo>
                <a:lnTo>
                  <a:pt x="230981" y="571500"/>
                </a:lnTo>
                <a:lnTo>
                  <a:pt x="207169" y="450057"/>
                </a:lnTo>
                <a:lnTo>
                  <a:pt x="171450" y="342900"/>
                </a:lnTo>
                <a:lnTo>
                  <a:pt x="140494" y="261938"/>
                </a:lnTo>
                <a:lnTo>
                  <a:pt x="88106" y="164307"/>
                </a:lnTo>
                <a:lnTo>
                  <a:pt x="40481" y="104775"/>
                </a:lnTo>
                <a:lnTo>
                  <a:pt x="9525" y="61913"/>
                </a:lnTo>
                <a:lnTo>
                  <a:pt x="0" y="33338"/>
                </a:lnTo>
                <a:lnTo>
                  <a:pt x="4763" y="7144"/>
                </a:lnTo>
                <a:lnTo>
                  <a:pt x="19050" y="0"/>
                </a:lnTo>
                <a:lnTo>
                  <a:pt x="52388" y="9525"/>
                </a:lnTo>
                <a:lnTo>
                  <a:pt x="133350" y="38100"/>
                </a:lnTo>
                <a:lnTo>
                  <a:pt x="202406" y="69057"/>
                </a:lnTo>
                <a:lnTo>
                  <a:pt x="273844" y="100013"/>
                </a:lnTo>
                <a:lnTo>
                  <a:pt x="342900" y="138113"/>
                </a:lnTo>
                <a:lnTo>
                  <a:pt x="366713" y="157163"/>
                </a:lnTo>
                <a:lnTo>
                  <a:pt x="402431" y="228600"/>
                </a:lnTo>
                <a:lnTo>
                  <a:pt x="407194" y="307182"/>
                </a:lnTo>
                <a:lnTo>
                  <a:pt x="426244" y="4238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993A92B6-7D0A-4BDE-BC32-711D82A13D3B}"/>
              </a:ext>
            </a:extLst>
          </p:cNvPr>
          <p:cNvSpPr/>
          <p:nvPr/>
        </p:nvSpPr>
        <p:spPr>
          <a:xfrm>
            <a:off x="3833814" y="4829175"/>
            <a:ext cx="663575" cy="1055688"/>
          </a:xfrm>
          <a:custGeom>
            <a:avLst/>
            <a:gdLst>
              <a:gd name="connsiteX0" fmla="*/ 640556 w 664368"/>
              <a:gd name="connsiteY0" fmla="*/ 157163 h 1054894"/>
              <a:gd name="connsiteX1" fmla="*/ 585787 w 664368"/>
              <a:gd name="connsiteY1" fmla="*/ 361950 h 1054894"/>
              <a:gd name="connsiteX2" fmla="*/ 514350 w 664368"/>
              <a:gd name="connsiteY2" fmla="*/ 550069 h 1054894"/>
              <a:gd name="connsiteX3" fmla="*/ 416718 w 664368"/>
              <a:gd name="connsiteY3" fmla="*/ 740569 h 1054894"/>
              <a:gd name="connsiteX4" fmla="*/ 300037 w 664368"/>
              <a:gd name="connsiteY4" fmla="*/ 907256 h 1054894"/>
              <a:gd name="connsiteX5" fmla="*/ 200025 w 664368"/>
              <a:gd name="connsiteY5" fmla="*/ 1014413 h 1054894"/>
              <a:gd name="connsiteX6" fmla="*/ 147637 w 664368"/>
              <a:gd name="connsiteY6" fmla="*/ 1042988 h 1054894"/>
              <a:gd name="connsiteX7" fmla="*/ 100012 w 664368"/>
              <a:gd name="connsiteY7" fmla="*/ 1054894 h 1054894"/>
              <a:gd name="connsiteX8" fmla="*/ 73818 w 664368"/>
              <a:gd name="connsiteY8" fmla="*/ 1054894 h 1054894"/>
              <a:gd name="connsiteX9" fmla="*/ 42862 w 664368"/>
              <a:gd name="connsiteY9" fmla="*/ 1042988 h 1054894"/>
              <a:gd name="connsiteX10" fmla="*/ 26193 w 664368"/>
              <a:gd name="connsiteY10" fmla="*/ 1023938 h 1054894"/>
              <a:gd name="connsiteX11" fmla="*/ 11906 w 664368"/>
              <a:gd name="connsiteY11" fmla="*/ 992981 h 1054894"/>
              <a:gd name="connsiteX12" fmla="*/ 0 w 664368"/>
              <a:gd name="connsiteY12" fmla="*/ 928688 h 1054894"/>
              <a:gd name="connsiteX13" fmla="*/ 0 w 664368"/>
              <a:gd name="connsiteY13" fmla="*/ 838200 h 1054894"/>
              <a:gd name="connsiteX14" fmla="*/ 4762 w 664368"/>
              <a:gd name="connsiteY14" fmla="*/ 745331 h 1054894"/>
              <a:gd name="connsiteX15" fmla="*/ 16668 w 664368"/>
              <a:gd name="connsiteY15" fmla="*/ 685800 h 1054894"/>
              <a:gd name="connsiteX16" fmla="*/ 30956 w 664368"/>
              <a:gd name="connsiteY16" fmla="*/ 645319 h 1054894"/>
              <a:gd name="connsiteX17" fmla="*/ 42862 w 664368"/>
              <a:gd name="connsiteY17" fmla="*/ 635794 h 1054894"/>
              <a:gd name="connsiteX18" fmla="*/ 135731 w 664368"/>
              <a:gd name="connsiteY18" fmla="*/ 564356 h 1054894"/>
              <a:gd name="connsiteX19" fmla="*/ 235743 w 664368"/>
              <a:gd name="connsiteY19" fmla="*/ 481013 h 1054894"/>
              <a:gd name="connsiteX20" fmla="*/ 338137 w 664368"/>
              <a:gd name="connsiteY20" fmla="*/ 388144 h 1054894"/>
              <a:gd name="connsiteX21" fmla="*/ 423862 w 664368"/>
              <a:gd name="connsiteY21" fmla="*/ 300038 h 1054894"/>
              <a:gd name="connsiteX22" fmla="*/ 502443 w 664368"/>
              <a:gd name="connsiteY22" fmla="*/ 202406 h 1054894"/>
              <a:gd name="connsiteX23" fmla="*/ 561975 w 664368"/>
              <a:gd name="connsiteY23" fmla="*/ 116681 h 1054894"/>
              <a:gd name="connsiteX24" fmla="*/ 592931 w 664368"/>
              <a:gd name="connsiteY24" fmla="*/ 61913 h 1054894"/>
              <a:gd name="connsiteX25" fmla="*/ 609600 w 664368"/>
              <a:gd name="connsiteY25" fmla="*/ 16669 h 1054894"/>
              <a:gd name="connsiteX26" fmla="*/ 623887 w 664368"/>
              <a:gd name="connsiteY26" fmla="*/ 0 h 1054894"/>
              <a:gd name="connsiteX27" fmla="*/ 635793 w 664368"/>
              <a:gd name="connsiteY27" fmla="*/ 0 h 1054894"/>
              <a:gd name="connsiteX28" fmla="*/ 647700 w 664368"/>
              <a:gd name="connsiteY28" fmla="*/ 7144 h 1054894"/>
              <a:gd name="connsiteX29" fmla="*/ 661987 w 664368"/>
              <a:gd name="connsiteY29" fmla="*/ 23813 h 1054894"/>
              <a:gd name="connsiteX30" fmla="*/ 664368 w 664368"/>
              <a:gd name="connsiteY30" fmla="*/ 38100 h 1054894"/>
              <a:gd name="connsiteX31" fmla="*/ 640556 w 664368"/>
              <a:gd name="connsiteY31" fmla="*/ 157163 h 105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64368" h="1054894">
                <a:moveTo>
                  <a:pt x="640556" y="157163"/>
                </a:moveTo>
                <a:lnTo>
                  <a:pt x="585787" y="361950"/>
                </a:lnTo>
                <a:lnTo>
                  <a:pt x="514350" y="550069"/>
                </a:lnTo>
                <a:lnTo>
                  <a:pt x="416718" y="740569"/>
                </a:lnTo>
                <a:lnTo>
                  <a:pt x="300037" y="907256"/>
                </a:lnTo>
                <a:lnTo>
                  <a:pt x="200025" y="1014413"/>
                </a:lnTo>
                <a:lnTo>
                  <a:pt x="147637" y="1042988"/>
                </a:lnTo>
                <a:lnTo>
                  <a:pt x="100012" y="1054894"/>
                </a:lnTo>
                <a:lnTo>
                  <a:pt x="73818" y="1054894"/>
                </a:lnTo>
                <a:lnTo>
                  <a:pt x="42862" y="1042988"/>
                </a:lnTo>
                <a:lnTo>
                  <a:pt x="26193" y="1023938"/>
                </a:lnTo>
                <a:lnTo>
                  <a:pt x="11906" y="992981"/>
                </a:lnTo>
                <a:lnTo>
                  <a:pt x="0" y="928688"/>
                </a:lnTo>
                <a:lnTo>
                  <a:pt x="0" y="838200"/>
                </a:lnTo>
                <a:lnTo>
                  <a:pt x="4762" y="745331"/>
                </a:lnTo>
                <a:lnTo>
                  <a:pt x="16668" y="685800"/>
                </a:lnTo>
                <a:lnTo>
                  <a:pt x="30956" y="645319"/>
                </a:lnTo>
                <a:lnTo>
                  <a:pt x="42862" y="635794"/>
                </a:lnTo>
                <a:lnTo>
                  <a:pt x="135731" y="564356"/>
                </a:lnTo>
                <a:lnTo>
                  <a:pt x="235743" y="481013"/>
                </a:lnTo>
                <a:lnTo>
                  <a:pt x="338137" y="388144"/>
                </a:lnTo>
                <a:lnTo>
                  <a:pt x="423862" y="300038"/>
                </a:lnTo>
                <a:lnTo>
                  <a:pt x="502443" y="202406"/>
                </a:lnTo>
                <a:lnTo>
                  <a:pt x="561975" y="116681"/>
                </a:lnTo>
                <a:lnTo>
                  <a:pt x="592931" y="61913"/>
                </a:lnTo>
                <a:lnTo>
                  <a:pt x="609600" y="16669"/>
                </a:lnTo>
                <a:cubicBezTo>
                  <a:pt x="624448" y="1820"/>
                  <a:pt x="623887" y="9116"/>
                  <a:pt x="623887" y="0"/>
                </a:cubicBezTo>
                <a:lnTo>
                  <a:pt x="635793" y="0"/>
                </a:lnTo>
                <a:lnTo>
                  <a:pt x="647700" y="7144"/>
                </a:lnTo>
                <a:lnTo>
                  <a:pt x="661987" y="23813"/>
                </a:lnTo>
                <a:lnTo>
                  <a:pt x="664368" y="38100"/>
                </a:lnTo>
                <a:lnTo>
                  <a:pt x="640556" y="157163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C9F6902C-2247-4FB3-A66C-A6E3C9343F1F}"/>
              </a:ext>
            </a:extLst>
          </p:cNvPr>
          <p:cNvSpPr/>
          <p:nvPr/>
        </p:nvSpPr>
        <p:spPr>
          <a:xfrm>
            <a:off x="5170488" y="4757738"/>
            <a:ext cx="476250" cy="1003300"/>
          </a:xfrm>
          <a:custGeom>
            <a:avLst/>
            <a:gdLst>
              <a:gd name="connsiteX0" fmla="*/ 169069 w 476250"/>
              <a:gd name="connsiteY0" fmla="*/ 628650 h 1002506"/>
              <a:gd name="connsiteX1" fmla="*/ 140494 w 476250"/>
              <a:gd name="connsiteY1" fmla="*/ 359568 h 1002506"/>
              <a:gd name="connsiteX2" fmla="*/ 128587 w 476250"/>
              <a:gd name="connsiteY2" fmla="*/ 302418 h 1002506"/>
              <a:gd name="connsiteX3" fmla="*/ 88106 w 476250"/>
              <a:gd name="connsiteY3" fmla="*/ 171450 h 1002506"/>
              <a:gd name="connsiteX4" fmla="*/ 57150 w 476250"/>
              <a:gd name="connsiteY4" fmla="*/ 111918 h 1002506"/>
              <a:gd name="connsiteX5" fmla="*/ 38100 w 476250"/>
              <a:gd name="connsiteY5" fmla="*/ 90487 h 1002506"/>
              <a:gd name="connsiteX6" fmla="*/ 14287 w 476250"/>
              <a:gd name="connsiteY6" fmla="*/ 57150 h 1002506"/>
              <a:gd name="connsiteX7" fmla="*/ 0 w 476250"/>
              <a:gd name="connsiteY7" fmla="*/ 4762 h 1002506"/>
              <a:gd name="connsiteX8" fmla="*/ 4762 w 476250"/>
              <a:gd name="connsiteY8" fmla="*/ 0 h 1002506"/>
              <a:gd name="connsiteX9" fmla="*/ 19050 w 476250"/>
              <a:gd name="connsiteY9" fmla="*/ 0 h 1002506"/>
              <a:gd name="connsiteX10" fmla="*/ 42862 w 476250"/>
              <a:gd name="connsiteY10" fmla="*/ 11906 h 1002506"/>
              <a:gd name="connsiteX11" fmla="*/ 111919 w 476250"/>
              <a:gd name="connsiteY11" fmla="*/ 66675 h 1002506"/>
              <a:gd name="connsiteX12" fmla="*/ 202406 w 476250"/>
              <a:gd name="connsiteY12" fmla="*/ 152400 h 1002506"/>
              <a:gd name="connsiteX13" fmla="*/ 273844 w 476250"/>
              <a:gd name="connsiteY13" fmla="*/ 230981 h 1002506"/>
              <a:gd name="connsiteX14" fmla="*/ 347662 w 476250"/>
              <a:gd name="connsiteY14" fmla="*/ 319087 h 1002506"/>
              <a:gd name="connsiteX15" fmla="*/ 402431 w 476250"/>
              <a:gd name="connsiteY15" fmla="*/ 409575 h 1002506"/>
              <a:gd name="connsiteX16" fmla="*/ 431006 w 476250"/>
              <a:gd name="connsiteY16" fmla="*/ 466725 h 1002506"/>
              <a:gd name="connsiteX17" fmla="*/ 450056 w 476250"/>
              <a:gd name="connsiteY17" fmla="*/ 514350 h 1002506"/>
              <a:gd name="connsiteX18" fmla="*/ 466725 w 476250"/>
              <a:gd name="connsiteY18" fmla="*/ 573881 h 1002506"/>
              <a:gd name="connsiteX19" fmla="*/ 473869 w 476250"/>
              <a:gd name="connsiteY19" fmla="*/ 628650 h 1002506"/>
              <a:gd name="connsiteX20" fmla="*/ 476250 w 476250"/>
              <a:gd name="connsiteY20" fmla="*/ 683418 h 1002506"/>
              <a:gd name="connsiteX21" fmla="*/ 471487 w 476250"/>
              <a:gd name="connsiteY21" fmla="*/ 778668 h 1002506"/>
              <a:gd name="connsiteX22" fmla="*/ 454819 w 476250"/>
              <a:gd name="connsiteY22" fmla="*/ 845343 h 1002506"/>
              <a:gd name="connsiteX23" fmla="*/ 433387 w 476250"/>
              <a:gd name="connsiteY23" fmla="*/ 895350 h 1002506"/>
              <a:gd name="connsiteX24" fmla="*/ 392906 w 476250"/>
              <a:gd name="connsiteY24" fmla="*/ 957262 h 1002506"/>
              <a:gd name="connsiteX25" fmla="*/ 359569 w 476250"/>
              <a:gd name="connsiteY25" fmla="*/ 988218 h 1002506"/>
              <a:gd name="connsiteX26" fmla="*/ 335756 w 476250"/>
              <a:gd name="connsiteY26" fmla="*/ 1000125 h 1002506"/>
              <a:gd name="connsiteX27" fmla="*/ 309562 w 476250"/>
              <a:gd name="connsiteY27" fmla="*/ 1002506 h 1002506"/>
              <a:gd name="connsiteX28" fmla="*/ 280987 w 476250"/>
              <a:gd name="connsiteY28" fmla="*/ 995362 h 1002506"/>
              <a:gd name="connsiteX29" fmla="*/ 252412 w 476250"/>
              <a:gd name="connsiteY29" fmla="*/ 981075 h 1002506"/>
              <a:gd name="connsiteX30" fmla="*/ 230981 w 476250"/>
              <a:gd name="connsiteY30" fmla="*/ 962025 h 1002506"/>
              <a:gd name="connsiteX31" fmla="*/ 214312 w 476250"/>
              <a:gd name="connsiteY31" fmla="*/ 940593 h 1002506"/>
              <a:gd name="connsiteX32" fmla="*/ 202406 w 476250"/>
              <a:gd name="connsiteY32" fmla="*/ 914400 h 1002506"/>
              <a:gd name="connsiteX33" fmla="*/ 188119 w 476250"/>
              <a:gd name="connsiteY33" fmla="*/ 854868 h 1002506"/>
              <a:gd name="connsiteX34" fmla="*/ 180975 w 476250"/>
              <a:gd name="connsiteY34" fmla="*/ 809625 h 1002506"/>
              <a:gd name="connsiteX35" fmla="*/ 169069 w 476250"/>
              <a:gd name="connsiteY35" fmla="*/ 628650 h 10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76250" h="1002506">
                <a:moveTo>
                  <a:pt x="169069" y="628650"/>
                </a:moveTo>
                <a:lnTo>
                  <a:pt x="140494" y="359568"/>
                </a:lnTo>
                <a:lnTo>
                  <a:pt x="128587" y="302418"/>
                </a:lnTo>
                <a:lnTo>
                  <a:pt x="88106" y="171450"/>
                </a:lnTo>
                <a:lnTo>
                  <a:pt x="57150" y="111918"/>
                </a:lnTo>
                <a:lnTo>
                  <a:pt x="38100" y="90487"/>
                </a:lnTo>
                <a:lnTo>
                  <a:pt x="14287" y="57150"/>
                </a:lnTo>
                <a:lnTo>
                  <a:pt x="0" y="4762"/>
                </a:lnTo>
                <a:lnTo>
                  <a:pt x="4762" y="0"/>
                </a:lnTo>
                <a:lnTo>
                  <a:pt x="19050" y="0"/>
                </a:lnTo>
                <a:lnTo>
                  <a:pt x="42862" y="11906"/>
                </a:lnTo>
                <a:lnTo>
                  <a:pt x="111919" y="66675"/>
                </a:lnTo>
                <a:lnTo>
                  <a:pt x="202406" y="152400"/>
                </a:lnTo>
                <a:lnTo>
                  <a:pt x="273844" y="230981"/>
                </a:lnTo>
                <a:lnTo>
                  <a:pt x="347662" y="319087"/>
                </a:lnTo>
                <a:lnTo>
                  <a:pt x="402431" y="409575"/>
                </a:lnTo>
                <a:lnTo>
                  <a:pt x="431006" y="466725"/>
                </a:lnTo>
                <a:lnTo>
                  <a:pt x="450056" y="514350"/>
                </a:lnTo>
                <a:lnTo>
                  <a:pt x="466725" y="573881"/>
                </a:lnTo>
                <a:lnTo>
                  <a:pt x="473869" y="628650"/>
                </a:lnTo>
                <a:lnTo>
                  <a:pt x="476250" y="683418"/>
                </a:lnTo>
                <a:lnTo>
                  <a:pt x="471487" y="778668"/>
                </a:lnTo>
                <a:lnTo>
                  <a:pt x="454819" y="845343"/>
                </a:lnTo>
                <a:lnTo>
                  <a:pt x="433387" y="895350"/>
                </a:lnTo>
                <a:lnTo>
                  <a:pt x="392906" y="957262"/>
                </a:lnTo>
                <a:lnTo>
                  <a:pt x="359569" y="988218"/>
                </a:lnTo>
                <a:lnTo>
                  <a:pt x="335756" y="1000125"/>
                </a:lnTo>
                <a:lnTo>
                  <a:pt x="309562" y="1002506"/>
                </a:lnTo>
                <a:lnTo>
                  <a:pt x="280987" y="995362"/>
                </a:lnTo>
                <a:lnTo>
                  <a:pt x="252412" y="981075"/>
                </a:lnTo>
                <a:lnTo>
                  <a:pt x="230981" y="962025"/>
                </a:lnTo>
                <a:lnTo>
                  <a:pt x="214312" y="940593"/>
                </a:lnTo>
                <a:lnTo>
                  <a:pt x="202406" y="914400"/>
                </a:lnTo>
                <a:lnTo>
                  <a:pt x="188119" y="854868"/>
                </a:lnTo>
                <a:lnTo>
                  <a:pt x="180975" y="809625"/>
                </a:lnTo>
                <a:lnTo>
                  <a:pt x="169069" y="62865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E4EA48CB-505A-4DA2-A86F-018D9D7A8614}"/>
              </a:ext>
            </a:extLst>
          </p:cNvPr>
          <p:cNvSpPr/>
          <p:nvPr/>
        </p:nvSpPr>
        <p:spPr>
          <a:xfrm>
            <a:off x="6257925" y="4743451"/>
            <a:ext cx="636588" cy="969963"/>
          </a:xfrm>
          <a:custGeom>
            <a:avLst/>
            <a:gdLst>
              <a:gd name="connsiteX0" fmla="*/ 130969 w 635794"/>
              <a:gd name="connsiteY0" fmla="*/ 259556 h 969169"/>
              <a:gd name="connsiteX1" fmla="*/ 42863 w 635794"/>
              <a:gd name="connsiteY1" fmla="*/ 102394 h 969169"/>
              <a:gd name="connsiteX2" fmla="*/ 11906 w 635794"/>
              <a:gd name="connsiteY2" fmla="*/ 45244 h 969169"/>
              <a:gd name="connsiteX3" fmla="*/ 0 w 635794"/>
              <a:gd name="connsiteY3" fmla="*/ 19050 h 969169"/>
              <a:gd name="connsiteX4" fmla="*/ 0 w 635794"/>
              <a:gd name="connsiteY4" fmla="*/ 4763 h 969169"/>
              <a:gd name="connsiteX5" fmla="*/ 7144 w 635794"/>
              <a:gd name="connsiteY5" fmla="*/ 0 h 969169"/>
              <a:gd name="connsiteX6" fmla="*/ 45244 w 635794"/>
              <a:gd name="connsiteY6" fmla="*/ 21431 h 969169"/>
              <a:gd name="connsiteX7" fmla="*/ 111919 w 635794"/>
              <a:gd name="connsiteY7" fmla="*/ 59531 h 969169"/>
              <a:gd name="connsiteX8" fmla="*/ 202406 w 635794"/>
              <a:gd name="connsiteY8" fmla="*/ 114300 h 969169"/>
              <a:gd name="connsiteX9" fmla="*/ 271463 w 635794"/>
              <a:gd name="connsiteY9" fmla="*/ 166688 h 969169"/>
              <a:gd name="connsiteX10" fmla="*/ 347663 w 635794"/>
              <a:gd name="connsiteY10" fmla="*/ 226219 h 969169"/>
              <a:gd name="connsiteX11" fmla="*/ 402431 w 635794"/>
              <a:gd name="connsiteY11" fmla="*/ 280988 h 969169"/>
              <a:gd name="connsiteX12" fmla="*/ 452438 w 635794"/>
              <a:gd name="connsiteY12" fmla="*/ 328613 h 969169"/>
              <a:gd name="connsiteX13" fmla="*/ 507206 w 635794"/>
              <a:gd name="connsiteY13" fmla="*/ 400050 h 969169"/>
              <a:gd name="connsiteX14" fmla="*/ 547688 w 635794"/>
              <a:gd name="connsiteY14" fmla="*/ 459581 h 969169"/>
              <a:gd name="connsiteX15" fmla="*/ 573881 w 635794"/>
              <a:gd name="connsiteY15" fmla="*/ 511969 h 969169"/>
              <a:gd name="connsiteX16" fmla="*/ 600075 w 635794"/>
              <a:gd name="connsiteY16" fmla="*/ 573881 h 969169"/>
              <a:gd name="connsiteX17" fmla="*/ 626269 w 635794"/>
              <a:gd name="connsiteY17" fmla="*/ 657225 h 969169"/>
              <a:gd name="connsiteX18" fmla="*/ 635794 w 635794"/>
              <a:gd name="connsiteY18" fmla="*/ 738188 h 969169"/>
              <a:gd name="connsiteX19" fmla="*/ 633413 w 635794"/>
              <a:gd name="connsiteY19" fmla="*/ 807244 h 969169"/>
              <a:gd name="connsiteX20" fmla="*/ 621506 w 635794"/>
              <a:gd name="connsiteY20" fmla="*/ 869156 h 969169"/>
              <a:gd name="connsiteX21" fmla="*/ 597694 w 635794"/>
              <a:gd name="connsiteY21" fmla="*/ 909638 h 969169"/>
              <a:gd name="connsiteX22" fmla="*/ 576263 w 635794"/>
              <a:gd name="connsiteY22" fmla="*/ 935831 h 969169"/>
              <a:gd name="connsiteX23" fmla="*/ 540544 w 635794"/>
              <a:gd name="connsiteY23" fmla="*/ 957263 h 969169"/>
              <a:gd name="connsiteX24" fmla="*/ 507206 w 635794"/>
              <a:gd name="connsiteY24" fmla="*/ 969169 h 969169"/>
              <a:gd name="connsiteX25" fmla="*/ 473869 w 635794"/>
              <a:gd name="connsiteY25" fmla="*/ 969169 h 969169"/>
              <a:gd name="connsiteX26" fmla="*/ 447675 w 635794"/>
              <a:gd name="connsiteY26" fmla="*/ 957263 h 969169"/>
              <a:gd name="connsiteX27" fmla="*/ 426244 w 635794"/>
              <a:gd name="connsiteY27" fmla="*/ 940594 h 969169"/>
              <a:gd name="connsiteX28" fmla="*/ 411956 w 635794"/>
              <a:gd name="connsiteY28" fmla="*/ 921544 h 969169"/>
              <a:gd name="connsiteX29" fmla="*/ 385763 w 635794"/>
              <a:gd name="connsiteY29" fmla="*/ 869156 h 969169"/>
              <a:gd name="connsiteX30" fmla="*/ 347663 w 635794"/>
              <a:gd name="connsiteY30" fmla="*/ 747713 h 969169"/>
              <a:gd name="connsiteX31" fmla="*/ 269081 w 635794"/>
              <a:gd name="connsiteY31" fmla="*/ 550069 h 969169"/>
              <a:gd name="connsiteX32" fmla="*/ 130969 w 635794"/>
              <a:gd name="connsiteY32" fmla="*/ 259556 h 96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35794" h="969169">
                <a:moveTo>
                  <a:pt x="130969" y="259556"/>
                </a:moveTo>
                <a:lnTo>
                  <a:pt x="42863" y="102394"/>
                </a:lnTo>
                <a:lnTo>
                  <a:pt x="11906" y="45244"/>
                </a:lnTo>
                <a:lnTo>
                  <a:pt x="0" y="19050"/>
                </a:lnTo>
                <a:lnTo>
                  <a:pt x="0" y="4763"/>
                </a:lnTo>
                <a:lnTo>
                  <a:pt x="7144" y="0"/>
                </a:lnTo>
                <a:lnTo>
                  <a:pt x="45244" y="21431"/>
                </a:lnTo>
                <a:lnTo>
                  <a:pt x="111919" y="59531"/>
                </a:lnTo>
                <a:lnTo>
                  <a:pt x="202406" y="114300"/>
                </a:lnTo>
                <a:lnTo>
                  <a:pt x="271463" y="166688"/>
                </a:lnTo>
                <a:lnTo>
                  <a:pt x="347663" y="226219"/>
                </a:lnTo>
                <a:lnTo>
                  <a:pt x="402431" y="280988"/>
                </a:lnTo>
                <a:lnTo>
                  <a:pt x="452438" y="328613"/>
                </a:lnTo>
                <a:lnTo>
                  <a:pt x="507206" y="400050"/>
                </a:lnTo>
                <a:lnTo>
                  <a:pt x="547688" y="459581"/>
                </a:lnTo>
                <a:lnTo>
                  <a:pt x="573881" y="511969"/>
                </a:lnTo>
                <a:lnTo>
                  <a:pt x="600075" y="573881"/>
                </a:lnTo>
                <a:lnTo>
                  <a:pt x="626269" y="657225"/>
                </a:lnTo>
                <a:lnTo>
                  <a:pt x="635794" y="738188"/>
                </a:lnTo>
                <a:cubicBezTo>
                  <a:pt x="635000" y="761207"/>
                  <a:pt x="634207" y="784225"/>
                  <a:pt x="633413" y="807244"/>
                </a:cubicBezTo>
                <a:lnTo>
                  <a:pt x="621506" y="869156"/>
                </a:lnTo>
                <a:lnTo>
                  <a:pt x="597694" y="909638"/>
                </a:lnTo>
                <a:lnTo>
                  <a:pt x="576263" y="935831"/>
                </a:lnTo>
                <a:lnTo>
                  <a:pt x="540544" y="957263"/>
                </a:lnTo>
                <a:lnTo>
                  <a:pt x="507206" y="969169"/>
                </a:lnTo>
                <a:lnTo>
                  <a:pt x="473869" y="969169"/>
                </a:lnTo>
                <a:lnTo>
                  <a:pt x="447675" y="957263"/>
                </a:lnTo>
                <a:lnTo>
                  <a:pt x="426244" y="940594"/>
                </a:lnTo>
                <a:lnTo>
                  <a:pt x="411956" y="921544"/>
                </a:lnTo>
                <a:lnTo>
                  <a:pt x="385763" y="869156"/>
                </a:lnTo>
                <a:lnTo>
                  <a:pt x="347663" y="747713"/>
                </a:lnTo>
                <a:lnTo>
                  <a:pt x="269081" y="550069"/>
                </a:lnTo>
                <a:lnTo>
                  <a:pt x="130969" y="259556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DCA9A9B2-F283-468C-8A6E-ED05D71475CA}"/>
              </a:ext>
            </a:extLst>
          </p:cNvPr>
          <p:cNvSpPr/>
          <p:nvPr/>
        </p:nvSpPr>
        <p:spPr>
          <a:xfrm>
            <a:off x="7373938" y="4779964"/>
            <a:ext cx="768350" cy="1000125"/>
          </a:xfrm>
          <a:custGeom>
            <a:avLst/>
            <a:gdLst>
              <a:gd name="connsiteX0" fmla="*/ 366713 w 766763"/>
              <a:gd name="connsiteY0" fmla="*/ 214312 h 1000125"/>
              <a:gd name="connsiteX1" fmla="*/ 107157 w 766763"/>
              <a:gd name="connsiteY1" fmla="*/ 45244 h 1000125"/>
              <a:gd name="connsiteX2" fmla="*/ 38100 w 766763"/>
              <a:gd name="connsiteY2" fmla="*/ 7144 h 1000125"/>
              <a:gd name="connsiteX3" fmla="*/ 23813 w 766763"/>
              <a:gd name="connsiteY3" fmla="*/ 0 h 1000125"/>
              <a:gd name="connsiteX4" fmla="*/ 9525 w 766763"/>
              <a:gd name="connsiteY4" fmla="*/ 0 h 1000125"/>
              <a:gd name="connsiteX5" fmla="*/ 0 w 766763"/>
              <a:gd name="connsiteY5" fmla="*/ 9525 h 1000125"/>
              <a:gd name="connsiteX6" fmla="*/ 2382 w 766763"/>
              <a:gd name="connsiteY6" fmla="*/ 23812 h 1000125"/>
              <a:gd name="connsiteX7" fmla="*/ 11907 w 766763"/>
              <a:gd name="connsiteY7" fmla="*/ 61912 h 1000125"/>
              <a:gd name="connsiteX8" fmla="*/ 47625 w 766763"/>
              <a:gd name="connsiteY8" fmla="*/ 102394 h 1000125"/>
              <a:gd name="connsiteX9" fmla="*/ 142875 w 766763"/>
              <a:gd name="connsiteY9" fmla="*/ 214312 h 1000125"/>
              <a:gd name="connsiteX10" fmla="*/ 233363 w 766763"/>
              <a:gd name="connsiteY10" fmla="*/ 330994 h 1000125"/>
              <a:gd name="connsiteX11" fmla="*/ 297657 w 766763"/>
              <a:gd name="connsiteY11" fmla="*/ 426244 h 1000125"/>
              <a:gd name="connsiteX12" fmla="*/ 350044 w 766763"/>
              <a:gd name="connsiteY12" fmla="*/ 511969 h 1000125"/>
              <a:gd name="connsiteX13" fmla="*/ 390525 w 766763"/>
              <a:gd name="connsiteY13" fmla="*/ 602456 h 1000125"/>
              <a:gd name="connsiteX14" fmla="*/ 435769 w 766763"/>
              <a:gd name="connsiteY14" fmla="*/ 709612 h 1000125"/>
              <a:gd name="connsiteX15" fmla="*/ 476250 w 766763"/>
              <a:gd name="connsiteY15" fmla="*/ 828675 h 1000125"/>
              <a:gd name="connsiteX16" fmla="*/ 500063 w 766763"/>
              <a:gd name="connsiteY16" fmla="*/ 900112 h 1000125"/>
              <a:gd name="connsiteX17" fmla="*/ 514350 w 766763"/>
              <a:gd name="connsiteY17" fmla="*/ 926306 h 1000125"/>
              <a:gd name="connsiteX18" fmla="*/ 542925 w 766763"/>
              <a:gd name="connsiteY18" fmla="*/ 952500 h 1000125"/>
              <a:gd name="connsiteX19" fmla="*/ 566738 w 766763"/>
              <a:gd name="connsiteY19" fmla="*/ 971550 h 1000125"/>
              <a:gd name="connsiteX20" fmla="*/ 602457 w 766763"/>
              <a:gd name="connsiteY20" fmla="*/ 990600 h 1000125"/>
              <a:gd name="connsiteX21" fmla="*/ 628650 w 766763"/>
              <a:gd name="connsiteY21" fmla="*/ 1000125 h 1000125"/>
              <a:gd name="connsiteX22" fmla="*/ 652463 w 766763"/>
              <a:gd name="connsiteY22" fmla="*/ 1000125 h 1000125"/>
              <a:gd name="connsiteX23" fmla="*/ 678657 w 766763"/>
              <a:gd name="connsiteY23" fmla="*/ 997744 h 1000125"/>
              <a:gd name="connsiteX24" fmla="*/ 704850 w 766763"/>
              <a:gd name="connsiteY24" fmla="*/ 983456 h 1000125"/>
              <a:gd name="connsiteX25" fmla="*/ 726282 w 766763"/>
              <a:gd name="connsiteY25" fmla="*/ 954881 h 1000125"/>
              <a:gd name="connsiteX26" fmla="*/ 752475 w 766763"/>
              <a:gd name="connsiteY26" fmla="*/ 904875 h 1000125"/>
              <a:gd name="connsiteX27" fmla="*/ 766763 w 766763"/>
              <a:gd name="connsiteY27" fmla="*/ 854869 h 1000125"/>
              <a:gd name="connsiteX28" fmla="*/ 766763 w 766763"/>
              <a:gd name="connsiteY28" fmla="*/ 833437 h 1000125"/>
              <a:gd name="connsiteX29" fmla="*/ 762000 w 766763"/>
              <a:gd name="connsiteY29" fmla="*/ 752475 h 1000125"/>
              <a:gd name="connsiteX30" fmla="*/ 747713 w 766763"/>
              <a:gd name="connsiteY30" fmla="*/ 661987 h 1000125"/>
              <a:gd name="connsiteX31" fmla="*/ 721519 w 766763"/>
              <a:gd name="connsiteY31" fmla="*/ 569119 h 1000125"/>
              <a:gd name="connsiteX32" fmla="*/ 695325 w 766763"/>
              <a:gd name="connsiteY32" fmla="*/ 502444 h 1000125"/>
              <a:gd name="connsiteX33" fmla="*/ 664369 w 766763"/>
              <a:gd name="connsiteY33" fmla="*/ 447675 h 1000125"/>
              <a:gd name="connsiteX34" fmla="*/ 647700 w 766763"/>
              <a:gd name="connsiteY34" fmla="*/ 431006 h 1000125"/>
              <a:gd name="connsiteX35" fmla="*/ 597694 w 766763"/>
              <a:gd name="connsiteY35" fmla="*/ 390525 h 1000125"/>
              <a:gd name="connsiteX36" fmla="*/ 419100 w 766763"/>
              <a:gd name="connsiteY36" fmla="*/ 252412 h 1000125"/>
              <a:gd name="connsiteX37" fmla="*/ 366713 w 766763"/>
              <a:gd name="connsiteY37" fmla="*/ 214312 h 100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66763" h="1000125">
                <a:moveTo>
                  <a:pt x="366713" y="214312"/>
                </a:moveTo>
                <a:lnTo>
                  <a:pt x="107157" y="45244"/>
                </a:lnTo>
                <a:lnTo>
                  <a:pt x="38100" y="7144"/>
                </a:lnTo>
                <a:lnTo>
                  <a:pt x="23813" y="0"/>
                </a:lnTo>
                <a:lnTo>
                  <a:pt x="9525" y="0"/>
                </a:lnTo>
                <a:lnTo>
                  <a:pt x="0" y="9525"/>
                </a:lnTo>
                <a:lnTo>
                  <a:pt x="2382" y="23812"/>
                </a:lnTo>
                <a:lnTo>
                  <a:pt x="11907" y="61912"/>
                </a:lnTo>
                <a:lnTo>
                  <a:pt x="47625" y="102394"/>
                </a:lnTo>
                <a:lnTo>
                  <a:pt x="142875" y="214312"/>
                </a:lnTo>
                <a:lnTo>
                  <a:pt x="233363" y="330994"/>
                </a:lnTo>
                <a:lnTo>
                  <a:pt x="297657" y="426244"/>
                </a:lnTo>
                <a:lnTo>
                  <a:pt x="350044" y="511969"/>
                </a:lnTo>
                <a:lnTo>
                  <a:pt x="390525" y="602456"/>
                </a:lnTo>
                <a:lnTo>
                  <a:pt x="435769" y="709612"/>
                </a:lnTo>
                <a:lnTo>
                  <a:pt x="476250" y="828675"/>
                </a:lnTo>
                <a:lnTo>
                  <a:pt x="500063" y="900112"/>
                </a:lnTo>
                <a:lnTo>
                  <a:pt x="514350" y="926306"/>
                </a:lnTo>
                <a:lnTo>
                  <a:pt x="542925" y="952500"/>
                </a:lnTo>
                <a:lnTo>
                  <a:pt x="566738" y="971550"/>
                </a:lnTo>
                <a:lnTo>
                  <a:pt x="602457" y="990600"/>
                </a:lnTo>
                <a:lnTo>
                  <a:pt x="628650" y="1000125"/>
                </a:lnTo>
                <a:lnTo>
                  <a:pt x="652463" y="1000125"/>
                </a:lnTo>
                <a:lnTo>
                  <a:pt x="678657" y="997744"/>
                </a:lnTo>
                <a:lnTo>
                  <a:pt x="704850" y="983456"/>
                </a:lnTo>
                <a:lnTo>
                  <a:pt x="726282" y="954881"/>
                </a:lnTo>
                <a:lnTo>
                  <a:pt x="752475" y="904875"/>
                </a:lnTo>
                <a:lnTo>
                  <a:pt x="766763" y="854869"/>
                </a:lnTo>
                <a:lnTo>
                  <a:pt x="766763" y="833437"/>
                </a:lnTo>
                <a:lnTo>
                  <a:pt x="762000" y="752475"/>
                </a:lnTo>
                <a:lnTo>
                  <a:pt x="747713" y="661987"/>
                </a:lnTo>
                <a:lnTo>
                  <a:pt x="721519" y="569119"/>
                </a:lnTo>
                <a:lnTo>
                  <a:pt x="695325" y="502444"/>
                </a:lnTo>
                <a:lnTo>
                  <a:pt x="664369" y="447675"/>
                </a:lnTo>
                <a:lnTo>
                  <a:pt x="647700" y="431006"/>
                </a:lnTo>
                <a:lnTo>
                  <a:pt x="597694" y="390525"/>
                </a:lnTo>
                <a:lnTo>
                  <a:pt x="419100" y="252412"/>
                </a:lnTo>
                <a:lnTo>
                  <a:pt x="366713" y="21431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B0D6F775-3ED9-4E03-A207-0589F35D5EE4}"/>
              </a:ext>
            </a:extLst>
          </p:cNvPr>
          <p:cNvSpPr/>
          <p:nvPr/>
        </p:nvSpPr>
        <p:spPr>
          <a:xfrm>
            <a:off x="4714876" y="1597025"/>
            <a:ext cx="2911475" cy="1441450"/>
          </a:xfrm>
          <a:custGeom>
            <a:avLst/>
            <a:gdLst>
              <a:gd name="connsiteX0" fmla="*/ 355600 w 2911475"/>
              <a:gd name="connsiteY0" fmla="*/ 206375 h 1441450"/>
              <a:gd name="connsiteX1" fmla="*/ 231775 w 2911475"/>
              <a:gd name="connsiteY1" fmla="*/ 209550 h 1441450"/>
              <a:gd name="connsiteX2" fmla="*/ 120650 w 2911475"/>
              <a:gd name="connsiteY2" fmla="*/ 212725 h 1441450"/>
              <a:gd name="connsiteX3" fmla="*/ 53975 w 2911475"/>
              <a:gd name="connsiteY3" fmla="*/ 206375 h 1441450"/>
              <a:gd name="connsiteX4" fmla="*/ 41275 w 2911475"/>
              <a:gd name="connsiteY4" fmla="*/ 206375 h 1441450"/>
              <a:gd name="connsiteX5" fmla="*/ 0 w 2911475"/>
              <a:gd name="connsiteY5" fmla="*/ 180975 h 1441450"/>
              <a:gd name="connsiteX6" fmla="*/ 44450 w 2911475"/>
              <a:gd name="connsiteY6" fmla="*/ 358775 h 1441450"/>
              <a:gd name="connsiteX7" fmla="*/ 127000 w 2911475"/>
              <a:gd name="connsiteY7" fmla="*/ 361950 h 1441450"/>
              <a:gd name="connsiteX8" fmla="*/ 288925 w 2911475"/>
              <a:gd name="connsiteY8" fmla="*/ 352425 h 1441450"/>
              <a:gd name="connsiteX9" fmla="*/ 663575 w 2911475"/>
              <a:gd name="connsiteY9" fmla="*/ 323850 h 1441450"/>
              <a:gd name="connsiteX10" fmla="*/ 1047750 w 2911475"/>
              <a:gd name="connsiteY10" fmla="*/ 292100 h 1441450"/>
              <a:gd name="connsiteX11" fmla="*/ 1371600 w 2911475"/>
              <a:gd name="connsiteY11" fmla="*/ 266700 h 1441450"/>
              <a:gd name="connsiteX12" fmla="*/ 1651000 w 2911475"/>
              <a:gd name="connsiteY12" fmla="*/ 250825 h 1441450"/>
              <a:gd name="connsiteX13" fmla="*/ 1936750 w 2911475"/>
              <a:gd name="connsiteY13" fmla="*/ 238125 h 1441450"/>
              <a:gd name="connsiteX14" fmla="*/ 2238375 w 2911475"/>
              <a:gd name="connsiteY14" fmla="*/ 228600 h 1441450"/>
              <a:gd name="connsiteX15" fmla="*/ 2374900 w 2911475"/>
              <a:gd name="connsiteY15" fmla="*/ 225425 h 1441450"/>
              <a:gd name="connsiteX16" fmla="*/ 2470150 w 2911475"/>
              <a:gd name="connsiteY16" fmla="*/ 228600 h 1441450"/>
              <a:gd name="connsiteX17" fmla="*/ 2492375 w 2911475"/>
              <a:gd name="connsiteY17" fmla="*/ 241300 h 1441450"/>
              <a:gd name="connsiteX18" fmla="*/ 2514600 w 2911475"/>
              <a:gd name="connsiteY18" fmla="*/ 263525 h 1441450"/>
              <a:gd name="connsiteX19" fmla="*/ 2524125 w 2911475"/>
              <a:gd name="connsiteY19" fmla="*/ 285750 h 1441450"/>
              <a:gd name="connsiteX20" fmla="*/ 2533650 w 2911475"/>
              <a:gd name="connsiteY20" fmla="*/ 327025 h 1441450"/>
              <a:gd name="connsiteX21" fmla="*/ 2533650 w 2911475"/>
              <a:gd name="connsiteY21" fmla="*/ 355600 h 1441450"/>
              <a:gd name="connsiteX22" fmla="*/ 2527300 w 2911475"/>
              <a:gd name="connsiteY22" fmla="*/ 403225 h 1441450"/>
              <a:gd name="connsiteX23" fmla="*/ 2489200 w 2911475"/>
              <a:gd name="connsiteY23" fmla="*/ 650875 h 1441450"/>
              <a:gd name="connsiteX24" fmla="*/ 2454275 w 2911475"/>
              <a:gd name="connsiteY24" fmla="*/ 879475 h 1441450"/>
              <a:gd name="connsiteX25" fmla="*/ 2428875 w 2911475"/>
              <a:gd name="connsiteY25" fmla="*/ 1000125 h 1441450"/>
              <a:gd name="connsiteX26" fmla="*/ 2381250 w 2911475"/>
              <a:gd name="connsiteY26" fmla="*/ 1212850 h 1441450"/>
              <a:gd name="connsiteX27" fmla="*/ 2359025 w 2911475"/>
              <a:gd name="connsiteY27" fmla="*/ 1323975 h 1441450"/>
              <a:gd name="connsiteX28" fmla="*/ 2346325 w 2911475"/>
              <a:gd name="connsiteY28" fmla="*/ 1416050 h 1441450"/>
              <a:gd name="connsiteX29" fmla="*/ 2463800 w 2911475"/>
              <a:gd name="connsiteY29" fmla="*/ 1438275 h 1441450"/>
              <a:gd name="connsiteX30" fmla="*/ 2482850 w 2911475"/>
              <a:gd name="connsiteY30" fmla="*/ 1441450 h 1441450"/>
              <a:gd name="connsiteX31" fmla="*/ 2530475 w 2911475"/>
              <a:gd name="connsiteY31" fmla="*/ 1419225 h 1441450"/>
              <a:gd name="connsiteX32" fmla="*/ 2584450 w 2911475"/>
              <a:gd name="connsiteY32" fmla="*/ 1330325 h 1441450"/>
              <a:gd name="connsiteX33" fmla="*/ 2651125 w 2911475"/>
              <a:gd name="connsiteY33" fmla="*/ 1130300 h 1441450"/>
              <a:gd name="connsiteX34" fmla="*/ 2720975 w 2911475"/>
              <a:gd name="connsiteY34" fmla="*/ 835025 h 1441450"/>
              <a:gd name="connsiteX35" fmla="*/ 2784475 w 2911475"/>
              <a:gd name="connsiteY35" fmla="*/ 520700 h 1441450"/>
              <a:gd name="connsiteX36" fmla="*/ 2803525 w 2911475"/>
              <a:gd name="connsiteY36" fmla="*/ 419100 h 1441450"/>
              <a:gd name="connsiteX37" fmla="*/ 2806700 w 2911475"/>
              <a:gd name="connsiteY37" fmla="*/ 396875 h 1441450"/>
              <a:gd name="connsiteX38" fmla="*/ 2822575 w 2911475"/>
              <a:gd name="connsiteY38" fmla="*/ 365125 h 1441450"/>
              <a:gd name="connsiteX39" fmla="*/ 2854325 w 2911475"/>
              <a:gd name="connsiteY39" fmla="*/ 342900 h 1441450"/>
              <a:gd name="connsiteX40" fmla="*/ 2889250 w 2911475"/>
              <a:gd name="connsiteY40" fmla="*/ 320675 h 1441450"/>
              <a:gd name="connsiteX41" fmla="*/ 2911475 w 2911475"/>
              <a:gd name="connsiteY41" fmla="*/ 295275 h 1441450"/>
              <a:gd name="connsiteX42" fmla="*/ 2908300 w 2911475"/>
              <a:gd name="connsiteY42" fmla="*/ 266700 h 1441450"/>
              <a:gd name="connsiteX43" fmla="*/ 2886075 w 2911475"/>
              <a:gd name="connsiteY43" fmla="*/ 234950 h 1441450"/>
              <a:gd name="connsiteX44" fmla="*/ 2832100 w 2911475"/>
              <a:gd name="connsiteY44" fmla="*/ 161925 h 1441450"/>
              <a:gd name="connsiteX45" fmla="*/ 2768600 w 2911475"/>
              <a:gd name="connsiteY45" fmla="*/ 107950 h 1441450"/>
              <a:gd name="connsiteX46" fmla="*/ 2670175 w 2911475"/>
              <a:gd name="connsiteY46" fmla="*/ 41275 h 1441450"/>
              <a:gd name="connsiteX47" fmla="*/ 2587625 w 2911475"/>
              <a:gd name="connsiteY47" fmla="*/ 0 h 1441450"/>
              <a:gd name="connsiteX48" fmla="*/ 2543175 w 2911475"/>
              <a:gd name="connsiteY48" fmla="*/ 6350 h 1441450"/>
              <a:gd name="connsiteX49" fmla="*/ 2463800 w 2911475"/>
              <a:gd name="connsiteY49" fmla="*/ 28575 h 1441450"/>
              <a:gd name="connsiteX50" fmla="*/ 2409825 w 2911475"/>
              <a:gd name="connsiteY50" fmla="*/ 44450 h 1441450"/>
              <a:gd name="connsiteX51" fmla="*/ 1835150 w 2911475"/>
              <a:gd name="connsiteY51" fmla="*/ 95250 h 1441450"/>
              <a:gd name="connsiteX52" fmla="*/ 1085850 w 2911475"/>
              <a:gd name="connsiteY52" fmla="*/ 155575 h 1441450"/>
              <a:gd name="connsiteX53" fmla="*/ 609600 w 2911475"/>
              <a:gd name="connsiteY53" fmla="*/ 193675 h 1441450"/>
              <a:gd name="connsiteX54" fmla="*/ 355600 w 2911475"/>
              <a:gd name="connsiteY54" fmla="*/ 206375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911475" h="1441450">
                <a:moveTo>
                  <a:pt x="355600" y="206375"/>
                </a:moveTo>
                <a:lnTo>
                  <a:pt x="231775" y="209550"/>
                </a:lnTo>
                <a:lnTo>
                  <a:pt x="120650" y="212725"/>
                </a:lnTo>
                <a:lnTo>
                  <a:pt x="53975" y="206375"/>
                </a:lnTo>
                <a:lnTo>
                  <a:pt x="41275" y="206375"/>
                </a:lnTo>
                <a:lnTo>
                  <a:pt x="0" y="180975"/>
                </a:lnTo>
                <a:lnTo>
                  <a:pt x="44450" y="358775"/>
                </a:lnTo>
                <a:lnTo>
                  <a:pt x="127000" y="361950"/>
                </a:lnTo>
                <a:lnTo>
                  <a:pt x="288925" y="352425"/>
                </a:lnTo>
                <a:lnTo>
                  <a:pt x="663575" y="323850"/>
                </a:lnTo>
                <a:lnTo>
                  <a:pt x="1047750" y="292100"/>
                </a:lnTo>
                <a:lnTo>
                  <a:pt x="1371600" y="266700"/>
                </a:lnTo>
                <a:lnTo>
                  <a:pt x="1651000" y="250825"/>
                </a:lnTo>
                <a:lnTo>
                  <a:pt x="1936750" y="238125"/>
                </a:lnTo>
                <a:lnTo>
                  <a:pt x="2238375" y="228600"/>
                </a:lnTo>
                <a:lnTo>
                  <a:pt x="2374900" y="225425"/>
                </a:lnTo>
                <a:lnTo>
                  <a:pt x="2470150" y="228600"/>
                </a:lnTo>
                <a:lnTo>
                  <a:pt x="2492375" y="241300"/>
                </a:lnTo>
                <a:lnTo>
                  <a:pt x="2514600" y="263525"/>
                </a:lnTo>
                <a:lnTo>
                  <a:pt x="2524125" y="285750"/>
                </a:lnTo>
                <a:lnTo>
                  <a:pt x="2533650" y="327025"/>
                </a:lnTo>
                <a:lnTo>
                  <a:pt x="2533650" y="355600"/>
                </a:lnTo>
                <a:lnTo>
                  <a:pt x="2527300" y="403225"/>
                </a:lnTo>
                <a:lnTo>
                  <a:pt x="2489200" y="650875"/>
                </a:lnTo>
                <a:lnTo>
                  <a:pt x="2454275" y="879475"/>
                </a:lnTo>
                <a:lnTo>
                  <a:pt x="2428875" y="1000125"/>
                </a:lnTo>
                <a:lnTo>
                  <a:pt x="2381250" y="1212850"/>
                </a:lnTo>
                <a:lnTo>
                  <a:pt x="2359025" y="1323975"/>
                </a:lnTo>
                <a:lnTo>
                  <a:pt x="2346325" y="1416050"/>
                </a:lnTo>
                <a:lnTo>
                  <a:pt x="2463800" y="1438275"/>
                </a:lnTo>
                <a:lnTo>
                  <a:pt x="2482850" y="1441450"/>
                </a:lnTo>
                <a:lnTo>
                  <a:pt x="2530475" y="1419225"/>
                </a:lnTo>
                <a:lnTo>
                  <a:pt x="2584450" y="1330325"/>
                </a:lnTo>
                <a:lnTo>
                  <a:pt x="2651125" y="1130300"/>
                </a:lnTo>
                <a:lnTo>
                  <a:pt x="2720975" y="835025"/>
                </a:lnTo>
                <a:lnTo>
                  <a:pt x="2784475" y="520700"/>
                </a:lnTo>
                <a:lnTo>
                  <a:pt x="2803525" y="419100"/>
                </a:lnTo>
                <a:lnTo>
                  <a:pt x="2806700" y="396875"/>
                </a:lnTo>
                <a:lnTo>
                  <a:pt x="2822575" y="365125"/>
                </a:lnTo>
                <a:lnTo>
                  <a:pt x="2854325" y="342900"/>
                </a:lnTo>
                <a:lnTo>
                  <a:pt x="2889250" y="320675"/>
                </a:lnTo>
                <a:lnTo>
                  <a:pt x="2911475" y="295275"/>
                </a:lnTo>
                <a:lnTo>
                  <a:pt x="2908300" y="266700"/>
                </a:lnTo>
                <a:lnTo>
                  <a:pt x="2886075" y="234950"/>
                </a:lnTo>
                <a:lnTo>
                  <a:pt x="2832100" y="161925"/>
                </a:lnTo>
                <a:lnTo>
                  <a:pt x="2768600" y="107950"/>
                </a:lnTo>
                <a:lnTo>
                  <a:pt x="2670175" y="41275"/>
                </a:lnTo>
                <a:lnTo>
                  <a:pt x="2587625" y="0"/>
                </a:lnTo>
                <a:lnTo>
                  <a:pt x="2543175" y="6350"/>
                </a:lnTo>
                <a:lnTo>
                  <a:pt x="2463800" y="28575"/>
                </a:lnTo>
                <a:lnTo>
                  <a:pt x="2409825" y="44450"/>
                </a:lnTo>
                <a:lnTo>
                  <a:pt x="1835150" y="95250"/>
                </a:lnTo>
                <a:lnTo>
                  <a:pt x="1085850" y="155575"/>
                </a:lnTo>
                <a:lnTo>
                  <a:pt x="609600" y="193675"/>
                </a:lnTo>
                <a:lnTo>
                  <a:pt x="355600" y="2063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AF969057-B15D-494D-9B93-C96CEEFBFC95}"/>
              </a:ext>
            </a:extLst>
          </p:cNvPr>
          <p:cNvSpPr/>
          <p:nvPr/>
        </p:nvSpPr>
        <p:spPr>
          <a:xfrm>
            <a:off x="4770438" y="2228850"/>
            <a:ext cx="2582862" cy="336550"/>
          </a:xfrm>
          <a:custGeom>
            <a:avLst/>
            <a:gdLst>
              <a:gd name="connsiteX0" fmla="*/ 941957 w 2582866"/>
              <a:gd name="connsiteY0" fmla="*/ 80166 h 335697"/>
              <a:gd name="connsiteX1" fmla="*/ 558660 w 2582866"/>
              <a:gd name="connsiteY1" fmla="*/ 125260 h 335697"/>
              <a:gd name="connsiteX2" fmla="*/ 383296 w 2582866"/>
              <a:gd name="connsiteY2" fmla="*/ 147807 h 335697"/>
              <a:gd name="connsiteX3" fmla="*/ 315655 w 2582866"/>
              <a:gd name="connsiteY3" fmla="*/ 155323 h 335697"/>
              <a:gd name="connsiteX4" fmla="*/ 260541 w 2582866"/>
              <a:gd name="connsiteY4" fmla="*/ 160333 h 335697"/>
              <a:gd name="connsiteX5" fmla="*/ 190395 w 2582866"/>
              <a:gd name="connsiteY5" fmla="*/ 160333 h 335697"/>
              <a:gd name="connsiteX6" fmla="*/ 112734 w 2582866"/>
              <a:gd name="connsiteY6" fmla="*/ 145302 h 335697"/>
              <a:gd name="connsiteX7" fmla="*/ 0 w 2582866"/>
              <a:gd name="connsiteY7" fmla="*/ 107724 h 335697"/>
              <a:gd name="connsiteX8" fmla="*/ 110229 w 2582866"/>
              <a:gd name="connsiteY8" fmla="*/ 313151 h 335697"/>
              <a:gd name="connsiteX9" fmla="*/ 215447 w 2582866"/>
              <a:gd name="connsiteY9" fmla="*/ 333192 h 335697"/>
              <a:gd name="connsiteX10" fmla="*/ 255530 w 2582866"/>
              <a:gd name="connsiteY10" fmla="*/ 335697 h 335697"/>
              <a:gd name="connsiteX11" fmla="*/ 310645 w 2582866"/>
              <a:gd name="connsiteY11" fmla="*/ 330687 h 335697"/>
              <a:gd name="connsiteX12" fmla="*/ 458452 w 2582866"/>
              <a:gd name="connsiteY12" fmla="*/ 308140 h 335697"/>
              <a:gd name="connsiteX13" fmla="*/ 796655 w 2582866"/>
              <a:gd name="connsiteY13" fmla="*/ 263046 h 335697"/>
              <a:gd name="connsiteX14" fmla="*/ 1112311 w 2582866"/>
              <a:gd name="connsiteY14" fmla="*/ 217953 h 335697"/>
              <a:gd name="connsiteX15" fmla="*/ 1345295 w 2582866"/>
              <a:gd name="connsiteY15" fmla="*/ 197911 h 335697"/>
              <a:gd name="connsiteX16" fmla="*/ 1588300 w 2582866"/>
              <a:gd name="connsiteY16" fmla="*/ 187890 h 335697"/>
              <a:gd name="connsiteX17" fmla="*/ 1871388 w 2582866"/>
              <a:gd name="connsiteY17" fmla="*/ 175364 h 335697"/>
              <a:gd name="connsiteX18" fmla="*/ 2076815 w 2582866"/>
              <a:gd name="connsiteY18" fmla="*/ 167849 h 335697"/>
              <a:gd name="connsiteX19" fmla="*/ 2274726 w 2582866"/>
              <a:gd name="connsiteY19" fmla="*/ 160333 h 335697"/>
              <a:gd name="connsiteX20" fmla="*/ 2417523 w 2582866"/>
              <a:gd name="connsiteY20" fmla="*/ 152817 h 335697"/>
              <a:gd name="connsiteX21" fmla="*/ 2582866 w 2582866"/>
              <a:gd name="connsiteY21" fmla="*/ 92692 h 335697"/>
              <a:gd name="connsiteX22" fmla="*/ 2442575 w 2582866"/>
              <a:gd name="connsiteY22" fmla="*/ 0 h 335697"/>
              <a:gd name="connsiteX23" fmla="*/ 2219612 w 2582866"/>
              <a:gd name="connsiteY23" fmla="*/ 5010 h 335697"/>
              <a:gd name="connsiteX24" fmla="*/ 1821284 w 2582866"/>
              <a:gd name="connsiteY24" fmla="*/ 20042 h 335697"/>
              <a:gd name="connsiteX25" fmla="*/ 1493102 w 2582866"/>
              <a:gd name="connsiteY25" fmla="*/ 35073 h 335697"/>
              <a:gd name="connsiteX26" fmla="*/ 1320243 w 2582866"/>
              <a:gd name="connsiteY26" fmla="*/ 40083 h 335697"/>
              <a:gd name="connsiteX27" fmla="*/ 941957 w 2582866"/>
              <a:gd name="connsiteY27" fmla="*/ 80166 h 33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582866" h="335697">
                <a:moveTo>
                  <a:pt x="941957" y="80166"/>
                </a:moveTo>
                <a:lnTo>
                  <a:pt x="558660" y="125260"/>
                </a:lnTo>
                <a:lnTo>
                  <a:pt x="383296" y="147807"/>
                </a:lnTo>
                <a:lnTo>
                  <a:pt x="315655" y="155323"/>
                </a:lnTo>
                <a:lnTo>
                  <a:pt x="260541" y="160333"/>
                </a:lnTo>
                <a:lnTo>
                  <a:pt x="190395" y="160333"/>
                </a:lnTo>
                <a:lnTo>
                  <a:pt x="112734" y="145302"/>
                </a:lnTo>
                <a:lnTo>
                  <a:pt x="0" y="107724"/>
                </a:lnTo>
                <a:lnTo>
                  <a:pt x="110229" y="313151"/>
                </a:lnTo>
                <a:lnTo>
                  <a:pt x="215447" y="333192"/>
                </a:lnTo>
                <a:lnTo>
                  <a:pt x="255530" y="335697"/>
                </a:lnTo>
                <a:lnTo>
                  <a:pt x="310645" y="330687"/>
                </a:lnTo>
                <a:lnTo>
                  <a:pt x="458452" y="308140"/>
                </a:lnTo>
                <a:lnTo>
                  <a:pt x="796655" y="263046"/>
                </a:lnTo>
                <a:lnTo>
                  <a:pt x="1112311" y="217953"/>
                </a:lnTo>
                <a:lnTo>
                  <a:pt x="1345295" y="197911"/>
                </a:lnTo>
                <a:lnTo>
                  <a:pt x="1588300" y="187890"/>
                </a:lnTo>
                <a:lnTo>
                  <a:pt x="1871388" y="175364"/>
                </a:lnTo>
                <a:lnTo>
                  <a:pt x="2076815" y="167849"/>
                </a:lnTo>
                <a:lnTo>
                  <a:pt x="2274726" y="160333"/>
                </a:lnTo>
                <a:lnTo>
                  <a:pt x="2417523" y="152817"/>
                </a:lnTo>
                <a:lnTo>
                  <a:pt x="2582866" y="92692"/>
                </a:lnTo>
                <a:lnTo>
                  <a:pt x="2442575" y="0"/>
                </a:lnTo>
                <a:lnTo>
                  <a:pt x="2219612" y="5010"/>
                </a:lnTo>
                <a:lnTo>
                  <a:pt x="1821284" y="20042"/>
                </a:lnTo>
                <a:lnTo>
                  <a:pt x="1493102" y="35073"/>
                </a:lnTo>
                <a:lnTo>
                  <a:pt x="1320243" y="40083"/>
                </a:lnTo>
                <a:lnTo>
                  <a:pt x="941957" y="8016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45A79105-4BAE-46A6-8943-2C2A303EF53D}"/>
              </a:ext>
            </a:extLst>
          </p:cNvPr>
          <p:cNvSpPr/>
          <p:nvPr/>
        </p:nvSpPr>
        <p:spPr>
          <a:xfrm>
            <a:off x="4791076" y="2808289"/>
            <a:ext cx="2474913" cy="333375"/>
          </a:xfrm>
          <a:custGeom>
            <a:avLst/>
            <a:gdLst>
              <a:gd name="connsiteX0" fmla="*/ 921916 w 2475143"/>
              <a:gd name="connsiteY0" fmla="*/ 105219 h 333193"/>
              <a:gd name="connsiteX1" fmla="*/ 688932 w 2475143"/>
              <a:gd name="connsiteY1" fmla="*/ 130271 h 333193"/>
              <a:gd name="connsiteX2" fmla="*/ 455948 w 2475143"/>
              <a:gd name="connsiteY2" fmla="*/ 152818 h 333193"/>
              <a:gd name="connsiteX3" fmla="*/ 195406 w 2475143"/>
              <a:gd name="connsiteY3" fmla="*/ 175365 h 333193"/>
              <a:gd name="connsiteX4" fmla="*/ 137786 w 2475143"/>
              <a:gd name="connsiteY4" fmla="*/ 172860 h 333193"/>
              <a:gd name="connsiteX5" fmla="*/ 0 w 2475143"/>
              <a:gd name="connsiteY5" fmla="*/ 230479 h 333193"/>
              <a:gd name="connsiteX6" fmla="*/ 172859 w 2475143"/>
              <a:gd name="connsiteY6" fmla="*/ 333193 h 333193"/>
              <a:gd name="connsiteX7" fmla="*/ 303130 w 2475143"/>
              <a:gd name="connsiteY7" fmla="*/ 318161 h 333193"/>
              <a:gd name="connsiteX8" fmla="*/ 503546 w 2475143"/>
              <a:gd name="connsiteY8" fmla="*/ 295615 h 333193"/>
              <a:gd name="connsiteX9" fmla="*/ 651354 w 2475143"/>
              <a:gd name="connsiteY9" fmla="*/ 288099 h 333193"/>
              <a:gd name="connsiteX10" fmla="*/ 879327 w 2475143"/>
              <a:gd name="connsiteY10" fmla="*/ 265552 h 333193"/>
              <a:gd name="connsiteX11" fmla="*/ 1089765 w 2475143"/>
              <a:gd name="connsiteY11" fmla="*/ 243005 h 333193"/>
              <a:gd name="connsiteX12" fmla="*/ 1282665 w 2475143"/>
              <a:gd name="connsiteY12" fmla="*/ 220458 h 333193"/>
              <a:gd name="connsiteX13" fmla="*/ 1510639 w 2475143"/>
              <a:gd name="connsiteY13" fmla="*/ 207932 h 333193"/>
              <a:gd name="connsiteX14" fmla="*/ 1748634 w 2475143"/>
              <a:gd name="connsiteY14" fmla="*/ 192901 h 333193"/>
              <a:gd name="connsiteX15" fmla="*/ 2014185 w 2475143"/>
              <a:gd name="connsiteY15" fmla="*/ 180375 h 333193"/>
              <a:gd name="connsiteX16" fmla="*/ 2154477 w 2475143"/>
              <a:gd name="connsiteY16" fmla="*/ 175365 h 333193"/>
              <a:gd name="connsiteX17" fmla="*/ 2194560 w 2475143"/>
              <a:gd name="connsiteY17" fmla="*/ 180375 h 333193"/>
              <a:gd name="connsiteX18" fmla="*/ 2234643 w 2475143"/>
              <a:gd name="connsiteY18" fmla="*/ 192901 h 333193"/>
              <a:gd name="connsiteX19" fmla="*/ 2279737 w 2475143"/>
              <a:gd name="connsiteY19" fmla="*/ 207932 h 333193"/>
              <a:gd name="connsiteX20" fmla="*/ 2337357 w 2475143"/>
              <a:gd name="connsiteY20" fmla="*/ 222964 h 333193"/>
              <a:gd name="connsiteX21" fmla="*/ 2364914 w 2475143"/>
              <a:gd name="connsiteY21" fmla="*/ 227974 h 333193"/>
              <a:gd name="connsiteX22" fmla="*/ 2410008 w 2475143"/>
              <a:gd name="connsiteY22" fmla="*/ 232984 h 333193"/>
              <a:gd name="connsiteX23" fmla="*/ 2475143 w 2475143"/>
              <a:gd name="connsiteY23" fmla="*/ 117745 h 333193"/>
              <a:gd name="connsiteX24" fmla="*/ 2309800 w 2475143"/>
              <a:gd name="connsiteY24" fmla="*/ 0 h 333193"/>
              <a:gd name="connsiteX25" fmla="*/ 2149466 w 2475143"/>
              <a:gd name="connsiteY25" fmla="*/ 5011 h 333193"/>
              <a:gd name="connsiteX26" fmla="*/ 1853852 w 2475143"/>
              <a:gd name="connsiteY26" fmla="*/ 27558 h 333193"/>
              <a:gd name="connsiteX27" fmla="*/ 1420452 w 2475143"/>
              <a:gd name="connsiteY27" fmla="*/ 55115 h 333193"/>
              <a:gd name="connsiteX28" fmla="*/ 1275150 w 2475143"/>
              <a:gd name="connsiteY28" fmla="*/ 67641 h 333193"/>
              <a:gd name="connsiteX29" fmla="*/ 921916 w 2475143"/>
              <a:gd name="connsiteY29" fmla="*/ 105219 h 33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475143" h="333193">
                <a:moveTo>
                  <a:pt x="921916" y="105219"/>
                </a:moveTo>
                <a:lnTo>
                  <a:pt x="688932" y="130271"/>
                </a:lnTo>
                <a:lnTo>
                  <a:pt x="455948" y="152818"/>
                </a:lnTo>
                <a:lnTo>
                  <a:pt x="195406" y="175365"/>
                </a:lnTo>
                <a:lnTo>
                  <a:pt x="137786" y="172860"/>
                </a:lnTo>
                <a:lnTo>
                  <a:pt x="0" y="230479"/>
                </a:lnTo>
                <a:lnTo>
                  <a:pt x="172859" y="333193"/>
                </a:lnTo>
                <a:lnTo>
                  <a:pt x="303130" y="318161"/>
                </a:lnTo>
                <a:lnTo>
                  <a:pt x="503546" y="295615"/>
                </a:lnTo>
                <a:lnTo>
                  <a:pt x="651354" y="288099"/>
                </a:lnTo>
                <a:lnTo>
                  <a:pt x="879327" y="265552"/>
                </a:lnTo>
                <a:lnTo>
                  <a:pt x="1089765" y="243005"/>
                </a:lnTo>
                <a:lnTo>
                  <a:pt x="1282665" y="220458"/>
                </a:lnTo>
                <a:lnTo>
                  <a:pt x="1510639" y="207932"/>
                </a:lnTo>
                <a:lnTo>
                  <a:pt x="1748634" y="192901"/>
                </a:lnTo>
                <a:lnTo>
                  <a:pt x="2014185" y="180375"/>
                </a:lnTo>
                <a:lnTo>
                  <a:pt x="2154477" y="175365"/>
                </a:lnTo>
                <a:lnTo>
                  <a:pt x="2194560" y="180375"/>
                </a:lnTo>
                <a:lnTo>
                  <a:pt x="2234643" y="192901"/>
                </a:lnTo>
                <a:lnTo>
                  <a:pt x="2279737" y="207932"/>
                </a:lnTo>
                <a:lnTo>
                  <a:pt x="2337357" y="222964"/>
                </a:lnTo>
                <a:lnTo>
                  <a:pt x="2364914" y="227974"/>
                </a:lnTo>
                <a:lnTo>
                  <a:pt x="2410008" y="232984"/>
                </a:lnTo>
                <a:lnTo>
                  <a:pt x="2475143" y="117745"/>
                </a:lnTo>
                <a:lnTo>
                  <a:pt x="2309800" y="0"/>
                </a:lnTo>
                <a:lnTo>
                  <a:pt x="2149466" y="5011"/>
                </a:lnTo>
                <a:lnTo>
                  <a:pt x="1853852" y="27558"/>
                </a:lnTo>
                <a:lnTo>
                  <a:pt x="1420452" y="55115"/>
                </a:lnTo>
                <a:lnTo>
                  <a:pt x="1275150" y="67641"/>
                </a:lnTo>
                <a:lnTo>
                  <a:pt x="921916" y="1052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3E9C5E50-F158-44B6-8AF3-57568BEF94D4}"/>
              </a:ext>
            </a:extLst>
          </p:cNvPr>
          <p:cNvSpPr/>
          <p:nvPr/>
        </p:nvSpPr>
        <p:spPr>
          <a:xfrm>
            <a:off x="5695950" y="1806575"/>
            <a:ext cx="457200" cy="2476500"/>
          </a:xfrm>
          <a:custGeom>
            <a:avLst/>
            <a:gdLst>
              <a:gd name="connsiteX0" fmla="*/ 171450 w 457200"/>
              <a:gd name="connsiteY0" fmla="*/ 835025 h 2476500"/>
              <a:gd name="connsiteX1" fmla="*/ 171450 w 457200"/>
              <a:gd name="connsiteY1" fmla="*/ 571500 h 2476500"/>
              <a:gd name="connsiteX2" fmla="*/ 171450 w 457200"/>
              <a:gd name="connsiteY2" fmla="*/ 485775 h 2476500"/>
              <a:gd name="connsiteX3" fmla="*/ 155575 w 457200"/>
              <a:gd name="connsiteY3" fmla="*/ 349250 h 2476500"/>
              <a:gd name="connsiteX4" fmla="*/ 146050 w 457200"/>
              <a:gd name="connsiteY4" fmla="*/ 244475 h 2476500"/>
              <a:gd name="connsiteX5" fmla="*/ 120650 w 457200"/>
              <a:gd name="connsiteY5" fmla="*/ 149225 h 2476500"/>
              <a:gd name="connsiteX6" fmla="*/ 107950 w 457200"/>
              <a:gd name="connsiteY6" fmla="*/ 123825 h 2476500"/>
              <a:gd name="connsiteX7" fmla="*/ 85725 w 457200"/>
              <a:gd name="connsiteY7" fmla="*/ 85725 h 2476500"/>
              <a:gd name="connsiteX8" fmla="*/ 0 w 457200"/>
              <a:gd name="connsiteY8" fmla="*/ 0 h 2476500"/>
              <a:gd name="connsiteX9" fmla="*/ 358775 w 457200"/>
              <a:gd name="connsiteY9" fmla="*/ 63500 h 2476500"/>
              <a:gd name="connsiteX10" fmla="*/ 396875 w 457200"/>
              <a:gd name="connsiteY10" fmla="*/ 98425 h 2476500"/>
              <a:gd name="connsiteX11" fmla="*/ 422275 w 457200"/>
              <a:gd name="connsiteY11" fmla="*/ 127000 h 2476500"/>
              <a:gd name="connsiteX12" fmla="*/ 438150 w 457200"/>
              <a:gd name="connsiteY12" fmla="*/ 149225 h 2476500"/>
              <a:gd name="connsiteX13" fmla="*/ 450850 w 457200"/>
              <a:gd name="connsiteY13" fmla="*/ 177800 h 2476500"/>
              <a:gd name="connsiteX14" fmla="*/ 457200 w 457200"/>
              <a:gd name="connsiteY14" fmla="*/ 212725 h 2476500"/>
              <a:gd name="connsiteX15" fmla="*/ 454025 w 457200"/>
              <a:gd name="connsiteY15" fmla="*/ 254000 h 2476500"/>
              <a:gd name="connsiteX16" fmla="*/ 438150 w 457200"/>
              <a:gd name="connsiteY16" fmla="*/ 292100 h 2476500"/>
              <a:gd name="connsiteX17" fmla="*/ 428625 w 457200"/>
              <a:gd name="connsiteY17" fmla="*/ 333375 h 2476500"/>
              <a:gd name="connsiteX18" fmla="*/ 419100 w 457200"/>
              <a:gd name="connsiteY18" fmla="*/ 393700 h 2476500"/>
              <a:gd name="connsiteX19" fmla="*/ 419100 w 457200"/>
              <a:gd name="connsiteY19" fmla="*/ 523875 h 2476500"/>
              <a:gd name="connsiteX20" fmla="*/ 409575 w 457200"/>
              <a:gd name="connsiteY20" fmla="*/ 746125 h 2476500"/>
              <a:gd name="connsiteX21" fmla="*/ 396875 w 457200"/>
              <a:gd name="connsiteY21" fmla="*/ 1012825 h 2476500"/>
              <a:gd name="connsiteX22" fmla="*/ 393700 w 457200"/>
              <a:gd name="connsiteY22" fmla="*/ 1152525 h 2476500"/>
              <a:gd name="connsiteX23" fmla="*/ 393700 w 457200"/>
              <a:gd name="connsiteY23" fmla="*/ 1784350 h 2476500"/>
              <a:gd name="connsiteX24" fmla="*/ 390525 w 457200"/>
              <a:gd name="connsiteY24" fmla="*/ 2038350 h 2476500"/>
              <a:gd name="connsiteX25" fmla="*/ 371475 w 457200"/>
              <a:gd name="connsiteY25" fmla="*/ 2346325 h 2476500"/>
              <a:gd name="connsiteX26" fmla="*/ 361950 w 457200"/>
              <a:gd name="connsiteY26" fmla="*/ 2387600 h 2476500"/>
              <a:gd name="connsiteX27" fmla="*/ 276225 w 457200"/>
              <a:gd name="connsiteY27" fmla="*/ 2476500 h 2476500"/>
              <a:gd name="connsiteX28" fmla="*/ 168275 w 457200"/>
              <a:gd name="connsiteY28" fmla="*/ 2403475 h 2476500"/>
              <a:gd name="connsiteX29" fmla="*/ 171450 w 457200"/>
              <a:gd name="connsiteY29" fmla="*/ 1866900 h 2476500"/>
              <a:gd name="connsiteX30" fmla="*/ 171450 w 457200"/>
              <a:gd name="connsiteY30" fmla="*/ 1190625 h 2476500"/>
              <a:gd name="connsiteX31" fmla="*/ 171450 w 457200"/>
              <a:gd name="connsiteY31" fmla="*/ 835025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57200" h="2476500">
                <a:moveTo>
                  <a:pt x="171450" y="835025"/>
                </a:moveTo>
                <a:lnTo>
                  <a:pt x="171450" y="571500"/>
                </a:lnTo>
                <a:lnTo>
                  <a:pt x="171450" y="485775"/>
                </a:lnTo>
                <a:lnTo>
                  <a:pt x="155575" y="349250"/>
                </a:lnTo>
                <a:lnTo>
                  <a:pt x="146050" y="244475"/>
                </a:lnTo>
                <a:lnTo>
                  <a:pt x="120650" y="149225"/>
                </a:lnTo>
                <a:lnTo>
                  <a:pt x="107950" y="123825"/>
                </a:lnTo>
                <a:lnTo>
                  <a:pt x="85725" y="85725"/>
                </a:lnTo>
                <a:lnTo>
                  <a:pt x="0" y="0"/>
                </a:lnTo>
                <a:lnTo>
                  <a:pt x="358775" y="63500"/>
                </a:lnTo>
                <a:lnTo>
                  <a:pt x="396875" y="98425"/>
                </a:lnTo>
                <a:lnTo>
                  <a:pt x="422275" y="127000"/>
                </a:lnTo>
                <a:lnTo>
                  <a:pt x="438150" y="149225"/>
                </a:lnTo>
                <a:lnTo>
                  <a:pt x="450850" y="177800"/>
                </a:lnTo>
                <a:lnTo>
                  <a:pt x="457200" y="212725"/>
                </a:lnTo>
                <a:lnTo>
                  <a:pt x="454025" y="254000"/>
                </a:lnTo>
                <a:lnTo>
                  <a:pt x="438150" y="292100"/>
                </a:lnTo>
                <a:lnTo>
                  <a:pt x="428625" y="333375"/>
                </a:lnTo>
                <a:lnTo>
                  <a:pt x="419100" y="393700"/>
                </a:lnTo>
                <a:lnTo>
                  <a:pt x="419100" y="523875"/>
                </a:lnTo>
                <a:lnTo>
                  <a:pt x="409575" y="746125"/>
                </a:lnTo>
                <a:lnTo>
                  <a:pt x="396875" y="1012825"/>
                </a:lnTo>
                <a:cubicBezTo>
                  <a:pt x="395817" y="1059392"/>
                  <a:pt x="394758" y="1105958"/>
                  <a:pt x="393700" y="1152525"/>
                </a:cubicBezTo>
                <a:lnTo>
                  <a:pt x="393700" y="1784350"/>
                </a:lnTo>
                <a:cubicBezTo>
                  <a:pt x="392642" y="1869017"/>
                  <a:pt x="391583" y="1953683"/>
                  <a:pt x="390525" y="2038350"/>
                </a:cubicBezTo>
                <a:lnTo>
                  <a:pt x="371475" y="2346325"/>
                </a:lnTo>
                <a:lnTo>
                  <a:pt x="361950" y="2387600"/>
                </a:lnTo>
                <a:lnTo>
                  <a:pt x="276225" y="2476500"/>
                </a:lnTo>
                <a:lnTo>
                  <a:pt x="168275" y="2403475"/>
                </a:lnTo>
                <a:cubicBezTo>
                  <a:pt x="169333" y="2224617"/>
                  <a:pt x="170392" y="2045758"/>
                  <a:pt x="171450" y="1866900"/>
                </a:cubicBezTo>
                <a:lnTo>
                  <a:pt x="171450" y="1190625"/>
                </a:lnTo>
                <a:cubicBezTo>
                  <a:pt x="170392" y="1077383"/>
                  <a:pt x="169333" y="964142"/>
                  <a:pt x="171450" y="8350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BD0FE30F-27E9-4BA4-9E40-E7ACBC2BBDF3}"/>
              </a:ext>
            </a:extLst>
          </p:cNvPr>
          <p:cNvSpPr/>
          <p:nvPr/>
        </p:nvSpPr>
        <p:spPr>
          <a:xfrm>
            <a:off x="4567238" y="3405188"/>
            <a:ext cx="2709862" cy="442912"/>
          </a:xfrm>
          <a:custGeom>
            <a:avLst/>
            <a:gdLst>
              <a:gd name="connsiteX0" fmla="*/ 1195387 w 2709862"/>
              <a:gd name="connsiteY0" fmla="*/ 166687 h 442912"/>
              <a:gd name="connsiteX1" fmla="*/ 921543 w 2709862"/>
              <a:gd name="connsiteY1" fmla="*/ 188118 h 442912"/>
              <a:gd name="connsiteX2" fmla="*/ 700087 w 2709862"/>
              <a:gd name="connsiteY2" fmla="*/ 214312 h 442912"/>
              <a:gd name="connsiteX3" fmla="*/ 578643 w 2709862"/>
              <a:gd name="connsiteY3" fmla="*/ 226218 h 442912"/>
              <a:gd name="connsiteX4" fmla="*/ 447675 w 2709862"/>
              <a:gd name="connsiteY4" fmla="*/ 228600 h 442912"/>
              <a:gd name="connsiteX5" fmla="*/ 328612 w 2709862"/>
              <a:gd name="connsiteY5" fmla="*/ 219075 h 442912"/>
              <a:gd name="connsiteX6" fmla="*/ 233362 w 2709862"/>
              <a:gd name="connsiteY6" fmla="*/ 207168 h 442912"/>
              <a:gd name="connsiteX7" fmla="*/ 145256 w 2709862"/>
              <a:gd name="connsiteY7" fmla="*/ 180975 h 442912"/>
              <a:gd name="connsiteX8" fmla="*/ 61912 w 2709862"/>
              <a:gd name="connsiteY8" fmla="*/ 145256 h 442912"/>
              <a:gd name="connsiteX9" fmla="*/ 35718 w 2709862"/>
              <a:gd name="connsiteY9" fmla="*/ 135731 h 442912"/>
              <a:gd name="connsiteX10" fmla="*/ 16668 w 2709862"/>
              <a:gd name="connsiteY10" fmla="*/ 135731 h 442912"/>
              <a:gd name="connsiteX11" fmla="*/ 4762 w 2709862"/>
              <a:gd name="connsiteY11" fmla="*/ 145256 h 442912"/>
              <a:gd name="connsiteX12" fmla="*/ 0 w 2709862"/>
              <a:gd name="connsiteY12" fmla="*/ 161925 h 442912"/>
              <a:gd name="connsiteX13" fmla="*/ 11906 w 2709862"/>
              <a:gd name="connsiteY13" fmla="*/ 188118 h 442912"/>
              <a:gd name="connsiteX14" fmla="*/ 40481 w 2709862"/>
              <a:gd name="connsiteY14" fmla="*/ 228600 h 442912"/>
              <a:gd name="connsiteX15" fmla="*/ 66675 w 2709862"/>
              <a:gd name="connsiteY15" fmla="*/ 257175 h 442912"/>
              <a:gd name="connsiteX16" fmla="*/ 111918 w 2709862"/>
              <a:gd name="connsiteY16" fmla="*/ 302418 h 442912"/>
              <a:gd name="connsiteX17" fmla="*/ 157162 w 2709862"/>
              <a:gd name="connsiteY17" fmla="*/ 335756 h 442912"/>
              <a:gd name="connsiteX18" fmla="*/ 202406 w 2709862"/>
              <a:gd name="connsiteY18" fmla="*/ 364331 h 442912"/>
              <a:gd name="connsiteX19" fmla="*/ 250031 w 2709862"/>
              <a:gd name="connsiteY19" fmla="*/ 388143 h 442912"/>
              <a:gd name="connsiteX20" fmla="*/ 290512 w 2709862"/>
              <a:gd name="connsiteY20" fmla="*/ 407193 h 442912"/>
              <a:gd name="connsiteX21" fmla="*/ 342900 w 2709862"/>
              <a:gd name="connsiteY21" fmla="*/ 421481 h 442912"/>
              <a:gd name="connsiteX22" fmla="*/ 395287 w 2709862"/>
              <a:gd name="connsiteY22" fmla="*/ 431006 h 442912"/>
              <a:gd name="connsiteX23" fmla="*/ 450056 w 2709862"/>
              <a:gd name="connsiteY23" fmla="*/ 435768 h 442912"/>
              <a:gd name="connsiteX24" fmla="*/ 514350 w 2709862"/>
              <a:gd name="connsiteY24" fmla="*/ 442912 h 442912"/>
              <a:gd name="connsiteX25" fmla="*/ 592931 w 2709862"/>
              <a:gd name="connsiteY25" fmla="*/ 438150 h 442912"/>
              <a:gd name="connsiteX26" fmla="*/ 735806 w 2709862"/>
              <a:gd name="connsiteY26" fmla="*/ 411956 h 442912"/>
              <a:gd name="connsiteX27" fmla="*/ 938212 w 2709862"/>
              <a:gd name="connsiteY27" fmla="*/ 381000 h 442912"/>
              <a:gd name="connsiteX28" fmla="*/ 1181100 w 2709862"/>
              <a:gd name="connsiteY28" fmla="*/ 345281 h 442912"/>
              <a:gd name="connsiteX29" fmla="*/ 1323975 w 2709862"/>
              <a:gd name="connsiteY29" fmla="*/ 333375 h 442912"/>
              <a:gd name="connsiteX30" fmla="*/ 1645443 w 2709862"/>
              <a:gd name="connsiteY30" fmla="*/ 300037 h 442912"/>
              <a:gd name="connsiteX31" fmla="*/ 1907381 w 2709862"/>
              <a:gd name="connsiteY31" fmla="*/ 278606 h 442912"/>
              <a:gd name="connsiteX32" fmla="*/ 2071687 w 2709862"/>
              <a:gd name="connsiteY32" fmla="*/ 269081 h 442912"/>
              <a:gd name="connsiteX33" fmla="*/ 2245518 w 2709862"/>
              <a:gd name="connsiteY33" fmla="*/ 254793 h 442912"/>
              <a:gd name="connsiteX34" fmla="*/ 2359818 w 2709862"/>
              <a:gd name="connsiteY34" fmla="*/ 250031 h 442912"/>
              <a:gd name="connsiteX35" fmla="*/ 2478881 w 2709862"/>
              <a:gd name="connsiteY35" fmla="*/ 247650 h 442912"/>
              <a:gd name="connsiteX36" fmla="*/ 2566987 w 2709862"/>
              <a:gd name="connsiteY36" fmla="*/ 247650 h 442912"/>
              <a:gd name="connsiteX37" fmla="*/ 2631281 w 2709862"/>
              <a:gd name="connsiteY37" fmla="*/ 238125 h 442912"/>
              <a:gd name="connsiteX38" fmla="*/ 2664618 w 2709862"/>
              <a:gd name="connsiteY38" fmla="*/ 226218 h 442912"/>
              <a:gd name="connsiteX39" fmla="*/ 2690812 w 2709862"/>
              <a:gd name="connsiteY39" fmla="*/ 211931 h 442912"/>
              <a:gd name="connsiteX40" fmla="*/ 2707481 w 2709862"/>
              <a:gd name="connsiteY40" fmla="*/ 188118 h 442912"/>
              <a:gd name="connsiteX41" fmla="*/ 2709862 w 2709862"/>
              <a:gd name="connsiteY41" fmla="*/ 171450 h 442912"/>
              <a:gd name="connsiteX42" fmla="*/ 2700337 w 2709862"/>
              <a:gd name="connsiteY42" fmla="*/ 150018 h 442912"/>
              <a:gd name="connsiteX43" fmla="*/ 2676525 w 2709862"/>
              <a:gd name="connsiteY43" fmla="*/ 121443 h 442912"/>
              <a:gd name="connsiteX44" fmla="*/ 2633662 w 2709862"/>
              <a:gd name="connsiteY44" fmla="*/ 90487 h 442912"/>
              <a:gd name="connsiteX45" fmla="*/ 2550318 w 2709862"/>
              <a:gd name="connsiteY45" fmla="*/ 47625 h 442912"/>
              <a:gd name="connsiteX46" fmla="*/ 2455068 w 2709862"/>
              <a:gd name="connsiteY46" fmla="*/ 16668 h 442912"/>
              <a:gd name="connsiteX47" fmla="*/ 2369343 w 2709862"/>
              <a:gd name="connsiteY47" fmla="*/ 0 h 442912"/>
              <a:gd name="connsiteX48" fmla="*/ 2328862 w 2709862"/>
              <a:gd name="connsiteY48" fmla="*/ 2381 h 442912"/>
              <a:gd name="connsiteX49" fmla="*/ 2309812 w 2709862"/>
              <a:gd name="connsiteY49" fmla="*/ 16668 h 442912"/>
              <a:gd name="connsiteX50" fmla="*/ 2245518 w 2709862"/>
              <a:gd name="connsiteY50" fmla="*/ 47625 h 442912"/>
              <a:gd name="connsiteX51" fmla="*/ 2083593 w 2709862"/>
              <a:gd name="connsiteY51" fmla="*/ 66675 h 442912"/>
              <a:gd name="connsiteX52" fmla="*/ 1774031 w 2709862"/>
              <a:gd name="connsiteY52" fmla="*/ 114300 h 442912"/>
              <a:gd name="connsiteX53" fmla="*/ 1502568 w 2709862"/>
              <a:gd name="connsiteY53" fmla="*/ 138112 h 442912"/>
              <a:gd name="connsiteX54" fmla="*/ 1195387 w 2709862"/>
              <a:gd name="connsiteY54" fmla="*/ 166687 h 44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709862" h="442912">
                <a:moveTo>
                  <a:pt x="1195387" y="166687"/>
                </a:moveTo>
                <a:lnTo>
                  <a:pt x="921543" y="188118"/>
                </a:lnTo>
                <a:lnTo>
                  <a:pt x="700087" y="214312"/>
                </a:lnTo>
                <a:lnTo>
                  <a:pt x="578643" y="226218"/>
                </a:lnTo>
                <a:lnTo>
                  <a:pt x="447675" y="228600"/>
                </a:lnTo>
                <a:lnTo>
                  <a:pt x="328612" y="219075"/>
                </a:lnTo>
                <a:lnTo>
                  <a:pt x="233362" y="207168"/>
                </a:lnTo>
                <a:lnTo>
                  <a:pt x="145256" y="180975"/>
                </a:lnTo>
                <a:lnTo>
                  <a:pt x="61912" y="145256"/>
                </a:lnTo>
                <a:lnTo>
                  <a:pt x="35718" y="135731"/>
                </a:lnTo>
                <a:lnTo>
                  <a:pt x="16668" y="135731"/>
                </a:lnTo>
                <a:lnTo>
                  <a:pt x="4762" y="145256"/>
                </a:lnTo>
                <a:lnTo>
                  <a:pt x="0" y="161925"/>
                </a:lnTo>
                <a:lnTo>
                  <a:pt x="11906" y="188118"/>
                </a:lnTo>
                <a:lnTo>
                  <a:pt x="40481" y="228600"/>
                </a:lnTo>
                <a:lnTo>
                  <a:pt x="66675" y="257175"/>
                </a:lnTo>
                <a:lnTo>
                  <a:pt x="111918" y="302418"/>
                </a:lnTo>
                <a:lnTo>
                  <a:pt x="157162" y="335756"/>
                </a:lnTo>
                <a:lnTo>
                  <a:pt x="202406" y="364331"/>
                </a:lnTo>
                <a:lnTo>
                  <a:pt x="250031" y="388143"/>
                </a:lnTo>
                <a:lnTo>
                  <a:pt x="290512" y="407193"/>
                </a:lnTo>
                <a:lnTo>
                  <a:pt x="342900" y="421481"/>
                </a:lnTo>
                <a:lnTo>
                  <a:pt x="395287" y="431006"/>
                </a:lnTo>
                <a:lnTo>
                  <a:pt x="450056" y="435768"/>
                </a:lnTo>
                <a:lnTo>
                  <a:pt x="514350" y="442912"/>
                </a:lnTo>
                <a:lnTo>
                  <a:pt x="592931" y="438150"/>
                </a:lnTo>
                <a:lnTo>
                  <a:pt x="735806" y="411956"/>
                </a:lnTo>
                <a:lnTo>
                  <a:pt x="938212" y="381000"/>
                </a:lnTo>
                <a:lnTo>
                  <a:pt x="1181100" y="345281"/>
                </a:lnTo>
                <a:lnTo>
                  <a:pt x="1323975" y="333375"/>
                </a:lnTo>
                <a:lnTo>
                  <a:pt x="1645443" y="300037"/>
                </a:lnTo>
                <a:lnTo>
                  <a:pt x="1907381" y="278606"/>
                </a:lnTo>
                <a:lnTo>
                  <a:pt x="2071687" y="269081"/>
                </a:lnTo>
                <a:lnTo>
                  <a:pt x="2245518" y="254793"/>
                </a:lnTo>
                <a:lnTo>
                  <a:pt x="2359818" y="250031"/>
                </a:lnTo>
                <a:lnTo>
                  <a:pt x="2478881" y="247650"/>
                </a:lnTo>
                <a:lnTo>
                  <a:pt x="2566987" y="247650"/>
                </a:lnTo>
                <a:lnTo>
                  <a:pt x="2631281" y="238125"/>
                </a:lnTo>
                <a:lnTo>
                  <a:pt x="2664618" y="226218"/>
                </a:lnTo>
                <a:lnTo>
                  <a:pt x="2690812" y="211931"/>
                </a:lnTo>
                <a:lnTo>
                  <a:pt x="2707481" y="188118"/>
                </a:lnTo>
                <a:lnTo>
                  <a:pt x="2709862" y="171450"/>
                </a:lnTo>
                <a:lnTo>
                  <a:pt x="2700337" y="150018"/>
                </a:lnTo>
                <a:lnTo>
                  <a:pt x="2676525" y="121443"/>
                </a:lnTo>
                <a:lnTo>
                  <a:pt x="2633662" y="90487"/>
                </a:lnTo>
                <a:lnTo>
                  <a:pt x="2550318" y="47625"/>
                </a:lnTo>
                <a:lnTo>
                  <a:pt x="2455068" y="16668"/>
                </a:lnTo>
                <a:lnTo>
                  <a:pt x="2369343" y="0"/>
                </a:lnTo>
                <a:lnTo>
                  <a:pt x="2328862" y="2381"/>
                </a:lnTo>
                <a:lnTo>
                  <a:pt x="2309812" y="16668"/>
                </a:lnTo>
                <a:lnTo>
                  <a:pt x="2245518" y="47625"/>
                </a:lnTo>
                <a:lnTo>
                  <a:pt x="2083593" y="66675"/>
                </a:lnTo>
                <a:lnTo>
                  <a:pt x="1774031" y="114300"/>
                </a:lnTo>
                <a:lnTo>
                  <a:pt x="1502568" y="138112"/>
                </a:lnTo>
                <a:lnTo>
                  <a:pt x="1195387" y="1666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743D77D8-D4A2-45E1-B74A-23FF340F8B44}"/>
              </a:ext>
            </a:extLst>
          </p:cNvPr>
          <p:cNvSpPr/>
          <p:nvPr/>
        </p:nvSpPr>
        <p:spPr>
          <a:xfrm>
            <a:off x="4121151" y="4057650"/>
            <a:ext cx="3794125" cy="495300"/>
          </a:xfrm>
          <a:custGeom>
            <a:avLst/>
            <a:gdLst>
              <a:gd name="connsiteX0" fmla="*/ 1631950 w 3794299"/>
              <a:gd name="connsiteY0" fmla="*/ 142875 h 495300"/>
              <a:gd name="connsiteX1" fmla="*/ 1771650 w 3794299"/>
              <a:gd name="connsiteY1" fmla="*/ 130175 h 495300"/>
              <a:gd name="connsiteX2" fmla="*/ 1939925 w 3794299"/>
              <a:gd name="connsiteY2" fmla="*/ 111125 h 495300"/>
              <a:gd name="connsiteX3" fmla="*/ 2162175 w 3794299"/>
              <a:gd name="connsiteY3" fmla="*/ 92075 h 495300"/>
              <a:gd name="connsiteX4" fmla="*/ 2346325 w 3794299"/>
              <a:gd name="connsiteY4" fmla="*/ 76200 h 495300"/>
              <a:gd name="connsiteX5" fmla="*/ 2540000 w 3794299"/>
              <a:gd name="connsiteY5" fmla="*/ 63500 h 495300"/>
              <a:gd name="connsiteX6" fmla="*/ 2686050 w 3794299"/>
              <a:gd name="connsiteY6" fmla="*/ 63500 h 495300"/>
              <a:gd name="connsiteX7" fmla="*/ 2898775 w 3794299"/>
              <a:gd name="connsiteY7" fmla="*/ 60325 h 495300"/>
              <a:gd name="connsiteX8" fmla="*/ 3089275 w 3794299"/>
              <a:gd name="connsiteY8" fmla="*/ 53975 h 495300"/>
              <a:gd name="connsiteX9" fmla="*/ 3267075 w 3794299"/>
              <a:gd name="connsiteY9" fmla="*/ 44450 h 495300"/>
              <a:gd name="connsiteX10" fmla="*/ 3298825 w 3794299"/>
              <a:gd name="connsiteY10" fmla="*/ 38100 h 495300"/>
              <a:gd name="connsiteX11" fmla="*/ 3384550 w 3794299"/>
              <a:gd name="connsiteY11" fmla="*/ 0 h 495300"/>
              <a:gd name="connsiteX12" fmla="*/ 3406775 w 3794299"/>
              <a:gd name="connsiteY12" fmla="*/ 3175 h 495300"/>
              <a:gd name="connsiteX13" fmla="*/ 3498850 w 3794299"/>
              <a:gd name="connsiteY13" fmla="*/ 28575 h 495300"/>
              <a:gd name="connsiteX14" fmla="*/ 3670300 w 3794299"/>
              <a:gd name="connsiteY14" fmla="*/ 98425 h 495300"/>
              <a:gd name="connsiteX15" fmla="*/ 3756025 w 3794299"/>
              <a:gd name="connsiteY15" fmla="*/ 146050 h 495300"/>
              <a:gd name="connsiteX16" fmla="*/ 3778250 w 3794299"/>
              <a:gd name="connsiteY16" fmla="*/ 168275 h 495300"/>
              <a:gd name="connsiteX17" fmla="*/ 3790950 w 3794299"/>
              <a:gd name="connsiteY17" fmla="*/ 190500 h 495300"/>
              <a:gd name="connsiteX18" fmla="*/ 3794125 w 3794299"/>
              <a:gd name="connsiteY18" fmla="*/ 212725 h 495300"/>
              <a:gd name="connsiteX19" fmla="*/ 3784600 w 3794299"/>
              <a:gd name="connsiteY19" fmla="*/ 231775 h 495300"/>
              <a:gd name="connsiteX20" fmla="*/ 3743325 w 3794299"/>
              <a:gd name="connsiteY20" fmla="*/ 260350 h 495300"/>
              <a:gd name="connsiteX21" fmla="*/ 3683000 w 3794299"/>
              <a:gd name="connsiteY21" fmla="*/ 288925 h 495300"/>
              <a:gd name="connsiteX22" fmla="*/ 3651250 w 3794299"/>
              <a:gd name="connsiteY22" fmla="*/ 288925 h 495300"/>
              <a:gd name="connsiteX23" fmla="*/ 3530600 w 3794299"/>
              <a:gd name="connsiteY23" fmla="*/ 266700 h 495300"/>
              <a:gd name="connsiteX24" fmla="*/ 3279775 w 3794299"/>
              <a:gd name="connsiteY24" fmla="*/ 244475 h 495300"/>
              <a:gd name="connsiteX25" fmla="*/ 3013075 w 3794299"/>
              <a:gd name="connsiteY25" fmla="*/ 247650 h 495300"/>
              <a:gd name="connsiteX26" fmla="*/ 2593975 w 3794299"/>
              <a:gd name="connsiteY26" fmla="*/ 257175 h 495300"/>
              <a:gd name="connsiteX27" fmla="*/ 2263775 w 3794299"/>
              <a:gd name="connsiteY27" fmla="*/ 273050 h 495300"/>
              <a:gd name="connsiteX28" fmla="*/ 2032000 w 3794299"/>
              <a:gd name="connsiteY28" fmla="*/ 282575 h 495300"/>
              <a:gd name="connsiteX29" fmla="*/ 1552575 w 3794299"/>
              <a:gd name="connsiteY29" fmla="*/ 323850 h 495300"/>
              <a:gd name="connsiteX30" fmla="*/ 1266825 w 3794299"/>
              <a:gd name="connsiteY30" fmla="*/ 355600 h 495300"/>
              <a:gd name="connsiteX31" fmla="*/ 984250 w 3794299"/>
              <a:gd name="connsiteY31" fmla="*/ 393700 h 495300"/>
              <a:gd name="connsiteX32" fmla="*/ 815975 w 3794299"/>
              <a:gd name="connsiteY32" fmla="*/ 425450 h 495300"/>
              <a:gd name="connsiteX33" fmla="*/ 536575 w 3794299"/>
              <a:gd name="connsiteY33" fmla="*/ 476250 h 495300"/>
              <a:gd name="connsiteX34" fmla="*/ 425450 w 3794299"/>
              <a:gd name="connsiteY34" fmla="*/ 495300 h 495300"/>
              <a:gd name="connsiteX35" fmla="*/ 403225 w 3794299"/>
              <a:gd name="connsiteY35" fmla="*/ 495300 h 495300"/>
              <a:gd name="connsiteX36" fmla="*/ 355600 w 3794299"/>
              <a:gd name="connsiteY36" fmla="*/ 469900 h 495300"/>
              <a:gd name="connsiteX37" fmla="*/ 257175 w 3794299"/>
              <a:gd name="connsiteY37" fmla="*/ 409575 h 495300"/>
              <a:gd name="connsiteX38" fmla="*/ 171450 w 3794299"/>
              <a:gd name="connsiteY38" fmla="*/ 339725 h 495300"/>
              <a:gd name="connsiteX39" fmla="*/ 98425 w 3794299"/>
              <a:gd name="connsiteY39" fmla="*/ 273050 h 495300"/>
              <a:gd name="connsiteX40" fmla="*/ 34925 w 3794299"/>
              <a:gd name="connsiteY40" fmla="*/ 206375 h 495300"/>
              <a:gd name="connsiteX41" fmla="*/ 22225 w 3794299"/>
              <a:gd name="connsiteY41" fmla="*/ 184150 h 495300"/>
              <a:gd name="connsiteX42" fmla="*/ 6350 w 3794299"/>
              <a:gd name="connsiteY42" fmla="*/ 146050 h 495300"/>
              <a:gd name="connsiteX43" fmla="*/ 0 w 3794299"/>
              <a:gd name="connsiteY43" fmla="*/ 117475 h 495300"/>
              <a:gd name="connsiteX44" fmla="*/ 9525 w 3794299"/>
              <a:gd name="connsiteY44" fmla="*/ 111125 h 495300"/>
              <a:gd name="connsiteX45" fmla="*/ 34925 w 3794299"/>
              <a:gd name="connsiteY45" fmla="*/ 114300 h 495300"/>
              <a:gd name="connsiteX46" fmla="*/ 79375 w 3794299"/>
              <a:gd name="connsiteY46" fmla="*/ 133350 h 495300"/>
              <a:gd name="connsiteX47" fmla="*/ 200025 w 3794299"/>
              <a:gd name="connsiteY47" fmla="*/ 184150 h 495300"/>
              <a:gd name="connsiteX48" fmla="*/ 304800 w 3794299"/>
              <a:gd name="connsiteY48" fmla="*/ 215900 h 495300"/>
              <a:gd name="connsiteX49" fmla="*/ 425450 w 3794299"/>
              <a:gd name="connsiteY49" fmla="*/ 238125 h 495300"/>
              <a:gd name="connsiteX50" fmla="*/ 622300 w 3794299"/>
              <a:gd name="connsiteY50" fmla="*/ 241300 h 495300"/>
              <a:gd name="connsiteX51" fmla="*/ 901700 w 3794299"/>
              <a:gd name="connsiteY51" fmla="*/ 225425 h 495300"/>
              <a:gd name="connsiteX52" fmla="*/ 1289050 w 3794299"/>
              <a:gd name="connsiteY52" fmla="*/ 177800 h 495300"/>
              <a:gd name="connsiteX53" fmla="*/ 1631950 w 3794299"/>
              <a:gd name="connsiteY53" fmla="*/ 142875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794299" h="495300">
                <a:moveTo>
                  <a:pt x="1631950" y="142875"/>
                </a:moveTo>
                <a:lnTo>
                  <a:pt x="1771650" y="130175"/>
                </a:lnTo>
                <a:lnTo>
                  <a:pt x="1939925" y="111125"/>
                </a:lnTo>
                <a:lnTo>
                  <a:pt x="2162175" y="92075"/>
                </a:lnTo>
                <a:lnTo>
                  <a:pt x="2346325" y="76200"/>
                </a:lnTo>
                <a:lnTo>
                  <a:pt x="2540000" y="63500"/>
                </a:lnTo>
                <a:lnTo>
                  <a:pt x="2686050" y="63500"/>
                </a:lnTo>
                <a:lnTo>
                  <a:pt x="2898775" y="60325"/>
                </a:lnTo>
                <a:lnTo>
                  <a:pt x="3089275" y="53975"/>
                </a:lnTo>
                <a:lnTo>
                  <a:pt x="3267075" y="44450"/>
                </a:lnTo>
                <a:lnTo>
                  <a:pt x="3298825" y="38100"/>
                </a:lnTo>
                <a:lnTo>
                  <a:pt x="3384550" y="0"/>
                </a:lnTo>
                <a:lnTo>
                  <a:pt x="3406775" y="3175"/>
                </a:lnTo>
                <a:lnTo>
                  <a:pt x="3498850" y="28575"/>
                </a:lnTo>
                <a:lnTo>
                  <a:pt x="3670300" y="98425"/>
                </a:lnTo>
                <a:lnTo>
                  <a:pt x="3756025" y="146050"/>
                </a:lnTo>
                <a:lnTo>
                  <a:pt x="3778250" y="168275"/>
                </a:lnTo>
                <a:lnTo>
                  <a:pt x="3790950" y="190500"/>
                </a:lnTo>
                <a:cubicBezTo>
                  <a:pt x="3794299" y="210594"/>
                  <a:pt x="3794125" y="203112"/>
                  <a:pt x="3794125" y="212725"/>
                </a:cubicBezTo>
                <a:lnTo>
                  <a:pt x="3784600" y="231775"/>
                </a:lnTo>
                <a:lnTo>
                  <a:pt x="3743325" y="260350"/>
                </a:lnTo>
                <a:lnTo>
                  <a:pt x="3683000" y="288925"/>
                </a:lnTo>
                <a:lnTo>
                  <a:pt x="3651250" y="288925"/>
                </a:lnTo>
                <a:lnTo>
                  <a:pt x="3530600" y="266700"/>
                </a:lnTo>
                <a:lnTo>
                  <a:pt x="3279775" y="244475"/>
                </a:lnTo>
                <a:lnTo>
                  <a:pt x="3013075" y="247650"/>
                </a:lnTo>
                <a:lnTo>
                  <a:pt x="2593975" y="257175"/>
                </a:lnTo>
                <a:lnTo>
                  <a:pt x="2263775" y="273050"/>
                </a:lnTo>
                <a:lnTo>
                  <a:pt x="2032000" y="282575"/>
                </a:lnTo>
                <a:lnTo>
                  <a:pt x="1552575" y="323850"/>
                </a:lnTo>
                <a:lnTo>
                  <a:pt x="1266825" y="355600"/>
                </a:lnTo>
                <a:lnTo>
                  <a:pt x="984250" y="393700"/>
                </a:lnTo>
                <a:lnTo>
                  <a:pt x="815975" y="425450"/>
                </a:lnTo>
                <a:lnTo>
                  <a:pt x="536575" y="476250"/>
                </a:lnTo>
                <a:lnTo>
                  <a:pt x="425450" y="495300"/>
                </a:lnTo>
                <a:lnTo>
                  <a:pt x="403225" y="495300"/>
                </a:lnTo>
                <a:lnTo>
                  <a:pt x="355600" y="469900"/>
                </a:lnTo>
                <a:lnTo>
                  <a:pt x="257175" y="409575"/>
                </a:lnTo>
                <a:lnTo>
                  <a:pt x="171450" y="339725"/>
                </a:lnTo>
                <a:lnTo>
                  <a:pt x="98425" y="273050"/>
                </a:lnTo>
                <a:lnTo>
                  <a:pt x="34925" y="206375"/>
                </a:lnTo>
                <a:lnTo>
                  <a:pt x="22225" y="184150"/>
                </a:lnTo>
                <a:lnTo>
                  <a:pt x="6350" y="146050"/>
                </a:lnTo>
                <a:lnTo>
                  <a:pt x="0" y="117475"/>
                </a:lnTo>
                <a:lnTo>
                  <a:pt x="9525" y="111125"/>
                </a:lnTo>
                <a:lnTo>
                  <a:pt x="34925" y="114300"/>
                </a:lnTo>
                <a:lnTo>
                  <a:pt x="79375" y="133350"/>
                </a:lnTo>
                <a:lnTo>
                  <a:pt x="200025" y="184150"/>
                </a:lnTo>
                <a:lnTo>
                  <a:pt x="304800" y="215900"/>
                </a:lnTo>
                <a:lnTo>
                  <a:pt x="425450" y="238125"/>
                </a:lnTo>
                <a:lnTo>
                  <a:pt x="622300" y="241300"/>
                </a:lnTo>
                <a:lnTo>
                  <a:pt x="901700" y="225425"/>
                </a:lnTo>
                <a:lnTo>
                  <a:pt x="1289050" y="177800"/>
                </a:lnTo>
                <a:lnTo>
                  <a:pt x="1631950" y="1428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8040289-DDF7-44E3-8E5D-948716E27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090" y="1624496"/>
            <a:ext cx="4310246" cy="428585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63678F8-9E98-46CC-96D0-A7FBAD6195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361" y="1597025"/>
            <a:ext cx="4316342" cy="4285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30" grpId="0" animBg="1"/>
      <p:bldP spid="131" grpId="0" animBg="1"/>
      <p:bldP spid="132" grpId="0" animBg="1"/>
      <p:bldP spid="133" grpId="0" animBg="1"/>
      <p:bldP spid="15" grpId="0" animBg="1"/>
      <p:bldP spid="124" grpId="0" animBg="1"/>
      <p:bldP spid="125" grpId="0" animBg="1"/>
      <p:bldP spid="127" grpId="0" animBg="1"/>
      <p:bldP spid="126" grpId="0" animBg="1"/>
      <p:bldP spid="12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AD2C5FE-08E0-40FC-A88F-A74F7B7CD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877" y="1286070"/>
            <a:ext cx="4310246" cy="42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80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00F6D72A-DF59-459E-90E6-5BFD6CE39009}"/>
              </a:ext>
            </a:extLst>
          </p:cNvPr>
          <p:cNvSpPr/>
          <p:nvPr/>
        </p:nvSpPr>
        <p:spPr>
          <a:xfrm>
            <a:off x="4679951" y="2111376"/>
            <a:ext cx="3114675" cy="582613"/>
          </a:xfrm>
          <a:custGeom>
            <a:avLst/>
            <a:gdLst>
              <a:gd name="connsiteX0" fmla="*/ 836729 w 3113903"/>
              <a:gd name="connsiteY0" fmla="*/ 271849 h 582533"/>
              <a:gd name="connsiteX1" fmla="*/ 1256859 w 3113903"/>
              <a:gd name="connsiteY1" fmla="*/ 225952 h 582533"/>
              <a:gd name="connsiteX2" fmla="*/ 1758190 w 3113903"/>
              <a:gd name="connsiteY2" fmla="*/ 158873 h 582533"/>
              <a:gd name="connsiteX3" fmla="*/ 2192442 w 3113903"/>
              <a:gd name="connsiteY3" fmla="*/ 102385 h 582533"/>
              <a:gd name="connsiteX4" fmla="*/ 2545492 w 3113903"/>
              <a:gd name="connsiteY4" fmla="*/ 45897 h 582533"/>
              <a:gd name="connsiteX5" fmla="*/ 2616102 w 3113903"/>
              <a:gd name="connsiteY5" fmla="*/ 17653 h 582533"/>
              <a:gd name="connsiteX6" fmla="*/ 2686712 w 3113903"/>
              <a:gd name="connsiteY6" fmla="*/ 0 h 582533"/>
              <a:gd name="connsiteX7" fmla="*/ 2739669 w 3113903"/>
              <a:gd name="connsiteY7" fmla="*/ 14122 h 582533"/>
              <a:gd name="connsiteX8" fmla="*/ 2891481 w 3113903"/>
              <a:gd name="connsiteY8" fmla="*/ 70610 h 582533"/>
              <a:gd name="connsiteX9" fmla="*/ 3000927 w 3113903"/>
              <a:gd name="connsiteY9" fmla="*/ 127098 h 582533"/>
              <a:gd name="connsiteX10" fmla="*/ 3068006 w 3113903"/>
              <a:gd name="connsiteY10" fmla="*/ 172995 h 582533"/>
              <a:gd name="connsiteX11" fmla="*/ 3099781 w 3113903"/>
              <a:gd name="connsiteY11" fmla="*/ 208300 h 582533"/>
              <a:gd name="connsiteX12" fmla="*/ 3106842 w 3113903"/>
              <a:gd name="connsiteY12" fmla="*/ 240074 h 582533"/>
              <a:gd name="connsiteX13" fmla="*/ 3113903 w 3113903"/>
              <a:gd name="connsiteY13" fmla="*/ 278910 h 582533"/>
              <a:gd name="connsiteX14" fmla="*/ 3099781 w 3113903"/>
              <a:gd name="connsiteY14" fmla="*/ 314215 h 582533"/>
              <a:gd name="connsiteX15" fmla="*/ 3075067 w 3113903"/>
              <a:gd name="connsiteY15" fmla="*/ 328337 h 582533"/>
              <a:gd name="connsiteX16" fmla="*/ 3029171 w 3113903"/>
              <a:gd name="connsiteY16" fmla="*/ 342459 h 582533"/>
              <a:gd name="connsiteX17" fmla="*/ 2962091 w 3113903"/>
              <a:gd name="connsiteY17" fmla="*/ 338928 h 582533"/>
              <a:gd name="connsiteX18" fmla="*/ 2866768 w 3113903"/>
              <a:gd name="connsiteY18" fmla="*/ 321276 h 582533"/>
              <a:gd name="connsiteX19" fmla="*/ 2690242 w 3113903"/>
              <a:gd name="connsiteY19" fmla="*/ 307154 h 582533"/>
              <a:gd name="connsiteX20" fmla="*/ 2361906 w 3113903"/>
              <a:gd name="connsiteY20" fmla="*/ 317745 h 582533"/>
              <a:gd name="connsiteX21" fmla="*/ 2026508 w 3113903"/>
              <a:gd name="connsiteY21" fmla="*/ 338928 h 582533"/>
              <a:gd name="connsiteX22" fmla="*/ 1447506 w 3113903"/>
              <a:gd name="connsiteY22" fmla="*/ 409538 h 582533"/>
              <a:gd name="connsiteX23" fmla="*/ 1172127 w 3113903"/>
              <a:gd name="connsiteY23" fmla="*/ 455435 h 582533"/>
              <a:gd name="connsiteX24" fmla="*/ 776710 w 3113903"/>
              <a:gd name="connsiteY24" fmla="*/ 508392 h 582533"/>
              <a:gd name="connsiteX25" fmla="*/ 691978 w 3113903"/>
              <a:gd name="connsiteY25" fmla="*/ 529575 h 582533"/>
              <a:gd name="connsiteX26" fmla="*/ 635490 w 3113903"/>
              <a:gd name="connsiteY26" fmla="*/ 543697 h 582533"/>
              <a:gd name="connsiteX27" fmla="*/ 568411 w 3113903"/>
              <a:gd name="connsiteY27" fmla="*/ 564880 h 582533"/>
              <a:gd name="connsiteX28" fmla="*/ 515453 w 3113903"/>
              <a:gd name="connsiteY28" fmla="*/ 579002 h 582533"/>
              <a:gd name="connsiteX29" fmla="*/ 448374 w 3113903"/>
              <a:gd name="connsiteY29" fmla="*/ 582533 h 582533"/>
              <a:gd name="connsiteX30" fmla="*/ 420130 w 3113903"/>
              <a:gd name="connsiteY30" fmla="*/ 575472 h 582533"/>
              <a:gd name="connsiteX31" fmla="*/ 360111 w 3113903"/>
              <a:gd name="connsiteY31" fmla="*/ 557819 h 582533"/>
              <a:gd name="connsiteX32" fmla="*/ 289501 w 3113903"/>
              <a:gd name="connsiteY32" fmla="*/ 511923 h 582533"/>
              <a:gd name="connsiteX33" fmla="*/ 148281 w 3113903"/>
              <a:gd name="connsiteY33" fmla="*/ 406008 h 582533"/>
              <a:gd name="connsiteX34" fmla="*/ 77671 w 3113903"/>
              <a:gd name="connsiteY34" fmla="*/ 338928 h 582533"/>
              <a:gd name="connsiteX35" fmla="*/ 21183 w 3113903"/>
              <a:gd name="connsiteY35" fmla="*/ 261257 h 582533"/>
              <a:gd name="connsiteX36" fmla="*/ 0 w 3113903"/>
              <a:gd name="connsiteY36" fmla="*/ 215361 h 582533"/>
              <a:gd name="connsiteX37" fmla="*/ 14122 w 3113903"/>
              <a:gd name="connsiteY37" fmla="*/ 194178 h 582533"/>
              <a:gd name="connsiteX38" fmla="*/ 60018 w 3113903"/>
              <a:gd name="connsiteY38" fmla="*/ 208300 h 582533"/>
              <a:gd name="connsiteX39" fmla="*/ 194178 w 3113903"/>
              <a:gd name="connsiteY39" fmla="*/ 250666 h 582533"/>
              <a:gd name="connsiteX40" fmla="*/ 360111 w 3113903"/>
              <a:gd name="connsiteY40" fmla="*/ 275379 h 582533"/>
              <a:gd name="connsiteX41" fmla="*/ 536636 w 3113903"/>
              <a:gd name="connsiteY41" fmla="*/ 293032 h 582533"/>
              <a:gd name="connsiteX42" fmla="*/ 836729 w 3113903"/>
              <a:gd name="connsiteY42" fmla="*/ 271849 h 58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3903" h="582533">
                <a:moveTo>
                  <a:pt x="836729" y="271849"/>
                </a:moveTo>
                <a:lnTo>
                  <a:pt x="1256859" y="225952"/>
                </a:lnTo>
                <a:lnTo>
                  <a:pt x="1758190" y="158873"/>
                </a:lnTo>
                <a:lnTo>
                  <a:pt x="2192442" y="102385"/>
                </a:lnTo>
                <a:lnTo>
                  <a:pt x="2545492" y="45897"/>
                </a:lnTo>
                <a:lnTo>
                  <a:pt x="2616102" y="17653"/>
                </a:lnTo>
                <a:lnTo>
                  <a:pt x="2686712" y="0"/>
                </a:lnTo>
                <a:lnTo>
                  <a:pt x="2739669" y="14122"/>
                </a:lnTo>
                <a:lnTo>
                  <a:pt x="2891481" y="70610"/>
                </a:lnTo>
                <a:lnTo>
                  <a:pt x="3000927" y="127098"/>
                </a:lnTo>
                <a:lnTo>
                  <a:pt x="3068006" y="172995"/>
                </a:lnTo>
                <a:lnTo>
                  <a:pt x="3099781" y="208300"/>
                </a:lnTo>
                <a:lnTo>
                  <a:pt x="3106842" y="240074"/>
                </a:lnTo>
                <a:lnTo>
                  <a:pt x="3113903" y="278910"/>
                </a:lnTo>
                <a:lnTo>
                  <a:pt x="3099781" y="314215"/>
                </a:lnTo>
                <a:lnTo>
                  <a:pt x="3075067" y="328337"/>
                </a:lnTo>
                <a:lnTo>
                  <a:pt x="3029171" y="342459"/>
                </a:lnTo>
                <a:lnTo>
                  <a:pt x="2962091" y="338928"/>
                </a:lnTo>
                <a:lnTo>
                  <a:pt x="2866768" y="321276"/>
                </a:lnTo>
                <a:lnTo>
                  <a:pt x="2690242" y="307154"/>
                </a:lnTo>
                <a:lnTo>
                  <a:pt x="2361906" y="317745"/>
                </a:lnTo>
                <a:lnTo>
                  <a:pt x="2026508" y="338928"/>
                </a:lnTo>
                <a:lnTo>
                  <a:pt x="1447506" y="409538"/>
                </a:lnTo>
                <a:lnTo>
                  <a:pt x="1172127" y="455435"/>
                </a:lnTo>
                <a:lnTo>
                  <a:pt x="776710" y="508392"/>
                </a:lnTo>
                <a:lnTo>
                  <a:pt x="691978" y="529575"/>
                </a:lnTo>
                <a:lnTo>
                  <a:pt x="635490" y="543697"/>
                </a:lnTo>
                <a:lnTo>
                  <a:pt x="568411" y="564880"/>
                </a:lnTo>
                <a:lnTo>
                  <a:pt x="515453" y="579002"/>
                </a:lnTo>
                <a:lnTo>
                  <a:pt x="448374" y="582533"/>
                </a:lnTo>
                <a:lnTo>
                  <a:pt x="420130" y="575472"/>
                </a:lnTo>
                <a:lnTo>
                  <a:pt x="360111" y="557819"/>
                </a:lnTo>
                <a:lnTo>
                  <a:pt x="289501" y="511923"/>
                </a:lnTo>
                <a:lnTo>
                  <a:pt x="148281" y="406008"/>
                </a:lnTo>
                <a:lnTo>
                  <a:pt x="77671" y="338928"/>
                </a:lnTo>
                <a:lnTo>
                  <a:pt x="21183" y="261257"/>
                </a:lnTo>
                <a:lnTo>
                  <a:pt x="0" y="215361"/>
                </a:lnTo>
                <a:lnTo>
                  <a:pt x="14122" y="194178"/>
                </a:lnTo>
                <a:lnTo>
                  <a:pt x="60018" y="208300"/>
                </a:lnTo>
                <a:lnTo>
                  <a:pt x="194178" y="250666"/>
                </a:lnTo>
                <a:lnTo>
                  <a:pt x="360111" y="275379"/>
                </a:lnTo>
                <a:lnTo>
                  <a:pt x="536636" y="293032"/>
                </a:lnTo>
                <a:lnTo>
                  <a:pt x="836729" y="27184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266740AB-0361-458C-B46A-FC929AB7DDC7}"/>
              </a:ext>
            </a:extLst>
          </p:cNvPr>
          <p:cNvSpPr/>
          <p:nvPr/>
        </p:nvSpPr>
        <p:spPr>
          <a:xfrm>
            <a:off x="5932489" y="2432051"/>
            <a:ext cx="458787" cy="2536825"/>
          </a:xfrm>
          <a:custGeom>
            <a:avLst/>
            <a:gdLst>
              <a:gd name="connsiteX0" fmla="*/ 385845 w 459842"/>
              <a:gd name="connsiteY0" fmla="*/ 586696 h 2537063"/>
              <a:gd name="connsiteX1" fmla="*/ 369988 w 459842"/>
              <a:gd name="connsiteY1" fmla="*/ 1427098 h 2537063"/>
              <a:gd name="connsiteX2" fmla="*/ 348846 w 459842"/>
              <a:gd name="connsiteY2" fmla="*/ 2500064 h 2537063"/>
              <a:gd name="connsiteX3" fmla="*/ 243135 w 459842"/>
              <a:gd name="connsiteY3" fmla="*/ 2537063 h 2537063"/>
              <a:gd name="connsiteX4" fmla="*/ 100425 w 459842"/>
              <a:gd name="connsiteY4" fmla="*/ 2478922 h 2537063"/>
              <a:gd name="connsiteX5" fmla="*/ 105710 w 459842"/>
              <a:gd name="connsiteY5" fmla="*/ 2161789 h 2537063"/>
              <a:gd name="connsiteX6" fmla="*/ 126853 w 459842"/>
              <a:gd name="connsiteY6" fmla="*/ 935542 h 2537063"/>
              <a:gd name="connsiteX7" fmla="*/ 121567 w 459842"/>
              <a:gd name="connsiteY7" fmla="*/ 607838 h 2537063"/>
              <a:gd name="connsiteX8" fmla="*/ 110996 w 459842"/>
              <a:gd name="connsiteY8" fmla="*/ 528555 h 2537063"/>
              <a:gd name="connsiteX9" fmla="*/ 79283 w 459842"/>
              <a:gd name="connsiteY9" fmla="*/ 332989 h 2537063"/>
              <a:gd name="connsiteX10" fmla="*/ 0 w 459842"/>
              <a:gd name="connsiteY10" fmla="*/ 0 h 2537063"/>
              <a:gd name="connsiteX11" fmla="*/ 396416 w 459842"/>
              <a:gd name="connsiteY11" fmla="*/ 42284 h 2537063"/>
              <a:gd name="connsiteX12" fmla="*/ 449271 w 459842"/>
              <a:gd name="connsiteY12" fmla="*/ 137424 h 2537063"/>
              <a:gd name="connsiteX13" fmla="*/ 459842 w 459842"/>
              <a:gd name="connsiteY13" fmla="*/ 179708 h 2537063"/>
              <a:gd name="connsiteX14" fmla="*/ 449271 w 459842"/>
              <a:gd name="connsiteY14" fmla="*/ 227278 h 2537063"/>
              <a:gd name="connsiteX15" fmla="*/ 417558 w 459842"/>
              <a:gd name="connsiteY15" fmla="*/ 280134 h 2537063"/>
              <a:gd name="connsiteX16" fmla="*/ 391130 w 459842"/>
              <a:gd name="connsiteY16" fmla="*/ 317133 h 2537063"/>
              <a:gd name="connsiteX17" fmla="*/ 385845 w 459842"/>
              <a:gd name="connsiteY17" fmla="*/ 364702 h 2537063"/>
              <a:gd name="connsiteX18" fmla="*/ 391130 w 459842"/>
              <a:gd name="connsiteY18" fmla="*/ 433415 h 2537063"/>
              <a:gd name="connsiteX19" fmla="*/ 385845 w 459842"/>
              <a:gd name="connsiteY19" fmla="*/ 586696 h 253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59842" h="2537063">
                <a:moveTo>
                  <a:pt x="385845" y="586696"/>
                </a:moveTo>
                <a:lnTo>
                  <a:pt x="369988" y="1427098"/>
                </a:lnTo>
                <a:lnTo>
                  <a:pt x="348846" y="2500064"/>
                </a:lnTo>
                <a:lnTo>
                  <a:pt x="243135" y="2537063"/>
                </a:lnTo>
                <a:lnTo>
                  <a:pt x="100425" y="2478922"/>
                </a:lnTo>
                <a:cubicBezTo>
                  <a:pt x="102187" y="2373211"/>
                  <a:pt x="103948" y="2267500"/>
                  <a:pt x="105710" y="2161789"/>
                </a:cubicBezTo>
                <a:lnTo>
                  <a:pt x="126853" y="935542"/>
                </a:lnTo>
                <a:lnTo>
                  <a:pt x="121567" y="607838"/>
                </a:lnTo>
                <a:lnTo>
                  <a:pt x="110996" y="528555"/>
                </a:lnTo>
                <a:lnTo>
                  <a:pt x="79283" y="332989"/>
                </a:lnTo>
                <a:lnTo>
                  <a:pt x="0" y="0"/>
                </a:lnTo>
                <a:lnTo>
                  <a:pt x="396416" y="42284"/>
                </a:lnTo>
                <a:lnTo>
                  <a:pt x="449271" y="137424"/>
                </a:lnTo>
                <a:lnTo>
                  <a:pt x="459842" y="179708"/>
                </a:lnTo>
                <a:lnTo>
                  <a:pt x="449271" y="227278"/>
                </a:lnTo>
                <a:lnTo>
                  <a:pt x="417558" y="280134"/>
                </a:lnTo>
                <a:lnTo>
                  <a:pt x="391130" y="317133"/>
                </a:lnTo>
                <a:lnTo>
                  <a:pt x="385845" y="364702"/>
                </a:lnTo>
                <a:lnTo>
                  <a:pt x="391130" y="433415"/>
                </a:lnTo>
                <a:lnTo>
                  <a:pt x="385845" y="58669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BCDE67F5-6A1C-4FE4-98BA-A5DB7063B681}"/>
              </a:ext>
            </a:extLst>
          </p:cNvPr>
          <p:cNvSpPr/>
          <p:nvPr/>
        </p:nvSpPr>
        <p:spPr>
          <a:xfrm>
            <a:off x="3960813" y="4787900"/>
            <a:ext cx="4367212" cy="628650"/>
          </a:xfrm>
          <a:custGeom>
            <a:avLst/>
            <a:gdLst>
              <a:gd name="connsiteX0" fmla="*/ 1562518 w 4366008"/>
              <a:gd name="connsiteY0" fmla="*/ 170822 h 628022"/>
              <a:gd name="connsiteX1" fmla="*/ 2059912 w 4366008"/>
              <a:gd name="connsiteY1" fmla="*/ 115556 h 628022"/>
              <a:gd name="connsiteX2" fmla="*/ 2371411 w 4366008"/>
              <a:gd name="connsiteY2" fmla="*/ 85411 h 628022"/>
              <a:gd name="connsiteX3" fmla="*/ 2863780 w 4366008"/>
              <a:gd name="connsiteY3" fmla="*/ 60290 h 628022"/>
              <a:gd name="connsiteX4" fmla="*/ 3441560 w 4366008"/>
              <a:gd name="connsiteY4" fmla="*/ 45217 h 628022"/>
              <a:gd name="connsiteX5" fmla="*/ 3712866 w 4366008"/>
              <a:gd name="connsiteY5" fmla="*/ 45217 h 628022"/>
              <a:gd name="connsiteX6" fmla="*/ 3838470 w 4366008"/>
              <a:gd name="connsiteY6" fmla="*/ 20096 h 628022"/>
              <a:gd name="connsiteX7" fmla="*/ 3918857 w 4366008"/>
              <a:gd name="connsiteY7" fmla="*/ 0 h 628022"/>
              <a:gd name="connsiteX8" fmla="*/ 3989195 w 4366008"/>
              <a:gd name="connsiteY8" fmla="*/ 20096 h 628022"/>
              <a:gd name="connsiteX9" fmla="*/ 4099727 w 4366008"/>
              <a:gd name="connsiteY9" fmla="*/ 60290 h 628022"/>
              <a:gd name="connsiteX10" fmla="*/ 4215283 w 4366008"/>
              <a:gd name="connsiteY10" fmla="*/ 125604 h 628022"/>
              <a:gd name="connsiteX11" fmla="*/ 4295670 w 4366008"/>
              <a:gd name="connsiteY11" fmla="*/ 190918 h 628022"/>
              <a:gd name="connsiteX12" fmla="*/ 4350936 w 4366008"/>
              <a:gd name="connsiteY12" fmla="*/ 271305 h 628022"/>
              <a:gd name="connsiteX13" fmla="*/ 4366008 w 4366008"/>
              <a:gd name="connsiteY13" fmla="*/ 331595 h 628022"/>
              <a:gd name="connsiteX14" fmla="*/ 4355960 w 4366008"/>
              <a:gd name="connsiteY14" fmla="*/ 371789 h 628022"/>
              <a:gd name="connsiteX15" fmla="*/ 4320791 w 4366008"/>
              <a:gd name="connsiteY15" fmla="*/ 396909 h 628022"/>
              <a:gd name="connsiteX16" fmla="*/ 4275573 w 4366008"/>
              <a:gd name="connsiteY16" fmla="*/ 406958 h 628022"/>
              <a:gd name="connsiteX17" fmla="*/ 4210259 w 4366008"/>
              <a:gd name="connsiteY17" fmla="*/ 406958 h 628022"/>
              <a:gd name="connsiteX18" fmla="*/ 4099727 w 4366008"/>
              <a:gd name="connsiteY18" fmla="*/ 381837 h 628022"/>
              <a:gd name="connsiteX19" fmla="*/ 3848518 w 4366008"/>
              <a:gd name="connsiteY19" fmla="*/ 336619 h 628022"/>
              <a:gd name="connsiteX20" fmla="*/ 3391318 w 4366008"/>
              <a:gd name="connsiteY20" fmla="*/ 296426 h 628022"/>
              <a:gd name="connsiteX21" fmla="*/ 2898949 w 4366008"/>
              <a:gd name="connsiteY21" fmla="*/ 271305 h 628022"/>
              <a:gd name="connsiteX22" fmla="*/ 2411604 w 4366008"/>
              <a:gd name="connsiteY22" fmla="*/ 291402 h 628022"/>
              <a:gd name="connsiteX23" fmla="*/ 1693147 w 4366008"/>
              <a:gd name="connsiteY23" fmla="*/ 356716 h 628022"/>
              <a:gd name="connsiteX24" fmla="*/ 1145512 w 4366008"/>
              <a:gd name="connsiteY24" fmla="*/ 447151 h 628022"/>
              <a:gd name="connsiteX25" fmla="*/ 703384 w 4366008"/>
              <a:gd name="connsiteY25" fmla="*/ 537586 h 628022"/>
              <a:gd name="connsiteX26" fmla="*/ 422030 w 4366008"/>
              <a:gd name="connsiteY26" fmla="*/ 628022 h 628022"/>
              <a:gd name="connsiteX27" fmla="*/ 371789 w 4366008"/>
              <a:gd name="connsiteY27" fmla="*/ 612949 h 628022"/>
              <a:gd name="connsiteX28" fmla="*/ 266281 w 4366008"/>
              <a:gd name="connsiteY28" fmla="*/ 547635 h 628022"/>
              <a:gd name="connsiteX29" fmla="*/ 170822 w 4366008"/>
              <a:gd name="connsiteY29" fmla="*/ 447151 h 628022"/>
              <a:gd name="connsiteX30" fmla="*/ 75362 w 4366008"/>
              <a:gd name="connsiteY30" fmla="*/ 331595 h 628022"/>
              <a:gd name="connsiteX31" fmla="*/ 20096 w 4366008"/>
              <a:gd name="connsiteY31" fmla="*/ 236136 h 628022"/>
              <a:gd name="connsiteX32" fmla="*/ 0 w 4366008"/>
              <a:gd name="connsiteY32" fmla="*/ 190918 h 628022"/>
              <a:gd name="connsiteX33" fmla="*/ 10048 w 4366008"/>
              <a:gd name="connsiteY33" fmla="*/ 165797 h 628022"/>
              <a:gd name="connsiteX34" fmla="*/ 55266 w 4366008"/>
              <a:gd name="connsiteY34" fmla="*/ 185894 h 628022"/>
              <a:gd name="connsiteX35" fmla="*/ 135652 w 4366008"/>
              <a:gd name="connsiteY35" fmla="*/ 236136 h 628022"/>
              <a:gd name="connsiteX36" fmla="*/ 251208 w 4366008"/>
              <a:gd name="connsiteY36" fmla="*/ 276329 h 628022"/>
              <a:gd name="connsiteX37" fmla="*/ 376813 w 4366008"/>
              <a:gd name="connsiteY37" fmla="*/ 291402 h 628022"/>
              <a:gd name="connsiteX38" fmla="*/ 567732 w 4366008"/>
              <a:gd name="connsiteY38" fmla="*/ 296426 h 628022"/>
              <a:gd name="connsiteX39" fmla="*/ 904351 w 4366008"/>
              <a:gd name="connsiteY39" fmla="*/ 261257 h 628022"/>
              <a:gd name="connsiteX40" fmla="*/ 1562518 w 4366008"/>
              <a:gd name="connsiteY40" fmla="*/ 170822 h 62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366008" h="628022">
                <a:moveTo>
                  <a:pt x="1562518" y="170822"/>
                </a:moveTo>
                <a:lnTo>
                  <a:pt x="2059912" y="115556"/>
                </a:lnTo>
                <a:lnTo>
                  <a:pt x="2371411" y="85411"/>
                </a:lnTo>
                <a:lnTo>
                  <a:pt x="2863780" y="60290"/>
                </a:lnTo>
                <a:lnTo>
                  <a:pt x="3441560" y="45217"/>
                </a:lnTo>
                <a:lnTo>
                  <a:pt x="3712866" y="45217"/>
                </a:lnTo>
                <a:lnTo>
                  <a:pt x="3838470" y="20096"/>
                </a:lnTo>
                <a:lnTo>
                  <a:pt x="3918857" y="0"/>
                </a:lnTo>
                <a:lnTo>
                  <a:pt x="3989195" y="20096"/>
                </a:lnTo>
                <a:lnTo>
                  <a:pt x="4099727" y="60290"/>
                </a:lnTo>
                <a:lnTo>
                  <a:pt x="4215283" y="125604"/>
                </a:lnTo>
                <a:lnTo>
                  <a:pt x="4295670" y="190918"/>
                </a:lnTo>
                <a:lnTo>
                  <a:pt x="4350936" y="271305"/>
                </a:lnTo>
                <a:lnTo>
                  <a:pt x="4366008" y="331595"/>
                </a:lnTo>
                <a:lnTo>
                  <a:pt x="4355960" y="371789"/>
                </a:lnTo>
                <a:lnTo>
                  <a:pt x="4320791" y="396909"/>
                </a:lnTo>
                <a:lnTo>
                  <a:pt x="4275573" y="406958"/>
                </a:lnTo>
                <a:lnTo>
                  <a:pt x="4210259" y="406958"/>
                </a:lnTo>
                <a:lnTo>
                  <a:pt x="4099727" y="381837"/>
                </a:lnTo>
                <a:lnTo>
                  <a:pt x="3848518" y="336619"/>
                </a:lnTo>
                <a:lnTo>
                  <a:pt x="3391318" y="296426"/>
                </a:lnTo>
                <a:lnTo>
                  <a:pt x="2898949" y="271305"/>
                </a:lnTo>
                <a:lnTo>
                  <a:pt x="2411604" y="291402"/>
                </a:lnTo>
                <a:lnTo>
                  <a:pt x="1693147" y="356716"/>
                </a:lnTo>
                <a:lnTo>
                  <a:pt x="1145512" y="447151"/>
                </a:lnTo>
                <a:lnTo>
                  <a:pt x="703384" y="537586"/>
                </a:lnTo>
                <a:lnTo>
                  <a:pt x="422030" y="628022"/>
                </a:lnTo>
                <a:lnTo>
                  <a:pt x="371789" y="612949"/>
                </a:lnTo>
                <a:lnTo>
                  <a:pt x="266281" y="547635"/>
                </a:lnTo>
                <a:lnTo>
                  <a:pt x="170822" y="447151"/>
                </a:lnTo>
                <a:lnTo>
                  <a:pt x="75362" y="331595"/>
                </a:lnTo>
                <a:lnTo>
                  <a:pt x="20096" y="236136"/>
                </a:lnTo>
                <a:lnTo>
                  <a:pt x="0" y="190918"/>
                </a:lnTo>
                <a:lnTo>
                  <a:pt x="10048" y="165797"/>
                </a:lnTo>
                <a:lnTo>
                  <a:pt x="55266" y="185894"/>
                </a:lnTo>
                <a:lnTo>
                  <a:pt x="135652" y="236136"/>
                </a:lnTo>
                <a:lnTo>
                  <a:pt x="251208" y="276329"/>
                </a:lnTo>
                <a:lnTo>
                  <a:pt x="376813" y="291402"/>
                </a:lnTo>
                <a:lnTo>
                  <a:pt x="567732" y="296426"/>
                </a:lnTo>
                <a:lnTo>
                  <a:pt x="904351" y="261257"/>
                </a:lnTo>
                <a:lnTo>
                  <a:pt x="1562518" y="17082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7A947CB-AC3C-4BB6-9694-C15EAD511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443" y="2106135"/>
            <a:ext cx="4365114" cy="331041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8718D1D-B9BD-48B1-AC34-84F01F078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8177" y="2106135"/>
            <a:ext cx="4365114" cy="3310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E012985C-AD72-445A-A28E-0D8AA8995943}"/>
              </a:ext>
            </a:extLst>
          </p:cNvPr>
          <p:cNvSpPr/>
          <p:nvPr/>
        </p:nvSpPr>
        <p:spPr>
          <a:xfrm>
            <a:off x="3925889" y="1858963"/>
            <a:ext cx="4492625" cy="633412"/>
          </a:xfrm>
          <a:custGeom>
            <a:avLst/>
            <a:gdLst>
              <a:gd name="connsiteX0" fmla="*/ 1366576 w 4491614"/>
              <a:gd name="connsiteY0" fmla="*/ 437103 h 633046"/>
              <a:gd name="connsiteX1" fmla="*/ 939521 w 4491614"/>
              <a:gd name="connsiteY1" fmla="*/ 512466 h 633046"/>
              <a:gd name="connsiteX2" fmla="*/ 703385 w 4491614"/>
              <a:gd name="connsiteY2" fmla="*/ 572756 h 633046"/>
              <a:gd name="connsiteX3" fmla="*/ 502418 w 4491614"/>
              <a:gd name="connsiteY3" fmla="*/ 633046 h 633046"/>
              <a:gd name="connsiteX4" fmla="*/ 346669 w 4491614"/>
              <a:gd name="connsiteY4" fmla="*/ 592853 h 633046"/>
              <a:gd name="connsiteX5" fmla="*/ 271306 w 4491614"/>
              <a:gd name="connsiteY5" fmla="*/ 557684 h 633046"/>
              <a:gd name="connsiteX6" fmla="*/ 115556 w 4491614"/>
              <a:gd name="connsiteY6" fmla="*/ 437103 h 633046"/>
              <a:gd name="connsiteX7" fmla="*/ 50242 w 4491614"/>
              <a:gd name="connsiteY7" fmla="*/ 361741 h 633046"/>
              <a:gd name="connsiteX8" fmla="*/ 0 w 4491614"/>
              <a:gd name="connsiteY8" fmla="*/ 296426 h 633046"/>
              <a:gd name="connsiteX9" fmla="*/ 5025 w 4491614"/>
              <a:gd name="connsiteY9" fmla="*/ 241160 h 633046"/>
              <a:gd name="connsiteX10" fmla="*/ 30145 w 4491614"/>
              <a:gd name="connsiteY10" fmla="*/ 221064 h 633046"/>
              <a:gd name="connsiteX11" fmla="*/ 50242 w 4491614"/>
              <a:gd name="connsiteY11" fmla="*/ 226088 h 633046"/>
              <a:gd name="connsiteX12" fmla="*/ 95460 w 4491614"/>
              <a:gd name="connsiteY12" fmla="*/ 246185 h 633046"/>
              <a:gd name="connsiteX13" fmla="*/ 140677 w 4491614"/>
              <a:gd name="connsiteY13" fmla="*/ 281354 h 633046"/>
              <a:gd name="connsiteX14" fmla="*/ 226088 w 4491614"/>
              <a:gd name="connsiteY14" fmla="*/ 326571 h 633046"/>
              <a:gd name="connsiteX15" fmla="*/ 321548 w 4491614"/>
              <a:gd name="connsiteY15" fmla="*/ 356717 h 633046"/>
              <a:gd name="connsiteX16" fmla="*/ 396910 w 4491614"/>
              <a:gd name="connsiteY16" fmla="*/ 361741 h 633046"/>
              <a:gd name="connsiteX17" fmla="*/ 582805 w 4491614"/>
              <a:gd name="connsiteY17" fmla="*/ 331596 h 633046"/>
              <a:gd name="connsiteX18" fmla="*/ 1215851 w 4491614"/>
              <a:gd name="connsiteY18" fmla="*/ 236136 h 633046"/>
              <a:gd name="connsiteX19" fmla="*/ 2190541 w 4491614"/>
              <a:gd name="connsiteY19" fmla="*/ 145701 h 633046"/>
              <a:gd name="connsiteX20" fmla="*/ 3230545 w 4491614"/>
              <a:gd name="connsiteY20" fmla="*/ 95459 h 633046"/>
              <a:gd name="connsiteX21" fmla="*/ 3798277 w 4491614"/>
              <a:gd name="connsiteY21" fmla="*/ 75363 h 633046"/>
              <a:gd name="connsiteX22" fmla="*/ 3818374 w 4491614"/>
              <a:gd name="connsiteY22" fmla="*/ 70339 h 633046"/>
              <a:gd name="connsiteX23" fmla="*/ 3878664 w 4491614"/>
              <a:gd name="connsiteY23" fmla="*/ 20097 h 633046"/>
              <a:gd name="connsiteX24" fmla="*/ 3928906 w 4491614"/>
              <a:gd name="connsiteY24" fmla="*/ 0 h 633046"/>
              <a:gd name="connsiteX25" fmla="*/ 3984172 w 4491614"/>
              <a:gd name="connsiteY25" fmla="*/ 0 h 633046"/>
              <a:gd name="connsiteX26" fmla="*/ 4094704 w 4491614"/>
              <a:gd name="connsiteY26" fmla="*/ 35169 h 633046"/>
              <a:gd name="connsiteX27" fmla="*/ 4366009 w 4491614"/>
              <a:gd name="connsiteY27" fmla="*/ 145701 h 633046"/>
              <a:gd name="connsiteX28" fmla="*/ 4421275 w 4491614"/>
              <a:gd name="connsiteY28" fmla="*/ 180870 h 633046"/>
              <a:gd name="connsiteX29" fmla="*/ 4456444 w 4491614"/>
              <a:gd name="connsiteY29" fmla="*/ 211015 h 633046"/>
              <a:gd name="connsiteX30" fmla="*/ 4486589 w 4491614"/>
              <a:gd name="connsiteY30" fmla="*/ 246185 h 633046"/>
              <a:gd name="connsiteX31" fmla="*/ 4491614 w 4491614"/>
              <a:gd name="connsiteY31" fmla="*/ 291402 h 633046"/>
              <a:gd name="connsiteX32" fmla="*/ 4471517 w 4491614"/>
              <a:gd name="connsiteY32" fmla="*/ 336620 h 633046"/>
              <a:gd name="connsiteX33" fmla="*/ 4436348 w 4491614"/>
              <a:gd name="connsiteY33" fmla="*/ 361741 h 633046"/>
              <a:gd name="connsiteX34" fmla="*/ 4270550 w 4491614"/>
              <a:gd name="connsiteY34" fmla="*/ 351692 h 633046"/>
              <a:gd name="connsiteX35" fmla="*/ 3793253 w 4491614"/>
              <a:gd name="connsiteY35" fmla="*/ 311499 h 633046"/>
              <a:gd name="connsiteX36" fmla="*/ 3135086 w 4491614"/>
              <a:gd name="connsiteY36" fmla="*/ 301451 h 633046"/>
              <a:gd name="connsiteX37" fmla="*/ 2557306 w 4491614"/>
              <a:gd name="connsiteY37" fmla="*/ 326571 h 633046"/>
              <a:gd name="connsiteX38" fmla="*/ 1919236 w 4491614"/>
              <a:gd name="connsiteY38" fmla="*/ 366765 h 633046"/>
              <a:gd name="connsiteX39" fmla="*/ 1366576 w 4491614"/>
              <a:gd name="connsiteY39" fmla="*/ 437103 h 63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491614" h="633046">
                <a:moveTo>
                  <a:pt x="1366576" y="437103"/>
                </a:moveTo>
                <a:lnTo>
                  <a:pt x="939521" y="512466"/>
                </a:lnTo>
                <a:lnTo>
                  <a:pt x="703385" y="572756"/>
                </a:lnTo>
                <a:lnTo>
                  <a:pt x="502418" y="633046"/>
                </a:lnTo>
                <a:lnTo>
                  <a:pt x="346669" y="592853"/>
                </a:lnTo>
                <a:lnTo>
                  <a:pt x="271306" y="557684"/>
                </a:lnTo>
                <a:lnTo>
                  <a:pt x="115556" y="437103"/>
                </a:lnTo>
                <a:lnTo>
                  <a:pt x="50242" y="361741"/>
                </a:lnTo>
                <a:lnTo>
                  <a:pt x="0" y="296426"/>
                </a:lnTo>
                <a:lnTo>
                  <a:pt x="5025" y="241160"/>
                </a:lnTo>
                <a:lnTo>
                  <a:pt x="30145" y="221064"/>
                </a:lnTo>
                <a:lnTo>
                  <a:pt x="50242" y="226088"/>
                </a:lnTo>
                <a:lnTo>
                  <a:pt x="95460" y="246185"/>
                </a:lnTo>
                <a:lnTo>
                  <a:pt x="140677" y="281354"/>
                </a:lnTo>
                <a:lnTo>
                  <a:pt x="226088" y="326571"/>
                </a:lnTo>
                <a:lnTo>
                  <a:pt x="321548" y="356717"/>
                </a:lnTo>
                <a:lnTo>
                  <a:pt x="396910" y="361741"/>
                </a:lnTo>
                <a:lnTo>
                  <a:pt x="582805" y="331596"/>
                </a:lnTo>
                <a:lnTo>
                  <a:pt x="1215851" y="236136"/>
                </a:lnTo>
                <a:lnTo>
                  <a:pt x="2190541" y="145701"/>
                </a:lnTo>
                <a:lnTo>
                  <a:pt x="3230545" y="95459"/>
                </a:lnTo>
                <a:lnTo>
                  <a:pt x="3798277" y="75363"/>
                </a:lnTo>
                <a:lnTo>
                  <a:pt x="3818374" y="70339"/>
                </a:lnTo>
                <a:lnTo>
                  <a:pt x="3878664" y="20097"/>
                </a:lnTo>
                <a:lnTo>
                  <a:pt x="3928906" y="0"/>
                </a:lnTo>
                <a:lnTo>
                  <a:pt x="3984172" y="0"/>
                </a:lnTo>
                <a:lnTo>
                  <a:pt x="4094704" y="35169"/>
                </a:lnTo>
                <a:lnTo>
                  <a:pt x="4366009" y="145701"/>
                </a:lnTo>
                <a:lnTo>
                  <a:pt x="4421275" y="180870"/>
                </a:lnTo>
                <a:lnTo>
                  <a:pt x="4456444" y="211015"/>
                </a:lnTo>
                <a:lnTo>
                  <a:pt x="4486589" y="246185"/>
                </a:lnTo>
                <a:lnTo>
                  <a:pt x="4491614" y="291402"/>
                </a:lnTo>
                <a:lnTo>
                  <a:pt x="4471517" y="336620"/>
                </a:lnTo>
                <a:lnTo>
                  <a:pt x="4436348" y="361741"/>
                </a:lnTo>
                <a:lnTo>
                  <a:pt x="4270550" y="351692"/>
                </a:lnTo>
                <a:lnTo>
                  <a:pt x="3793253" y="311499"/>
                </a:lnTo>
                <a:lnTo>
                  <a:pt x="3135086" y="301451"/>
                </a:lnTo>
                <a:lnTo>
                  <a:pt x="2557306" y="326571"/>
                </a:lnTo>
                <a:lnTo>
                  <a:pt x="1919236" y="366765"/>
                </a:lnTo>
                <a:lnTo>
                  <a:pt x="1366576" y="43710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B23437A5-F977-443F-991F-0F97846E0A08}"/>
              </a:ext>
            </a:extLst>
          </p:cNvPr>
          <p:cNvSpPr/>
          <p:nvPr/>
        </p:nvSpPr>
        <p:spPr>
          <a:xfrm>
            <a:off x="6111876" y="2987675"/>
            <a:ext cx="1660525" cy="546100"/>
          </a:xfrm>
          <a:custGeom>
            <a:avLst/>
            <a:gdLst>
              <a:gd name="connsiteX0" fmla="*/ 866775 w 1660525"/>
              <a:gd name="connsiteY0" fmla="*/ 215900 h 546100"/>
              <a:gd name="connsiteX1" fmla="*/ 1050925 w 1660525"/>
              <a:gd name="connsiteY1" fmla="*/ 215900 h 546100"/>
              <a:gd name="connsiteX2" fmla="*/ 1155700 w 1660525"/>
              <a:gd name="connsiteY2" fmla="*/ 196850 h 546100"/>
              <a:gd name="connsiteX3" fmla="*/ 1247775 w 1660525"/>
              <a:gd name="connsiteY3" fmla="*/ 196850 h 546100"/>
              <a:gd name="connsiteX4" fmla="*/ 1308100 w 1660525"/>
              <a:gd name="connsiteY4" fmla="*/ 196850 h 546100"/>
              <a:gd name="connsiteX5" fmla="*/ 1355725 w 1660525"/>
              <a:gd name="connsiteY5" fmla="*/ 225425 h 546100"/>
              <a:gd name="connsiteX6" fmla="*/ 1422400 w 1660525"/>
              <a:gd name="connsiteY6" fmla="*/ 273050 h 546100"/>
              <a:gd name="connsiteX7" fmla="*/ 1543050 w 1660525"/>
              <a:gd name="connsiteY7" fmla="*/ 393700 h 546100"/>
              <a:gd name="connsiteX8" fmla="*/ 1612900 w 1660525"/>
              <a:gd name="connsiteY8" fmla="*/ 466725 h 546100"/>
              <a:gd name="connsiteX9" fmla="*/ 1647825 w 1660525"/>
              <a:gd name="connsiteY9" fmla="*/ 511175 h 546100"/>
              <a:gd name="connsiteX10" fmla="*/ 1660525 w 1660525"/>
              <a:gd name="connsiteY10" fmla="*/ 546100 h 546100"/>
              <a:gd name="connsiteX11" fmla="*/ 1200150 w 1660525"/>
              <a:gd name="connsiteY11" fmla="*/ 476250 h 546100"/>
              <a:gd name="connsiteX12" fmla="*/ 771525 w 1660525"/>
              <a:gd name="connsiteY12" fmla="*/ 412750 h 546100"/>
              <a:gd name="connsiteX13" fmla="*/ 425450 w 1660525"/>
              <a:gd name="connsiteY13" fmla="*/ 374650 h 546100"/>
              <a:gd name="connsiteX14" fmla="*/ 314325 w 1660525"/>
              <a:gd name="connsiteY14" fmla="*/ 349250 h 546100"/>
              <a:gd name="connsiteX15" fmla="*/ 225425 w 1660525"/>
              <a:gd name="connsiteY15" fmla="*/ 311150 h 546100"/>
              <a:gd name="connsiteX16" fmla="*/ 158750 w 1660525"/>
              <a:gd name="connsiteY16" fmla="*/ 263525 h 546100"/>
              <a:gd name="connsiteX17" fmla="*/ 88900 w 1660525"/>
              <a:gd name="connsiteY17" fmla="*/ 196850 h 546100"/>
              <a:gd name="connsiteX18" fmla="*/ 0 w 1660525"/>
              <a:gd name="connsiteY18" fmla="*/ 88900 h 546100"/>
              <a:gd name="connsiteX19" fmla="*/ 6350 w 1660525"/>
              <a:gd name="connsiteY19" fmla="*/ 0 h 546100"/>
              <a:gd name="connsiteX20" fmla="*/ 117475 w 1660525"/>
              <a:gd name="connsiteY20" fmla="*/ 73025 h 546100"/>
              <a:gd name="connsiteX21" fmla="*/ 200025 w 1660525"/>
              <a:gd name="connsiteY21" fmla="*/ 117475 h 546100"/>
              <a:gd name="connsiteX22" fmla="*/ 311150 w 1660525"/>
              <a:gd name="connsiteY22" fmla="*/ 165100 h 546100"/>
              <a:gd name="connsiteX23" fmla="*/ 409575 w 1660525"/>
              <a:gd name="connsiteY23" fmla="*/ 196850 h 546100"/>
              <a:gd name="connsiteX24" fmla="*/ 565150 w 1660525"/>
              <a:gd name="connsiteY24" fmla="*/ 209550 h 546100"/>
              <a:gd name="connsiteX25" fmla="*/ 866775 w 1660525"/>
              <a:gd name="connsiteY25" fmla="*/ 21590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660525" h="546100">
                <a:moveTo>
                  <a:pt x="866775" y="215900"/>
                </a:moveTo>
                <a:lnTo>
                  <a:pt x="1050925" y="215900"/>
                </a:lnTo>
                <a:lnTo>
                  <a:pt x="1155700" y="196850"/>
                </a:lnTo>
                <a:lnTo>
                  <a:pt x="1247775" y="196850"/>
                </a:lnTo>
                <a:lnTo>
                  <a:pt x="1308100" y="196850"/>
                </a:lnTo>
                <a:lnTo>
                  <a:pt x="1355725" y="225425"/>
                </a:lnTo>
                <a:lnTo>
                  <a:pt x="1422400" y="273050"/>
                </a:lnTo>
                <a:lnTo>
                  <a:pt x="1543050" y="393700"/>
                </a:lnTo>
                <a:lnTo>
                  <a:pt x="1612900" y="466725"/>
                </a:lnTo>
                <a:lnTo>
                  <a:pt x="1647825" y="511175"/>
                </a:lnTo>
                <a:lnTo>
                  <a:pt x="1660525" y="546100"/>
                </a:lnTo>
                <a:lnTo>
                  <a:pt x="1200150" y="476250"/>
                </a:lnTo>
                <a:lnTo>
                  <a:pt x="771525" y="412750"/>
                </a:lnTo>
                <a:lnTo>
                  <a:pt x="425450" y="374650"/>
                </a:lnTo>
                <a:lnTo>
                  <a:pt x="314325" y="349250"/>
                </a:lnTo>
                <a:lnTo>
                  <a:pt x="225425" y="311150"/>
                </a:lnTo>
                <a:lnTo>
                  <a:pt x="158750" y="263525"/>
                </a:lnTo>
                <a:lnTo>
                  <a:pt x="88900" y="196850"/>
                </a:lnTo>
                <a:lnTo>
                  <a:pt x="0" y="88900"/>
                </a:lnTo>
                <a:lnTo>
                  <a:pt x="6350" y="0"/>
                </a:lnTo>
                <a:lnTo>
                  <a:pt x="117475" y="73025"/>
                </a:lnTo>
                <a:lnTo>
                  <a:pt x="200025" y="117475"/>
                </a:lnTo>
                <a:lnTo>
                  <a:pt x="311150" y="165100"/>
                </a:lnTo>
                <a:lnTo>
                  <a:pt x="409575" y="196850"/>
                </a:lnTo>
                <a:lnTo>
                  <a:pt x="565150" y="209550"/>
                </a:lnTo>
                <a:lnTo>
                  <a:pt x="866775" y="2159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ED1F6472-247E-438E-AC7B-B99B6FE1BE16}"/>
              </a:ext>
            </a:extLst>
          </p:cNvPr>
          <p:cNvSpPr/>
          <p:nvPr/>
        </p:nvSpPr>
        <p:spPr>
          <a:xfrm>
            <a:off x="5962650" y="3400425"/>
            <a:ext cx="1809750" cy="2438400"/>
          </a:xfrm>
          <a:custGeom>
            <a:avLst/>
            <a:gdLst>
              <a:gd name="connsiteX0" fmla="*/ 1614488 w 1809750"/>
              <a:gd name="connsiteY0" fmla="*/ 495300 h 2438400"/>
              <a:gd name="connsiteX1" fmla="*/ 1400175 w 1809750"/>
              <a:gd name="connsiteY1" fmla="*/ 938213 h 2438400"/>
              <a:gd name="connsiteX2" fmla="*/ 1233488 w 1809750"/>
              <a:gd name="connsiteY2" fmla="*/ 1262063 h 2438400"/>
              <a:gd name="connsiteX3" fmla="*/ 1038225 w 1809750"/>
              <a:gd name="connsiteY3" fmla="*/ 1604963 h 2438400"/>
              <a:gd name="connsiteX4" fmla="*/ 895350 w 1809750"/>
              <a:gd name="connsiteY4" fmla="*/ 1824038 h 2438400"/>
              <a:gd name="connsiteX5" fmla="*/ 747713 w 1809750"/>
              <a:gd name="connsiteY5" fmla="*/ 2028825 h 2438400"/>
              <a:gd name="connsiteX6" fmla="*/ 628650 w 1809750"/>
              <a:gd name="connsiteY6" fmla="*/ 2157413 h 2438400"/>
              <a:gd name="connsiteX7" fmla="*/ 514350 w 1809750"/>
              <a:gd name="connsiteY7" fmla="*/ 2266950 h 2438400"/>
              <a:gd name="connsiteX8" fmla="*/ 390525 w 1809750"/>
              <a:gd name="connsiteY8" fmla="*/ 2347913 h 2438400"/>
              <a:gd name="connsiteX9" fmla="*/ 266700 w 1809750"/>
              <a:gd name="connsiteY9" fmla="*/ 2405063 h 2438400"/>
              <a:gd name="connsiteX10" fmla="*/ 166688 w 1809750"/>
              <a:gd name="connsiteY10" fmla="*/ 2433638 h 2438400"/>
              <a:gd name="connsiteX11" fmla="*/ 90488 w 1809750"/>
              <a:gd name="connsiteY11" fmla="*/ 2438400 h 2438400"/>
              <a:gd name="connsiteX12" fmla="*/ 38100 w 1809750"/>
              <a:gd name="connsiteY12" fmla="*/ 2438400 h 2438400"/>
              <a:gd name="connsiteX13" fmla="*/ 14288 w 1809750"/>
              <a:gd name="connsiteY13" fmla="*/ 2419350 h 2438400"/>
              <a:gd name="connsiteX14" fmla="*/ 0 w 1809750"/>
              <a:gd name="connsiteY14" fmla="*/ 2366963 h 2438400"/>
              <a:gd name="connsiteX15" fmla="*/ 0 w 1809750"/>
              <a:gd name="connsiteY15" fmla="*/ 2314575 h 2438400"/>
              <a:gd name="connsiteX16" fmla="*/ 385763 w 1809750"/>
              <a:gd name="connsiteY16" fmla="*/ 1947863 h 2438400"/>
              <a:gd name="connsiteX17" fmla="*/ 471488 w 1809750"/>
              <a:gd name="connsiteY17" fmla="*/ 1895475 h 2438400"/>
              <a:gd name="connsiteX18" fmla="*/ 600075 w 1809750"/>
              <a:gd name="connsiteY18" fmla="*/ 1762125 h 2438400"/>
              <a:gd name="connsiteX19" fmla="*/ 847725 w 1809750"/>
              <a:gd name="connsiteY19" fmla="*/ 1409700 h 2438400"/>
              <a:gd name="connsiteX20" fmla="*/ 1171575 w 1809750"/>
              <a:gd name="connsiteY20" fmla="*/ 862013 h 2438400"/>
              <a:gd name="connsiteX21" fmla="*/ 1352550 w 1809750"/>
              <a:gd name="connsiteY21" fmla="*/ 471488 h 2438400"/>
              <a:gd name="connsiteX22" fmla="*/ 1400175 w 1809750"/>
              <a:gd name="connsiteY22" fmla="*/ 314325 h 2438400"/>
              <a:gd name="connsiteX23" fmla="*/ 1404938 w 1809750"/>
              <a:gd name="connsiteY23" fmla="*/ 214313 h 2438400"/>
              <a:gd name="connsiteX24" fmla="*/ 1395413 w 1809750"/>
              <a:gd name="connsiteY24" fmla="*/ 142875 h 2438400"/>
              <a:gd name="connsiteX25" fmla="*/ 1376363 w 1809750"/>
              <a:gd name="connsiteY25" fmla="*/ 85725 h 2438400"/>
              <a:gd name="connsiteX26" fmla="*/ 1314450 w 1809750"/>
              <a:gd name="connsiteY26" fmla="*/ 0 h 2438400"/>
              <a:gd name="connsiteX27" fmla="*/ 1809750 w 1809750"/>
              <a:gd name="connsiteY27" fmla="*/ 133350 h 2438400"/>
              <a:gd name="connsiteX28" fmla="*/ 1800225 w 1809750"/>
              <a:gd name="connsiteY28" fmla="*/ 180975 h 2438400"/>
              <a:gd name="connsiteX29" fmla="*/ 1771650 w 1809750"/>
              <a:gd name="connsiteY29" fmla="*/ 219075 h 2438400"/>
              <a:gd name="connsiteX30" fmla="*/ 1747838 w 1809750"/>
              <a:gd name="connsiteY30" fmla="*/ 242888 h 2438400"/>
              <a:gd name="connsiteX31" fmla="*/ 1714500 w 1809750"/>
              <a:gd name="connsiteY31" fmla="*/ 276225 h 2438400"/>
              <a:gd name="connsiteX32" fmla="*/ 1614488 w 1809750"/>
              <a:gd name="connsiteY32" fmla="*/ 4953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809750" h="2438400">
                <a:moveTo>
                  <a:pt x="1614488" y="495300"/>
                </a:moveTo>
                <a:lnTo>
                  <a:pt x="1400175" y="938213"/>
                </a:lnTo>
                <a:lnTo>
                  <a:pt x="1233488" y="1262063"/>
                </a:lnTo>
                <a:lnTo>
                  <a:pt x="1038225" y="1604963"/>
                </a:lnTo>
                <a:lnTo>
                  <a:pt x="895350" y="1824038"/>
                </a:lnTo>
                <a:lnTo>
                  <a:pt x="747713" y="2028825"/>
                </a:lnTo>
                <a:lnTo>
                  <a:pt x="628650" y="2157413"/>
                </a:lnTo>
                <a:lnTo>
                  <a:pt x="514350" y="2266950"/>
                </a:lnTo>
                <a:lnTo>
                  <a:pt x="390525" y="2347913"/>
                </a:lnTo>
                <a:lnTo>
                  <a:pt x="266700" y="2405063"/>
                </a:lnTo>
                <a:lnTo>
                  <a:pt x="166688" y="2433638"/>
                </a:lnTo>
                <a:lnTo>
                  <a:pt x="90488" y="2438400"/>
                </a:lnTo>
                <a:lnTo>
                  <a:pt x="38100" y="2438400"/>
                </a:lnTo>
                <a:lnTo>
                  <a:pt x="14288" y="2419350"/>
                </a:lnTo>
                <a:lnTo>
                  <a:pt x="0" y="2366963"/>
                </a:lnTo>
                <a:lnTo>
                  <a:pt x="0" y="2314575"/>
                </a:lnTo>
                <a:lnTo>
                  <a:pt x="385763" y="1947863"/>
                </a:lnTo>
                <a:lnTo>
                  <a:pt x="471488" y="1895475"/>
                </a:lnTo>
                <a:lnTo>
                  <a:pt x="600075" y="1762125"/>
                </a:lnTo>
                <a:lnTo>
                  <a:pt x="847725" y="1409700"/>
                </a:lnTo>
                <a:lnTo>
                  <a:pt x="1171575" y="862013"/>
                </a:lnTo>
                <a:lnTo>
                  <a:pt x="1352550" y="471488"/>
                </a:lnTo>
                <a:lnTo>
                  <a:pt x="1400175" y="314325"/>
                </a:lnTo>
                <a:lnTo>
                  <a:pt x="1404938" y="214313"/>
                </a:lnTo>
                <a:lnTo>
                  <a:pt x="1395413" y="142875"/>
                </a:lnTo>
                <a:lnTo>
                  <a:pt x="1376363" y="85725"/>
                </a:lnTo>
                <a:lnTo>
                  <a:pt x="1314450" y="0"/>
                </a:lnTo>
                <a:lnTo>
                  <a:pt x="1809750" y="133350"/>
                </a:lnTo>
                <a:lnTo>
                  <a:pt x="1800225" y="180975"/>
                </a:lnTo>
                <a:lnTo>
                  <a:pt x="1771650" y="219075"/>
                </a:lnTo>
                <a:lnTo>
                  <a:pt x="1747838" y="242888"/>
                </a:lnTo>
                <a:lnTo>
                  <a:pt x="1714500" y="276225"/>
                </a:lnTo>
                <a:lnTo>
                  <a:pt x="1614488" y="4953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DFCB041C-173E-456F-8D28-0A9720FF9223}"/>
              </a:ext>
            </a:extLst>
          </p:cNvPr>
          <p:cNvSpPr/>
          <p:nvPr/>
        </p:nvSpPr>
        <p:spPr>
          <a:xfrm>
            <a:off x="5467350" y="4987925"/>
            <a:ext cx="914400" cy="774700"/>
          </a:xfrm>
          <a:custGeom>
            <a:avLst/>
            <a:gdLst>
              <a:gd name="connsiteX0" fmla="*/ 454025 w 914400"/>
              <a:gd name="connsiteY0" fmla="*/ 314325 h 774700"/>
              <a:gd name="connsiteX1" fmla="*/ 276225 w 914400"/>
              <a:gd name="connsiteY1" fmla="*/ 193675 h 774700"/>
              <a:gd name="connsiteX2" fmla="*/ 136525 w 914400"/>
              <a:gd name="connsiteY2" fmla="*/ 88900 h 774700"/>
              <a:gd name="connsiteX3" fmla="*/ 53975 w 914400"/>
              <a:gd name="connsiteY3" fmla="*/ 15875 h 774700"/>
              <a:gd name="connsiteX4" fmla="*/ 0 w 914400"/>
              <a:gd name="connsiteY4" fmla="*/ 0 h 774700"/>
              <a:gd name="connsiteX5" fmla="*/ 3175 w 914400"/>
              <a:gd name="connsiteY5" fmla="*/ 44450 h 774700"/>
              <a:gd name="connsiteX6" fmla="*/ 60325 w 914400"/>
              <a:gd name="connsiteY6" fmla="*/ 107950 h 774700"/>
              <a:gd name="connsiteX7" fmla="*/ 184150 w 914400"/>
              <a:gd name="connsiteY7" fmla="*/ 241300 h 774700"/>
              <a:gd name="connsiteX8" fmla="*/ 266700 w 914400"/>
              <a:gd name="connsiteY8" fmla="*/ 342900 h 774700"/>
              <a:gd name="connsiteX9" fmla="*/ 346075 w 914400"/>
              <a:gd name="connsiteY9" fmla="*/ 447675 h 774700"/>
              <a:gd name="connsiteX10" fmla="*/ 400050 w 914400"/>
              <a:gd name="connsiteY10" fmla="*/ 520700 h 774700"/>
              <a:gd name="connsiteX11" fmla="*/ 444500 w 914400"/>
              <a:gd name="connsiteY11" fmla="*/ 587375 h 774700"/>
              <a:gd name="connsiteX12" fmla="*/ 460375 w 914400"/>
              <a:gd name="connsiteY12" fmla="*/ 635000 h 774700"/>
              <a:gd name="connsiteX13" fmla="*/ 511175 w 914400"/>
              <a:gd name="connsiteY13" fmla="*/ 774700 h 774700"/>
              <a:gd name="connsiteX14" fmla="*/ 914400 w 914400"/>
              <a:gd name="connsiteY14" fmla="*/ 352425 h 774700"/>
              <a:gd name="connsiteX15" fmla="*/ 790575 w 914400"/>
              <a:gd name="connsiteY15" fmla="*/ 387350 h 774700"/>
              <a:gd name="connsiteX16" fmla="*/ 733425 w 914400"/>
              <a:gd name="connsiteY16" fmla="*/ 396875 h 774700"/>
              <a:gd name="connsiteX17" fmla="*/ 650875 w 914400"/>
              <a:gd name="connsiteY17" fmla="*/ 387350 h 774700"/>
              <a:gd name="connsiteX18" fmla="*/ 558800 w 914400"/>
              <a:gd name="connsiteY18" fmla="*/ 358775 h 774700"/>
              <a:gd name="connsiteX19" fmla="*/ 454025 w 914400"/>
              <a:gd name="connsiteY19" fmla="*/ 314325 h 77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14400" h="774700">
                <a:moveTo>
                  <a:pt x="454025" y="314325"/>
                </a:moveTo>
                <a:lnTo>
                  <a:pt x="276225" y="193675"/>
                </a:lnTo>
                <a:lnTo>
                  <a:pt x="136525" y="88900"/>
                </a:lnTo>
                <a:lnTo>
                  <a:pt x="53975" y="15875"/>
                </a:lnTo>
                <a:lnTo>
                  <a:pt x="0" y="0"/>
                </a:lnTo>
                <a:lnTo>
                  <a:pt x="3175" y="44450"/>
                </a:lnTo>
                <a:lnTo>
                  <a:pt x="60325" y="107950"/>
                </a:lnTo>
                <a:lnTo>
                  <a:pt x="184150" y="241300"/>
                </a:lnTo>
                <a:lnTo>
                  <a:pt x="266700" y="342900"/>
                </a:lnTo>
                <a:lnTo>
                  <a:pt x="346075" y="447675"/>
                </a:lnTo>
                <a:lnTo>
                  <a:pt x="400050" y="520700"/>
                </a:lnTo>
                <a:lnTo>
                  <a:pt x="444500" y="587375"/>
                </a:lnTo>
                <a:lnTo>
                  <a:pt x="460375" y="635000"/>
                </a:lnTo>
                <a:lnTo>
                  <a:pt x="511175" y="774700"/>
                </a:lnTo>
                <a:lnTo>
                  <a:pt x="914400" y="352425"/>
                </a:lnTo>
                <a:lnTo>
                  <a:pt x="790575" y="387350"/>
                </a:lnTo>
                <a:lnTo>
                  <a:pt x="733425" y="396875"/>
                </a:lnTo>
                <a:lnTo>
                  <a:pt x="650875" y="387350"/>
                </a:lnTo>
                <a:lnTo>
                  <a:pt x="558800" y="358775"/>
                </a:lnTo>
                <a:lnTo>
                  <a:pt x="454025" y="3143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D1DB60F3-80A0-4F7F-BFF5-2AAEE5657D32}"/>
              </a:ext>
            </a:extLst>
          </p:cNvPr>
          <p:cNvSpPr/>
          <p:nvPr/>
        </p:nvSpPr>
        <p:spPr>
          <a:xfrm>
            <a:off x="4346575" y="2092326"/>
            <a:ext cx="2120900" cy="2951163"/>
          </a:xfrm>
          <a:custGeom>
            <a:avLst/>
            <a:gdLst>
              <a:gd name="connsiteX0" fmla="*/ 1565139 w 2120510"/>
              <a:gd name="connsiteY0" fmla="*/ 1430503 h 2950764"/>
              <a:gd name="connsiteX1" fmla="*/ 1380015 w 2120510"/>
              <a:gd name="connsiteY1" fmla="*/ 1705384 h 2950764"/>
              <a:gd name="connsiteX2" fmla="*/ 1155622 w 2120510"/>
              <a:gd name="connsiteY2" fmla="*/ 1997095 h 2950764"/>
              <a:gd name="connsiteX3" fmla="*/ 942449 w 2120510"/>
              <a:gd name="connsiteY3" fmla="*/ 2232707 h 2950764"/>
              <a:gd name="connsiteX4" fmla="*/ 723666 w 2120510"/>
              <a:gd name="connsiteY4" fmla="*/ 2451490 h 2950764"/>
              <a:gd name="connsiteX5" fmla="*/ 476834 w 2120510"/>
              <a:gd name="connsiteY5" fmla="*/ 2664663 h 2950764"/>
              <a:gd name="connsiteX6" fmla="*/ 263661 w 2120510"/>
              <a:gd name="connsiteY6" fmla="*/ 2816128 h 2950764"/>
              <a:gd name="connsiteX7" fmla="*/ 72928 w 2120510"/>
              <a:gd name="connsiteY7" fmla="*/ 2939544 h 2950764"/>
              <a:gd name="connsiteX8" fmla="*/ 5610 w 2120510"/>
              <a:gd name="connsiteY8" fmla="*/ 2950764 h 2950764"/>
              <a:gd name="connsiteX9" fmla="*/ 0 w 2120510"/>
              <a:gd name="connsiteY9" fmla="*/ 2911495 h 2950764"/>
              <a:gd name="connsiteX10" fmla="*/ 67318 w 2120510"/>
              <a:gd name="connsiteY10" fmla="*/ 2855397 h 2950764"/>
              <a:gd name="connsiteX11" fmla="*/ 325369 w 2120510"/>
              <a:gd name="connsiteY11" fmla="*/ 2625394 h 2950764"/>
              <a:gd name="connsiteX12" fmla="*/ 583421 w 2120510"/>
              <a:gd name="connsiteY12" fmla="*/ 2372952 h 2950764"/>
              <a:gd name="connsiteX13" fmla="*/ 796594 w 2120510"/>
              <a:gd name="connsiteY13" fmla="*/ 2131730 h 2950764"/>
              <a:gd name="connsiteX14" fmla="*/ 1088304 w 2120510"/>
              <a:gd name="connsiteY14" fmla="*/ 1761483 h 2950764"/>
              <a:gd name="connsiteX15" fmla="*/ 1307087 w 2120510"/>
              <a:gd name="connsiteY15" fmla="*/ 1430503 h 2950764"/>
              <a:gd name="connsiteX16" fmla="*/ 1480991 w 2120510"/>
              <a:gd name="connsiteY16" fmla="*/ 1127573 h 2950764"/>
              <a:gd name="connsiteX17" fmla="*/ 1632456 w 2120510"/>
              <a:gd name="connsiteY17" fmla="*/ 813424 h 2950764"/>
              <a:gd name="connsiteX18" fmla="*/ 1699774 w 2120510"/>
              <a:gd name="connsiteY18" fmla="*/ 628300 h 2950764"/>
              <a:gd name="connsiteX19" fmla="*/ 1727823 w 2120510"/>
              <a:gd name="connsiteY19" fmla="*/ 493664 h 2950764"/>
              <a:gd name="connsiteX20" fmla="*/ 1677335 w 2120510"/>
              <a:gd name="connsiteY20" fmla="*/ 431956 h 2950764"/>
              <a:gd name="connsiteX21" fmla="*/ 1604407 w 2120510"/>
              <a:gd name="connsiteY21" fmla="*/ 325370 h 2950764"/>
              <a:gd name="connsiteX22" fmla="*/ 1559529 w 2120510"/>
              <a:gd name="connsiteY22" fmla="*/ 246832 h 2950764"/>
              <a:gd name="connsiteX23" fmla="*/ 1509040 w 2120510"/>
              <a:gd name="connsiteY23" fmla="*/ 78538 h 2950764"/>
              <a:gd name="connsiteX24" fmla="*/ 1604407 w 2120510"/>
              <a:gd name="connsiteY24" fmla="*/ 0 h 2950764"/>
              <a:gd name="connsiteX25" fmla="*/ 1638066 w 2120510"/>
              <a:gd name="connsiteY25" fmla="*/ 117806 h 2950764"/>
              <a:gd name="connsiteX26" fmla="*/ 1671725 w 2120510"/>
              <a:gd name="connsiteY26" fmla="*/ 190734 h 2950764"/>
              <a:gd name="connsiteX27" fmla="*/ 1727823 w 2120510"/>
              <a:gd name="connsiteY27" fmla="*/ 252442 h 2950764"/>
              <a:gd name="connsiteX28" fmla="*/ 1761482 w 2120510"/>
              <a:gd name="connsiteY28" fmla="*/ 286101 h 2950764"/>
              <a:gd name="connsiteX29" fmla="*/ 1840020 w 2120510"/>
              <a:gd name="connsiteY29" fmla="*/ 319760 h 2950764"/>
              <a:gd name="connsiteX30" fmla="*/ 1912947 w 2120510"/>
              <a:gd name="connsiteY30" fmla="*/ 353419 h 2950764"/>
              <a:gd name="connsiteX31" fmla="*/ 1980265 w 2120510"/>
              <a:gd name="connsiteY31" fmla="*/ 398297 h 2950764"/>
              <a:gd name="connsiteX32" fmla="*/ 2030753 w 2120510"/>
              <a:gd name="connsiteY32" fmla="*/ 443176 h 2950764"/>
              <a:gd name="connsiteX33" fmla="*/ 2075632 w 2120510"/>
              <a:gd name="connsiteY33" fmla="*/ 482445 h 2950764"/>
              <a:gd name="connsiteX34" fmla="*/ 2109291 w 2120510"/>
              <a:gd name="connsiteY34" fmla="*/ 532933 h 2950764"/>
              <a:gd name="connsiteX35" fmla="*/ 2120510 w 2120510"/>
              <a:gd name="connsiteY35" fmla="*/ 572202 h 2950764"/>
              <a:gd name="connsiteX36" fmla="*/ 2103681 w 2120510"/>
              <a:gd name="connsiteY36" fmla="*/ 605860 h 2950764"/>
              <a:gd name="connsiteX37" fmla="*/ 2058802 w 2120510"/>
              <a:gd name="connsiteY37" fmla="*/ 645129 h 2950764"/>
              <a:gd name="connsiteX38" fmla="*/ 1985875 w 2120510"/>
              <a:gd name="connsiteY38" fmla="*/ 718057 h 2950764"/>
              <a:gd name="connsiteX39" fmla="*/ 1918557 w 2120510"/>
              <a:gd name="connsiteY39" fmla="*/ 835863 h 2950764"/>
              <a:gd name="connsiteX40" fmla="*/ 1800751 w 2120510"/>
              <a:gd name="connsiteY40" fmla="*/ 1082695 h 2950764"/>
              <a:gd name="connsiteX41" fmla="*/ 1565139 w 2120510"/>
              <a:gd name="connsiteY41" fmla="*/ 1430503 h 295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120510" h="2950764">
                <a:moveTo>
                  <a:pt x="1565139" y="1430503"/>
                </a:moveTo>
                <a:lnTo>
                  <a:pt x="1380015" y="1705384"/>
                </a:lnTo>
                <a:lnTo>
                  <a:pt x="1155622" y="1997095"/>
                </a:lnTo>
                <a:lnTo>
                  <a:pt x="942449" y="2232707"/>
                </a:lnTo>
                <a:lnTo>
                  <a:pt x="723666" y="2451490"/>
                </a:lnTo>
                <a:lnTo>
                  <a:pt x="476834" y="2664663"/>
                </a:lnTo>
                <a:lnTo>
                  <a:pt x="263661" y="2816128"/>
                </a:lnTo>
                <a:lnTo>
                  <a:pt x="72928" y="2939544"/>
                </a:lnTo>
                <a:lnTo>
                  <a:pt x="5610" y="2950764"/>
                </a:lnTo>
                <a:lnTo>
                  <a:pt x="0" y="2911495"/>
                </a:lnTo>
                <a:lnTo>
                  <a:pt x="67318" y="2855397"/>
                </a:lnTo>
                <a:lnTo>
                  <a:pt x="325369" y="2625394"/>
                </a:lnTo>
                <a:lnTo>
                  <a:pt x="583421" y="2372952"/>
                </a:lnTo>
                <a:lnTo>
                  <a:pt x="796594" y="2131730"/>
                </a:lnTo>
                <a:lnTo>
                  <a:pt x="1088304" y="1761483"/>
                </a:lnTo>
                <a:lnTo>
                  <a:pt x="1307087" y="1430503"/>
                </a:lnTo>
                <a:lnTo>
                  <a:pt x="1480991" y="1127573"/>
                </a:lnTo>
                <a:lnTo>
                  <a:pt x="1632456" y="813424"/>
                </a:lnTo>
                <a:lnTo>
                  <a:pt x="1699774" y="628300"/>
                </a:lnTo>
                <a:lnTo>
                  <a:pt x="1727823" y="493664"/>
                </a:lnTo>
                <a:lnTo>
                  <a:pt x="1677335" y="431956"/>
                </a:lnTo>
                <a:lnTo>
                  <a:pt x="1604407" y="325370"/>
                </a:lnTo>
                <a:lnTo>
                  <a:pt x="1559529" y="246832"/>
                </a:lnTo>
                <a:lnTo>
                  <a:pt x="1509040" y="78538"/>
                </a:lnTo>
                <a:lnTo>
                  <a:pt x="1604407" y="0"/>
                </a:lnTo>
                <a:lnTo>
                  <a:pt x="1638066" y="117806"/>
                </a:lnTo>
                <a:lnTo>
                  <a:pt x="1671725" y="190734"/>
                </a:lnTo>
                <a:lnTo>
                  <a:pt x="1727823" y="252442"/>
                </a:lnTo>
                <a:lnTo>
                  <a:pt x="1761482" y="286101"/>
                </a:lnTo>
                <a:lnTo>
                  <a:pt x="1840020" y="319760"/>
                </a:lnTo>
                <a:lnTo>
                  <a:pt x="1912947" y="353419"/>
                </a:lnTo>
                <a:lnTo>
                  <a:pt x="1980265" y="398297"/>
                </a:lnTo>
                <a:lnTo>
                  <a:pt x="2030753" y="443176"/>
                </a:lnTo>
                <a:lnTo>
                  <a:pt x="2075632" y="482445"/>
                </a:lnTo>
                <a:lnTo>
                  <a:pt x="2109291" y="532933"/>
                </a:lnTo>
                <a:lnTo>
                  <a:pt x="2120510" y="572202"/>
                </a:lnTo>
                <a:lnTo>
                  <a:pt x="2103681" y="605860"/>
                </a:lnTo>
                <a:lnTo>
                  <a:pt x="2058802" y="645129"/>
                </a:lnTo>
                <a:lnTo>
                  <a:pt x="1985875" y="718057"/>
                </a:lnTo>
                <a:lnTo>
                  <a:pt x="1918557" y="835863"/>
                </a:lnTo>
                <a:lnTo>
                  <a:pt x="1800751" y="1082695"/>
                </a:lnTo>
                <a:lnTo>
                  <a:pt x="1565139" y="1430503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E274AEF-87A9-4304-B469-CFA2997F1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889" y="1857792"/>
            <a:ext cx="4493141" cy="398103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C2B8061-159A-4F4A-B3A0-E8F323A80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9276" y="1819692"/>
            <a:ext cx="4499238" cy="3981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8" grpId="0" animBg="1"/>
      <p:bldP spid="10" grpId="0" animBg="1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E6E604B-3AAA-46F1-8C2F-B6680E84E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429" y="1438483"/>
            <a:ext cx="4493141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242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なかまになることば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春 冬 東 西 父 母 兄 姉 昼</a:t>
            </a:r>
            <a:endParaRPr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52558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ECCE603C-6C2A-40A8-8061-CAADACBE6027}"/>
              </a:ext>
            </a:extLst>
          </p:cNvPr>
          <p:cNvSpPr/>
          <p:nvPr/>
        </p:nvSpPr>
        <p:spPr>
          <a:xfrm>
            <a:off x="4549776" y="1820863"/>
            <a:ext cx="2754313" cy="512762"/>
          </a:xfrm>
          <a:custGeom>
            <a:avLst/>
            <a:gdLst>
              <a:gd name="connsiteX0" fmla="*/ 868247 w 2754738"/>
              <a:gd name="connsiteY0" fmla="*/ 444220 h 513449"/>
              <a:gd name="connsiteX1" fmla="*/ 556717 w 2754738"/>
              <a:gd name="connsiteY1" fmla="*/ 484604 h 513449"/>
              <a:gd name="connsiteX2" fmla="*/ 395182 w 2754738"/>
              <a:gd name="connsiteY2" fmla="*/ 513449 h 513449"/>
              <a:gd name="connsiteX3" fmla="*/ 363452 w 2754738"/>
              <a:gd name="connsiteY3" fmla="*/ 513449 h 513449"/>
              <a:gd name="connsiteX4" fmla="*/ 328838 w 2754738"/>
              <a:gd name="connsiteY4" fmla="*/ 501911 h 513449"/>
              <a:gd name="connsiteX5" fmla="*/ 256724 w 2754738"/>
              <a:gd name="connsiteY5" fmla="*/ 464412 h 513449"/>
              <a:gd name="connsiteX6" fmla="*/ 141342 w 2754738"/>
              <a:gd name="connsiteY6" fmla="*/ 380760 h 513449"/>
              <a:gd name="connsiteX7" fmla="*/ 37499 w 2754738"/>
              <a:gd name="connsiteY7" fmla="*/ 288455 h 513449"/>
              <a:gd name="connsiteX8" fmla="*/ 17307 w 2754738"/>
              <a:gd name="connsiteY8" fmla="*/ 265378 h 513449"/>
              <a:gd name="connsiteX9" fmla="*/ 5769 w 2754738"/>
              <a:gd name="connsiteY9" fmla="*/ 242302 h 513449"/>
              <a:gd name="connsiteX10" fmla="*/ 0 w 2754738"/>
              <a:gd name="connsiteY10" fmla="*/ 222110 h 513449"/>
              <a:gd name="connsiteX11" fmla="*/ 0 w 2754738"/>
              <a:gd name="connsiteY11" fmla="*/ 204803 h 513449"/>
              <a:gd name="connsiteX12" fmla="*/ 8653 w 2754738"/>
              <a:gd name="connsiteY12" fmla="*/ 190380 h 513449"/>
              <a:gd name="connsiteX13" fmla="*/ 20192 w 2754738"/>
              <a:gd name="connsiteY13" fmla="*/ 184611 h 513449"/>
              <a:gd name="connsiteX14" fmla="*/ 46152 w 2754738"/>
              <a:gd name="connsiteY14" fmla="*/ 193265 h 513449"/>
              <a:gd name="connsiteX15" fmla="*/ 95190 w 2754738"/>
              <a:gd name="connsiteY15" fmla="*/ 222110 h 513449"/>
              <a:gd name="connsiteX16" fmla="*/ 155765 w 2754738"/>
              <a:gd name="connsiteY16" fmla="*/ 253840 h 513449"/>
              <a:gd name="connsiteX17" fmla="*/ 245186 w 2754738"/>
              <a:gd name="connsiteY17" fmla="*/ 288455 h 513449"/>
              <a:gd name="connsiteX18" fmla="*/ 334607 w 2754738"/>
              <a:gd name="connsiteY18" fmla="*/ 302877 h 513449"/>
              <a:gd name="connsiteX19" fmla="*/ 447104 w 2754738"/>
              <a:gd name="connsiteY19" fmla="*/ 311531 h 513449"/>
              <a:gd name="connsiteX20" fmla="*/ 565370 w 2754738"/>
              <a:gd name="connsiteY20" fmla="*/ 314416 h 513449"/>
              <a:gd name="connsiteX21" fmla="*/ 1228815 w 2754738"/>
              <a:gd name="connsiteY21" fmla="*/ 224995 h 513449"/>
              <a:gd name="connsiteX22" fmla="*/ 1505731 w 2754738"/>
              <a:gd name="connsiteY22" fmla="*/ 181727 h 513449"/>
              <a:gd name="connsiteX23" fmla="*/ 1773993 w 2754738"/>
              <a:gd name="connsiteY23" fmla="*/ 135574 h 513449"/>
              <a:gd name="connsiteX24" fmla="*/ 2177829 w 2754738"/>
              <a:gd name="connsiteY24" fmla="*/ 72114 h 513449"/>
              <a:gd name="connsiteX25" fmla="*/ 2238405 w 2754738"/>
              <a:gd name="connsiteY25" fmla="*/ 46153 h 513449"/>
              <a:gd name="connsiteX26" fmla="*/ 2324941 w 2754738"/>
              <a:gd name="connsiteY26" fmla="*/ 2885 h 513449"/>
              <a:gd name="connsiteX27" fmla="*/ 2376863 w 2754738"/>
              <a:gd name="connsiteY27" fmla="*/ 0 h 513449"/>
              <a:gd name="connsiteX28" fmla="*/ 2590319 w 2754738"/>
              <a:gd name="connsiteY28" fmla="*/ 46153 h 513449"/>
              <a:gd name="connsiteX29" fmla="*/ 2665317 w 2754738"/>
              <a:gd name="connsiteY29" fmla="*/ 69229 h 513449"/>
              <a:gd name="connsiteX30" fmla="*/ 2691278 w 2754738"/>
              <a:gd name="connsiteY30" fmla="*/ 83652 h 513449"/>
              <a:gd name="connsiteX31" fmla="*/ 2737431 w 2754738"/>
              <a:gd name="connsiteY31" fmla="*/ 126920 h 513449"/>
              <a:gd name="connsiteX32" fmla="*/ 2751853 w 2754738"/>
              <a:gd name="connsiteY32" fmla="*/ 152881 h 513449"/>
              <a:gd name="connsiteX33" fmla="*/ 2754738 w 2754738"/>
              <a:gd name="connsiteY33" fmla="*/ 178842 h 513449"/>
              <a:gd name="connsiteX34" fmla="*/ 2740315 w 2754738"/>
              <a:gd name="connsiteY34" fmla="*/ 204803 h 513449"/>
              <a:gd name="connsiteX35" fmla="*/ 2723008 w 2754738"/>
              <a:gd name="connsiteY35" fmla="*/ 222110 h 513449"/>
              <a:gd name="connsiteX36" fmla="*/ 2662433 w 2754738"/>
              <a:gd name="connsiteY36" fmla="*/ 242302 h 513449"/>
              <a:gd name="connsiteX37" fmla="*/ 2538397 w 2754738"/>
              <a:gd name="connsiteY37" fmla="*/ 250956 h 513449"/>
              <a:gd name="connsiteX38" fmla="*/ 2356671 w 2754738"/>
              <a:gd name="connsiteY38" fmla="*/ 256725 h 513449"/>
              <a:gd name="connsiteX39" fmla="*/ 2174945 w 2754738"/>
              <a:gd name="connsiteY39" fmla="*/ 274032 h 513449"/>
              <a:gd name="connsiteX40" fmla="*/ 1448040 w 2754738"/>
              <a:gd name="connsiteY40" fmla="*/ 380760 h 513449"/>
              <a:gd name="connsiteX41" fmla="*/ 1171124 w 2754738"/>
              <a:gd name="connsiteY41" fmla="*/ 406721 h 513449"/>
              <a:gd name="connsiteX42" fmla="*/ 868247 w 2754738"/>
              <a:gd name="connsiteY42" fmla="*/ 444220 h 513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754738" h="513449">
                <a:moveTo>
                  <a:pt x="868247" y="444220"/>
                </a:moveTo>
                <a:lnTo>
                  <a:pt x="556717" y="484604"/>
                </a:lnTo>
                <a:lnTo>
                  <a:pt x="395182" y="513449"/>
                </a:lnTo>
                <a:lnTo>
                  <a:pt x="363452" y="513449"/>
                </a:lnTo>
                <a:lnTo>
                  <a:pt x="328838" y="501911"/>
                </a:lnTo>
                <a:lnTo>
                  <a:pt x="256724" y="464412"/>
                </a:lnTo>
                <a:lnTo>
                  <a:pt x="141342" y="380760"/>
                </a:lnTo>
                <a:lnTo>
                  <a:pt x="37499" y="288455"/>
                </a:lnTo>
                <a:lnTo>
                  <a:pt x="17307" y="265378"/>
                </a:lnTo>
                <a:lnTo>
                  <a:pt x="5769" y="242302"/>
                </a:lnTo>
                <a:lnTo>
                  <a:pt x="0" y="222110"/>
                </a:lnTo>
                <a:lnTo>
                  <a:pt x="0" y="204803"/>
                </a:lnTo>
                <a:lnTo>
                  <a:pt x="8653" y="190380"/>
                </a:lnTo>
                <a:lnTo>
                  <a:pt x="20192" y="184611"/>
                </a:lnTo>
                <a:lnTo>
                  <a:pt x="46152" y="193265"/>
                </a:lnTo>
                <a:lnTo>
                  <a:pt x="95190" y="222110"/>
                </a:lnTo>
                <a:lnTo>
                  <a:pt x="155765" y="253840"/>
                </a:lnTo>
                <a:lnTo>
                  <a:pt x="245186" y="288455"/>
                </a:lnTo>
                <a:lnTo>
                  <a:pt x="334607" y="302877"/>
                </a:lnTo>
                <a:lnTo>
                  <a:pt x="447104" y="311531"/>
                </a:lnTo>
                <a:lnTo>
                  <a:pt x="565370" y="314416"/>
                </a:lnTo>
                <a:lnTo>
                  <a:pt x="1228815" y="224995"/>
                </a:lnTo>
                <a:lnTo>
                  <a:pt x="1505731" y="181727"/>
                </a:lnTo>
                <a:lnTo>
                  <a:pt x="1773993" y="135574"/>
                </a:lnTo>
                <a:lnTo>
                  <a:pt x="2177829" y="72114"/>
                </a:lnTo>
                <a:lnTo>
                  <a:pt x="2238405" y="46153"/>
                </a:lnTo>
                <a:lnTo>
                  <a:pt x="2324941" y="2885"/>
                </a:lnTo>
                <a:lnTo>
                  <a:pt x="2376863" y="0"/>
                </a:lnTo>
                <a:lnTo>
                  <a:pt x="2590319" y="46153"/>
                </a:lnTo>
                <a:lnTo>
                  <a:pt x="2665317" y="69229"/>
                </a:lnTo>
                <a:lnTo>
                  <a:pt x="2691278" y="83652"/>
                </a:lnTo>
                <a:lnTo>
                  <a:pt x="2737431" y="126920"/>
                </a:lnTo>
                <a:lnTo>
                  <a:pt x="2751853" y="152881"/>
                </a:lnTo>
                <a:lnTo>
                  <a:pt x="2754738" y="178842"/>
                </a:lnTo>
                <a:lnTo>
                  <a:pt x="2740315" y="204803"/>
                </a:lnTo>
                <a:lnTo>
                  <a:pt x="2723008" y="222110"/>
                </a:lnTo>
                <a:lnTo>
                  <a:pt x="2662433" y="242302"/>
                </a:lnTo>
                <a:lnTo>
                  <a:pt x="2538397" y="250956"/>
                </a:lnTo>
                <a:lnTo>
                  <a:pt x="2356671" y="256725"/>
                </a:lnTo>
                <a:lnTo>
                  <a:pt x="2174945" y="274032"/>
                </a:lnTo>
                <a:lnTo>
                  <a:pt x="1448040" y="380760"/>
                </a:lnTo>
                <a:lnTo>
                  <a:pt x="1171124" y="406721"/>
                </a:lnTo>
                <a:lnTo>
                  <a:pt x="868247" y="44422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5D9569E4-C955-4785-8C33-BEA2618BE6B1}"/>
              </a:ext>
            </a:extLst>
          </p:cNvPr>
          <p:cNvSpPr/>
          <p:nvPr/>
        </p:nvSpPr>
        <p:spPr>
          <a:xfrm>
            <a:off x="4497388" y="2449513"/>
            <a:ext cx="2774950" cy="533400"/>
          </a:xfrm>
          <a:custGeom>
            <a:avLst/>
            <a:gdLst>
              <a:gd name="connsiteX0" fmla="*/ 778827 w 2774930"/>
              <a:gd name="connsiteY0" fmla="*/ 478834 h 533640"/>
              <a:gd name="connsiteX1" fmla="*/ 571139 w 2774930"/>
              <a:gd name="connsiteY1" fmla="*/ 507679 h 533640"/>
              <a:gd name="connsiteX2" fmla="*/ 504795 w 2774930"/>
              <a:gd name="connsiteY2" fmla="*/ 527871 h 533640"/>
              <a:gd name="connsiteX3" fmla="*/ 475950 w 2774930"/>
              <a:gd name="connsiteY3" fmla="*/ 533640 h 533640"/>
              <a:gd name="connsiteX4" fmla="*/ 426912 w 2774930"/>
              <a:gd name="connsiteY4" fmla="*/ 527871 h 533640"/>
              <a:gd name="connsiteX5" fmla="*/ 325953 w 2774930"/>
              <a:gd name="connsiteY5" fmla="*/ 501910 h 533640"/>
              <a:gd name="connsiteX6" fmla="*/ 253840 w 2774930"/>
              <a:gd name="connsiteY6" fmla="*/ 475949 h 533640"/>
              <a:gd name="connsiteX7" fmla="*/ 164419 w 2774930"/>
              <a:gd name="connsiteY7" fmla="*/ 435566 h 533640"/>
              <a:gd name="connsiteX8" fmla="*/ 83652 w 2774930"/>
              <a:gd name="connsiteY8" fmla="*/ 386528 h 533640"/>
              <a:gd name="connsiteX9" fmla="*/ 51922 w 2774930"/>
              <a:gd name="connsiteY9" fmla="*/ 363452 h 533640"/>
              <a:gd name="connsiteX10" fmla="*/ 17307 w 2774930"/>
              <a:gd name="connsiteY10" fmla="*/ 325953 h 533640"/>
              <a:gd name="connsiteX11" fmla="*/ 2885 w 2774930"/>
              <a:gd name="connsiteY11" fmla="*/ 297108 h 533640"/>
              <a:gd name="connsiteX12" fmla="*/ 0 w 2774930"/>
              <a:gd name="connsiteY12" fmla="*/ 274031 h 533640"/>
              <a:gd name="connsiteX13" fmla="*/ 0 w 2774930"/>
              <a:gd name="connsiteY13" fmla="*/ 256724 h 533640"/>
              <a:gd name="connsiteX14" fmla="*/ 2885 w 2774930"/>
              <a:gd name="connsiteY14" fmla="*/ 236532 h 533640"/>
              <a:gd name="connsiteX15" fmla="*/ 11538 w 2774930"/>
              <a:gd name="connsiteY15" fmla="*/ 224994 h 533640"/>
              <a:gd name="connsiteX16" fmla="*/ 20192 w 2774930"/>
              <a:gd name="connsiteY16" fmla="*/ 219225 h 533640"/>
              <a:gd name="connsiteX17" fmla="*/ 40384 w 2774930"/>
              <a:gd name="connsiteY17" fmla="*/ 222109 h 533640"/>
              <a:gd name="connsiteX18" fmla="*/ 66345 w 2774930"/>
              <a:gd name="connsiteY18" fmla="*/ 233648 h 533640"/>
              <a:gd name="connsiteX19" fmla="*/ 112497 w 2774930"/>
              <a:gd name="connsiteY19" fmla="*/ 276916 h 533640"/>
              <a:gd name="connsiteX20" fmla="*/ 149996 w 2774930"/>
              <a:gd name="connsiteY20" fmla="*/ 297108 h 533640"/>
              <a:gd name="connsiteX21" fmla="*/ 222110 w 2774930"/>
              <a:gd name="connsiteY21" fmla="*/ 320184 h 533640"/>
              <a:gd name="connsiteX22" fmla="*/ 354799 w 2774930"/>
              <a:gd name="connsiteY22" fmla="*/ 343260 h 533640"/>
              <a:gd name="connsiteX23" fmla="*/ 444220 w 2774930"/>
              <a:gd name="connsiteY23" fmla="*/ 349029 h 533640"/>
              <a:gd name="connsiteX24" fmla="*/ 536525 w 2774930"/>
              <a:gd name="connsiteY24" fmla="*/ 343260 h 533640"/>
              <a:gd name="connsiteX25" fmla="*/ 1104780 w 2774930"/>
              <a:gd name="connsiteY25" fmla="*/ 262493 h 533640"/>
              <a:gd name="connsiteX26" fmla="*/ 1378811 w 2774930"/>
              <a:gd name="connsiteY26" fmla="*/ 219225 h 533640"/>
              <a:gd name="connsiteX27" fmla="*/ 1877837 w 2774930"/>
              <a:gd name="connsiteY27" fmla="*/ 144227 h 533640"/>
              <a:gd name="connsiteX28" fmla="*/ 2105716 w 2774930"/>
              <a:gd name="connsiteY28" fmla="*/ 103843 h 533640"/>
              <a:gd name="connsiteX29" fmla="*/ 2192252 w 2774930"/>
              <a:gd name="connsiteY29" fmla="*/ 86536 h 533640"/>
              <a:gd name="connsiteX30" fmla="*/ 2252828 w 2774930"/>
              <a:gd name="connsiteY30" fmla="*/ 63460 h 533640"/>
              <a:gd name="connsiteX31" fmla="*/ 2356671 w 2774930"/>
              <a:gd name="connsiteY31" fmla="*/ 0 h 533640"/>
              <a:gd name="connsiteX32" fmla="*/ 2397055 w 2774930"/>
              <a:gd name="connsiteY32" fmla="*/ 0 h 533640"/>
              <a:gd name="connsiteX33" fmla="*/ 2509552 w 2774930"/>
              <a:gd name="connsiteY33" fmla="*/ 20191 h 533640"/>
              <a:gd name="connsiteX34" fmla="*/ 2587435 w 2774930"/>
              <a:gd name="connsiteY34" fmla="*/ 40383 h 533640"/>
              <a:gd name="connsiteX35" fmla="*/ 2717239 w 2774930"/>
              <a:gd name="connsiteY35" fmla="*/ 83651 h 533640"/>
              <a:gd name="connsiteX36" fmla="*/ 2743200 w 2774930"/>
              <a:gd name="connsiteY36" fmla="*/ 98074 h 533640"/>
              <a:gd name="connsiteX37" fmla="*/ 2751854 w 2774930"/>
              <a:gd name="connsiteY37" fmla="*/ 103843 h 533640"/>
              <a:gd name="connsiteX38" fmla="*/ 2766276 w 2774930"/>
              <a:gd name="connsiteY38" fmla="*/ 118266 h 533640"/>
              <a:gd name="connsiteX39" fmla="*/ 2774930 w 2774930"/>
              <a:gd name="connsiteY39" fmla="*/ 135573 h 533640"/>
              <a:gd name="connsiteX40" fmla="*/ 2772045 w 2774930"/>
              <a:gd name="connsiteY40" fmla="*/ 149996 h 533640"/>
              <a:gd name="connsiteX41" fmla="*/ 2751854 w 2774930"/>
              <a:gd name="connsiteY41" fmla="*/ 178841 h 533640"/>
              <a:gd name="connsiteX42" fmla="*/ 2714355 w 2774930"/>
              <a:gd name="connsiteY42" fmla="*/ 210571 h 533640"/>
              <a:gd name="connsiteX43" fmla="*/ 2668202 w 2774930"/>
              <a:gd name="connsiteY43" fmla="*/ 250955 h 533640"/>
              <a:gd name="connsiteX44" fmla="*/ 2648010 w 2774930"/>
              <a:gd name="connsiteY44" fmla="*/ 259608 h 533640"/>
              <a:gd name="connsiteX45" fmla="*/ 2558589 w 2774930"/>
              <a:gd name="connsiteY45" fmla="*/ 265378 h 533640"/>
              <a:gd name="connsiteX46" fmla="*/ 2382632 w 2774930"/>
              <a:gd name="connsiteY46" fmla="*/ 265378 h 533640"/>
              <a:gd name="connsiteX47" fmla="*/ 2088409 w 2774930"/>
              <a:gd name="connsiteY47" fmla="*/ 294223 h 533640"/>
              <a:gd name="connsiteX48" fmla="*/ 1598037 w 2774930"/>
              <a:gd name="connsiteY48" fmla="*/ 351914 h 533640"/>
              <a:gd name="connsiteX49" fmla="*/ 1445156 w 2774930"/>
              <a:gd name="connsiteY49" fmla="*/ 372106 h 533640"/>
              <a:gd name="connsiteX50" fmla="*/ 1298044 w 2774930"/>
              <a:gd name="connsiteY50" fmla="*/ 395182 h 533640"/>
              <a:gd name="connsiteX51" fmla="*/ 1012474 w 2774930"/>
              <a:gd name="connsiteY51" fmla="*/ 429797 h 533640"/>
              <a:gd name="connsiteX52" fmla="*/ 778827 w 2774930"/>
              <a:gd name="connsiteY52" fmla="*/ 478834 h 53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74930" h="533640">
                <a:moveTo>
                  <a:pt x="778827" y="478834"/>
                </a:moveTo>
                <a:lnTo>
                  <a:pt x="571139" y="507679"/>
                </a:lnTo>
                <a:lnTo>
                  <a:pt x="504795" y="527871"/>
                </a:lnTo>
                <a:lnTo>
                  <a:pt x="475950" y="533640"/>
                </a:lnTo>
                <a:lnTo>
                  <a:pt x="426912" y="527871"/>
                </a:lnTo>
                <a:lnTo>
                  <a:pt x="325953" y="501910"/>
                </a:lnTo>
                <a:lnTo>
                  <a:pt x="253840" y="475949"/>
                </a:lnTo>
                <a:lnTo>
                  <a:pt x="164419" y="435566"/>
                </a:lnTo>
                <a:lnTo>
                  <a:pt x="83652" y="386528"/>
                </a:lnTo>
                <a:lnTo>
                  <a:pt x="51922" y="363452"/>
                </a:lnTo>
                <a:lnTo>
                  <a:pt x="17307" y="325953"/>
                </a:lnTo>
                <a:lnTo>
                  <a:pt x="2885" y="297108"/>
                </a:lnTo>
                <a:lnTo>
                  <a:pt x="0" y="274031"/>
                </a:lnTo>
                <a:lnTo>
                  <a:pt x="0" y="256724"/>
                </a:lnTo>
                <a:lnTo>
                  <a:pt x="2885" y="236532"/>
                </a:lnTo>
                <a:lnTo>
                  <a:pt x="11538" y="224994"/>
                </a:lnTo>
                <a:lnTo>
                  <a:pt x="20192" y="219225"/>
                </a:lnTo>
                <a:lnTo>
                  <a:pt x="40384" y="222109"/>
                </a:lnTo>
                <a:lnTo>
                  <a:pt x="66345" y="233648"/>
                </a:lnTo>
                <a:lnTo>
                  <a:pt x="112497" y="276916"/>
                </a:lnTo>
                <a:lnTo>
                  <a:pt x="149996" y="297108"/>
                </a:lnTo>
                <a:lnTo>
                  <a:pt x="222110" y="320184"/>
                </a:lnTo>
                <a:lnTo>
                  <a:pt x="354799" y="343260"/>
                </a:lnTo>
                <a:lnTo>
                  <a:pt x="444220" y="349029"/>
                </a:lnTo>
                <a:lnTo>
                  <a:pt x="536525" y="343260"/>
                </a:lnTo>
                <a:lnTo>
                  <a:pt x="1104780" y="262493"/>
                </a:lnTo>
                <a:lnTo>
                  <a:pt x="1378811" y="219225"/>
                </a:lnTo>
                <a:lnTo>
                  <a:pt x="1877837" y="144227"/>
                </a:lnTo>
                <a:lnTo>
                  <a:pt x="2105716" y="103843"/>
                </a:lnTo>
                <a:lnTo>
                  <a:pt x="2192252" y="86536"/>
                </a:lnTo>
                <a:lnTo>
                  <a:pt x="2252828" y="63460"/>
                </a:lnTo>
                <a:lnTo>
                  <a:pt x="2356671" y="0"/>
                </a:lnTo>
                <a:lnTo>
                  <a:pt x="2397055" y="0"/>
                </a:lnTo>
                <a:lnTo>
                  <a:pt x="2509552" y="20191"/>
                </a:lnTo>
                <a:lnTo>
                  <a:pt x="2587435" y="40383"/>
                </a:lnTo>
                <a:lnTo>
                  <a:pt x="2717239" y="83651"/>
                </a:lnTo>
                <a:lnTo>
                  <a:pt x="2743200" y="98074"/>
                </a:lnTo>
                <a:lnTo>
                  <a:pt x="2751854" y="103843"/>
                </a:lnTo>
                <a:lnTo>
                  <a:pt x="2766276" y="118266"/>
                </a:lnTo>
                <a:lnTo>
                  <a:pt x="2774930" y="135573"/>
                </a:lnTo>
                <a:lnTo>
                  <a:pt x="2772045" y="149996"/>
                </a:lnTo>
                <a:lnTo>
                  <a:pt x="2751854" y="178841"/>
                </a:lnTo>
                <a:lnTo>
                  <a:pt x="2714355" y="210571"/>
                </a:lnTo>
                <a:lnTo>
                  <a:pt x="2668202" y="250955"/>
                </a:lnTo>
                <a:lnTo>
                  <a:pt x="2648010" y="259608"/>
                </a:lnTo>
                <a:lnTo>
                  <a:pt x="2558589" y="265378"/>
                </a:lnTo>
                <a:lnTo>
                  <a:pt x="2382632" y="265378"/>
                </a:lnTo>
                <a:lnTo>
                  <a:pt x="2088409" y="294223"/>
                </a:lnTo>
                <a:lnTo>
                  <a:pt x="1598037" y="351914"/>
                </a:lnTo>
                <a:lnTo>
                  <a:pt x="1445156" y="372106"/>
                </a:lnTo>
                <a:lnTo>
                  <a:pt x="1298044" y="395182"/>
                </a:lnTo>
                <a:lnTo>
                  <a:pt x="1012474" y="429797"/>
                </a:lnTo>
                <a:lnTo>
                  <a:pt x="778827" y="47883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D802FB4A-4ABC-4AB2-A9A6-3E01FB0EA53C}"/>
              </a:ext>
            </a:extLst>
          </p:cNvPr>
          <p:cNvSpPr/>
          <p:nvPr/>
        </p:nvSpPr>
        <p:spPr>
          <a:xfrm>
            <a:off x="3836989" y="3074988"/>
            <a:ext cx="4111625" cy="685800"/>
          </a:xfrm>
          <a:custGeom>
            <a:avLst/>
            <a:gdLst>
              <a:gd name="connsiteX0" fmla="*/ 1030252 w 4112732"/>
              <a:gd name="connsiteY0" fmla="*/ 546157 h 686834"/>
              <a:gd name="connsiteX1" fmla="*/ 819237 w 4112732"/>
              <a:gd name="connsiteY1" fmla="*/ 599945 h 686834"/>
              <a:gd name="connsiteX2" fmla="*/ 678560 w 4112732"/>
              <a:gd name="connsiteY2" fmla="*/ 645458 h 686834"/>
              <a:gd name="connsiteX3" fmla="*/ 575121 w 4112732"/>
              <a:gd name="connsiteY3" fmla="*/ 686834 h 686834"/>
              <a:gd name="connsiteX4" fmla="*/ 529608 w 4112732"/>
              <a:gd name="connsiteY4" fmla="*/ 682696 h 686834"/>
              <a:gd name="connsiteX5" fmla="*/ 306180 w 4112732"/>
              <a:gd name="connsiteY5" fmla="*/ 616495 h 686834"/>
              <a:gd name="connsiteX6" fmla="*/ 144815 w 4112732"/>
              <a:gd name="connsiteY6" fmla="*/ 542019 h 686834"/>
              <a:gd name="connsiteX7" fmla="*/ 82751 w 4112732"/>
              <a:gd name="connsiteY7" fmla="*/ 504781 h 686834"/>
              <a:gd name="connsiteX8" fmla="*/ 33101 w 4112732"/>
              <a:gd name="connsiteY8" fmla="*/ 463406 h 686834"/>
              <a:gd name="connsiteX9" fmla="*/ 0 w 4112732"/>
              <a:gd name="connsiteY9" fmla="*/ 422030 h 686834"/>
              <a:gd name="connsiteX10" fmla="*/ 4138 w 4112732"/>
              <a:gd name="connsiteY10" fmla="*/ 405480 h 686834"/>
              <a:gd name="connsiteX11" fmla="*/ 16551 w 4112732"/>
              <a:gd name="connsiteY11" fmla="*/ 388930 h 686834"/>
              <a:gd name="connsiteX12" fmla="*/ 37238 w 4112732"/>
              <a:gd name="connsiteY12" fmla="*/ 380655 h 686834"/>
              <a:gd name="connsiteX13" fmla="*/ 115852 w 4112732"/>
              <a:gd name="connsiteY13" fmla="*/ 397205 h 686834"/>
              <a:gd name="connsiteX14" fmla="*/ 211016 w 4112732"/>
              <a:gd name="connsiteY14" fmla="*/ 417893 h 686834"/>
              <a:gd name="connsiteX15" fmla="*/ 359968 w 4112732"/>
              <a:gd name="connsiteY15" fmla="*/ 438581 h 686834"/>
              <a:gd name="connsiteX16" fmla="*/ 463407 w 4112732"/>
              <a:gd name="connsiteY16" fmla="*/ 446856 h 686834"/>
              <a:gd name="connsiteX17" fmla="*/ 546158 w 4112732"/>
              <a:gd name="connsiteY17" fmla="*/ 442718 h 686834"/>
              <a:gd name="connsiteX18" fmla="*/ 1038527 w 4112732"/>
              <a:gd name="connsiteY18" fmla="*/ 368242 h 686834"/>
              <a:gd name="connsiteX19" fmla="*/ 1468833 w 4112732"/>
              <a:gd name="connsiteY19" fmla="*/ 293766 h 686834"/>
              <a:gd name="connsiteX20" fmla="*/ 1750187 w 4112732"/>
              <a:gd name="connsiteY20" fmla="*/ 239978 h 686834"/>
              <a:gd name="connsiteX21" fmla="*/ 2097741 w 4112732"/>
              <a:gd name="connsiteY21" fmla="*/ 194465 h 686834"/>
              <a:gd name="connsiteX22" fmla="*/ 2420471 w 4112732"/>
              <a:gd name="connsiteY22" fmla="*/ 153089 h 686834"/>
              <a:gd name="connsiteX23" fmla="*/ 2614936 w 4112732"/>
              <a:gd name="connsiteY23" fmla="*/ 128264 h 686834"/>
              <a:gd name="connsiteX24" fmla="*/ 2974903 w 4112732"/>
              <a:gd name="connsiteY24" fmla="*/ 82751 h 686834"/>
              <a:gd name="connsiteX25" fmla="*/ 3500373 w 4112732"/>
              <a:gd name="connsiteY25" fmla="*/ 45513 h 686834"/>
              <a:gd name="connsiteX26" fmla="*/ 3595537 w 4112732"/>
              <a:gd name="connsiteY26" fmla="*/ 33100 h 686834"/>
              <a:gd name="connsiteX27" fmla="*/ 3711389 w 4112732"/>
              <a:gd name="connsiteY27" fmla="*/ 0 h 686834"/>
              <a:gd name="connsiteX28" fmla="*/ 3752764 w 4112732"/>
              <a:gd name="connsiteY28" fmla="*/ 0 h 686834"/>
              <a:gd name="connsiteX29" fmla="*/ 3827240 w 4112732"/>
              <a:gd name="connsiteY29" fmla="*/ 12412 h 686834"/>
              <a:gd name="connsiteX30" fmla="*/ 3955504 w 4112732"/>
              <a:gd name="connsiteY30" fmla="*/ 57925 h 686834"/>
              <a:gd name="connsiteX31" fmla="*/ 4050668 w 4112732"/>
              <a:gd name="connsiteY31" fmla="*/ 99301 h 686834"/>
              <a:gd name="connsiteX32" fmla="*/ 4079631 w 4112732"/>
              <a:gd name="connsiteY32" fmla="*/ 124126 h 686834"/>
              <a:gd name="connsiteX33" fmla="*/ 4104456 w 4112732"/>
              <a:gd name="connsiteY33" fmla="*/ 161364 h 686834"/>
              <a:gd name="connsiteX34" fmla="*/ 4112732 w 4112732"/>
              <a:gd name="connsiteY34" fmla="*/ 194465 h 686834"/>
              <a:gd name="connsiteX35" fmla="*/ 4104456 w 4112732"/>
              <a:gd name="connsiteY35" fmla="*/ 227565 h 686834"/>
              <a:gd name="connsiteX36" fmla="*/ 4071356 w 4112732"/>
              <a:gd name="connsiteY36" fmla="*/ 264803 h 686834"/>
              <a:gd name="connsiteX37" fmla="*/ 4046531 w 4112732"/>
              <a:gd name="connsiteY37" fmla="*/ 281353 h 686834"/>
              <a:gd name="connsiteX38" fmla="*/ 4009293 w 4112732"/>
              <a:gd name="connsiteY38" fmla="*/ 281353 h 686834"/>
              <a:gd name="connsiteX39" fmla="*/ 3843790 w 4112732"/>
              <a:gd name="connsiteY39" fmla="*/ 264803 h 686834"/>
              <a:gd name="connsiteX40" fmla="*/ 3607950 w 4112732"/>
              <a:gd name="connsiteY40" fmla="*/ 264803 h 686834"/>
              <a:gd name="connsiteX41" fmla="*/ 3136268 w 4112732"/>
              <a:gd name="connsiteY41" fmla="*/ 273078 h 686834"/>
              <a:gd name="connsiteX42" fmla="*/ 2751475 w 4112732"/>
              <a:gd name="connsiteY42" fmla="*/ 289628 h 686834"/>
              <a:gd name="connsiteX43" fmla="*/ 2557010 w 4112732"/>
              <a:gd name="connsiteY43" fmla="*/ 306179 h 686834"/>
              <a:gd name="connsiteX44" fmla="*/ 2139117 w 4112732"/>
              <a:gd name="connsiteY44" fmla="*/ 359967 h 686834"/>
              <a:gd name="connsiteX45" fmla="*/ 1650885 w 4112732"/>
              <a:gd name="connsiteY45" fmla="*/ 417893 h 686834"/>
              <a:gd name="connsiteX46" fmla="*/ 1344706 w 4112732"/>
              <a:gd name="connsiteY46" fmla="*/ 471681 h 686834"/>
              <a:gd name="connsiteX47" fmla="*/ 1030252 w 4112732"/>
              <a:gd name="connsiteY47" fmla="*/ 546157 h 68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112732" h="686834">
                <a:moveTo>
                  <a:pt x="1030252" y="546157"/>
                </a:moveTo>
                <a:lnTo>
                  <a:pt x="819237" y="599945"/>
                </a:lnTo>
                <a:lnTo>
                  <a:pt x="678560" y="645458"/>
                </a:lnTo>
                <a:lnTo>
                  <a:pt x="575121" y="686834"/>
                </a:lnTo>
                <a:lnTo>
                  <a:pt x="529608" y="682696"/>
                </a:lnTo>
                <a:lnTo>
                  <a:pt x="306180" y="616495"/>
                </a:lnTo>
                <a:lnTo>
                  <a:pt x="144815" y="542019"/>
                </a:lnTo>
                <a:lnTo>
                  <a:pt x="82751" y="504781"/>
                </a:lnTo>
                <a:lnTo>
                  <a:pt x="33101" y="463406"/>
                </a:lnTo>
                <a:lnTo>
                  <a:pt x="0" y="422030"/>
                </a:lnTo>
                <a:lnTo>
                  <a:pt x="4138" y="405480"/>
                </a:lnTo>
                <a:lnTo>
                  <a:pt x="16551" y="388930"/>
                </a:lnTo>
                <a:lnTo>
                  <a:pt x="37238" y="380655"/>
                </a:lnTo>
                <a:lnTo>
                  <a:pt x="115852" y="397205"/>
                </a:lnTo>
                <a:lnTo>
                  <a:pt x="211016" y="417893"/>
                </a:lnTo>
                <a:lnTo>
                  <a:pt x="359968" y="438581"/>
                </a:lnTo>
                <a:lnTo>
                  <a:pt x="463407" y="446856"/>
                </a:lnTo>
                <a:lnTo>
                  <a:pt x="546158" y="442718"/>
                </a:lnTo>
                <a:lnTo>
                  <a:pt x="1038527" y="368242"/>
                </a:lnTo>
                <a:lnTo>
                  <a:pt x="1468833" y="293766"/>
                </a:lnTo>
                <a:lnTo>
                  <a:pt x="1750187" y="239978"/>
                </a:lnTo>
                <a:lnTo>
                  <a:pt x="2097741" y="194465"/>
                </a:lnTo>
                <a:lnTo>
                  <a:pt x="2420471" y="153089"/>
                </a:lnTo>
                <a:lnTo>
                  <a:pt x="2614936" y="128264"/>
                </a:lnTo>
                <a:lnTo>
                  <a:pt x="2974903" y="82751"/>
                </a:lnTo>
                <a:cubicBezTo>
                  <a:pt x="3150053" y="70240"/>
                  <a:pt x="3324777" y="45513"/>
                  <a:pt x="3500373" y="45513"/>
                </a:cubicBezTo>
                <a:lnTo>
                  <a:pt x="3595537" y="33100"/>
                </a:lnTo>
                <a:lnTo>
                  <a:pt x="3711389" y="0"/>
                </a:lnTo>
                <a:lnTo>
                  <a:pt x="3752764" y="0"/>
                </a:lnTo>
                <a:lnTo>
                  <a:pt x="3827240" y="12412"/>
                </a:lnTo>
                <a:lnTo>
                  <a:pt x="3955504" y="57925"/>
                </a:lnTo>
                <a:lnTo>
                  <a:pt x="4050668" y="99301"/>
                </a:lnTo>
                <a:lnTo>
                  <a:pt x="4079631" y="124126"/>
                </a:lnTo>
                <a:lnTo>
                  <a:pt x="4104456" y="161364"/>
                </a:lnTo>
                <a:lnTo>
                  <a:pt x="4112732" y="194465"/>
                </a:lnTo>
                <a:lnTo>
                  <a:pt x="4104456" y="227565"/>
                </a:lnTo>
                <a:lnTo>
                  <a:pt x="4071356" y="264803"/>
                </a:lnTo>
                <a:lnTo>
                  <a:pt x="4046531" y="281353"/>
                </a:lnTo>
                <a:lnTo>
                  <a:pt x="4009293" y="281353"/>
                </a:lnTo>
                <a:lnTo>
                  <a:pt x="3843790" y="264803"/>
                </a:lnTo>
                <a:lnTo>
                  <a:pt x="3607950" y="264803"/>
                </a:lnTo>
                <a:lnTo>
                  <a:pt x="3136268" y="273078"/>
                </a:lnTo>
                <a:lnTo>
                  <a:pt x="2751475" y="289628"/>
                </a:lnTo>
                <a:lnTo>
                  <a:pt x="2557010" y="306179"/>
                </a:lnTo>
                <a:lnTo>
                  <a:pt x="2139117" y="359967"/>
                </a:lnTo>
                <a:lnTo>
                  <a:pt x="1650885" y="417893"/>
                </a:lnTo>
                <a:lnTo>
                  <a:pt x="1344706" y="471681"/>
                </a:lnTo>
                <a:lnTo>
                  <a:pt x="1030252" y="5461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FEB81798-D280-47A4-A941-BEC1A52B4837}"/>
              </a:ext>
            </a:extLst>
          </p:cNvPr>
          <p:cNvSpPr/>
          <p:nvPr/>
        </p:nvSpPr>
        <p:spPr>
          <a:xfrm rot="16200000">
            <a:off x="3141663" y="1966913"/>
            <a:ext cx="3667125" cy="2438400"/>
          </a:xfrm>
          <a:custGeom>
            <a:avLst/>
            <a:gdLst>
              <a:gd name="connsiteX0" fmla="*/ 2538412 w 3667125"/>
              <a:gd name="connsiteY0" fmla="*/ 1914525 h 2438400"/>
              <a:gd name="connsiteX1" fmla="*/ 2776537 w 3667125"/>
              <a:gd name="connsiteY1" fmla="*/ 1971675 h 2438400"/>
              <a:gd name="connsiteX2" fmla="*/ 2990850 w 3667125"/>
              <a:gd name="connsiteY2" fmla="*/ 2024062 h 2438400"/>
              <a:gd name="connsiteX3" fmla="*/ 3171825 w 3667125"/>
              <a:gd name="connsiteY3" fmla="*/ 2062162 h 2438400"/>
              <a:gd name="connsiteX4" fmla="*/ 3376612 w 3667125"/>
              <a:gd name="connsiteY4" fmla="*/ 2095500 h 2438400"/>
              <a:gd name="connsiteX5" fmla="*/ 3438525 w 3667125"/>
              <a:gd name="connsiteY5" fmla="*/ 2090737 h 2438400"/>
              <a:gd name="connsiteX6" fmla="*/ 3486150 w 3667125"/>
              <a:gd name="connsiteY6" fmla="*/ 2066925 h 2438400"/>
              <a:gd name="connsiteX7" fmla="*/ 3529012 w 3667125"/>
              <a:gd name="connsiteY7" fmla="*/ 2024062 h 2438400"/>
              <a:gd name="connsiteX8" fmla="*/ 3590925 w 3667125"/>
              <a:gd name="connsiteY8" fmla="*/ 1952625 h 2438400"/>
              <a:gd name="connsiteX9" fmla="*/ 3605212 w 3667125"/>
              <a:gd name="connsiteY9" fmla="*/ 1928812 h 2438400"/>
              <a:gd name="connsiteX10" fmla="*/ 3629025 w 3667125"/>
              <a:gd name="connsiteY10" fmla="*/ 1919287 h 2438400"/>
              <a:gd name="connsiteX11" fmla="*/ 3652837 w 3667125"/>
              <a:gd name="connsiteY11" fmla="*/ 1924050 h 2438400"/>
              <a:gd name="connsiteX12" fmla="*/ 3662362 w 3667125"/>
              <a:gd name="connsiteY12" fmla="*/ 1952625 h 2438400"/>
              <a:gd name="connsiteX13" fmla="*/ 3667125 w 3667125"/>
              <a:gd name="connsiteY13" fmla="*/ 2014537 h 2438400"/>
              <a:gd name="connsiteX14" fmla="*/ 3657600 w 3667125"/>
              <a:gd name="connsiteY14" fmla="*/ 2076450 h 2438400"/>
              <a:gd name="connsiteX15" fmla="*/ 3629025 w 3667125"/>
              <a:gd name="connsiteY15" fmla="*/ 2157412 h 2438400"/>
              <a:gd name="connsiteX16" fmla="*/ 3576637 w 3667125"/>
              <a:gd name="connsiteY16" fmla="*/ 2262187 h 2438400"/>
              <a:gd name="connsiteX17" fmla="*/ 3457575 w 3667125"/>
              <a:gd name="connsiteY17" fmla="*/ 2414587 h 2438400"/>
              <a:gd name="connsiteX18" fmla="*/ 3433762 w 3667125"/>
              <a:gd name="connsiteY18" fmla="*/ 2433637 h 2438400"/>
              <a:gd name="connsiteX19" fmla="*/ 3409950 w 3667125"/>
              <a:gd name="connsiteY19" fmla="*/ 2438400 h 2438400"/>
              <a:gd name="connsiteX20" fmla="*/ 3371850 w 3667125"/>
              <a:gd name="connsiteY20" fmla="*/ 2424112 h 2438400"/>
              <a:gd name="connsiteX21" fmla="*/ 3348037 w 3667125"/>
              <a:gd name="connsiteY21" fmla="*/ 2400300 h 2438400"/>
              <a:gd name="connsiteX22" fmla="*/ 3300412 w 3667125"/>
              <a:gd name="connsiteY22" fmla="*/ 2376487 h 2438400"/>
              <a:gd name="connsiteX23" fmla="*/ 3105150 w 3667125"/>
              <a:gd name="connsiteY23" fmla="*/ 2314575 h 2438400"/>
              <a:gd name="connsiteX24" fmla="*/ 2967037 w 3667125"/>
              <a:gd name="connsiteY24" fmla="*/ 2276475 h 2438400"/>
              <a:gd name="connsiteX25" fmla="*/ 2809875 w 3667125"/>
              <a:gd name="connsiteY25" fmla="*/ 2247900 h 2438400"/>
              <a:gd name="connsiteX26" fmla="*/ 2581275 w 3667125"/>
              <a:gd name="connsiteY26" fmla="*/ 2181225 h 2438400"/>
              <a:gd name="connsiteX27" fmla="*/ 2333625 w 3667125"/>
              <a:gd name="connsiteY27" fmla="*/ 2105025 h 2438400"/>
              <a:gd name="connsiteX28" fmla="*/ 2157412 w 3667125"/>
              <a:gd name="connsiteY28" fmla="*/ 2043112 h 2438400"/>
              <a:gd name="connsiteX29" fmla="*/ 1876425 w 3667125"/>
              <a:gd name="connsiteY29" fmla="*/ 1919287 h 2438400"/>
              <a:gd name="connsiteX30" fmla="*/ 1685925 w 3667125"/>
              <a:gd name="connsiteY30" fmla="*/ 1819275 h 2438400"/>
              <a:gd name="connsiteX31" fmla="*/ 1514475 w 3667125"/>
              <a:gd name="connsiteY31" fmla="*/ 1728787 h 2438400"/>
              <a:gd name="connsiteX32" fmla="*/ 1295400 w 3667125"/>
              <a:gd name="connsiteY32" fmla="*/ 1590675 h 2438400"/>
              <a:gd name="connsiteX33" fmla="*/ 933450 w 3667125"/>
              <a:gd name="connsiteY33" fmla="*/ 1319212 h 2438400"/>
              <a:gd name="connsiteX34" fmla="*/ 814387 w 3667125"/>
              <a:gd name="connsiteY34" fmla="*/ 1209675 h 2438400"/>
              <a:gd name="connsiteX35" fmla="*/ 604837 w 3667125"/>
              <a:gd name="connsiteY35" fmla="*/ 1009650 h 2438400"/>
              <a:gd name="connsiteX36" fmla="*/ 471487 w 3667125"/>
              <a:gd name="connsiteY36" fmla="*/ 847725 h 2438400"/>
              <a:gd name="connsiteX37" fmla="*/ 361950 w 3667125"/>
              <a:gd name="connsiteY37" fmla="*/ 709612 h 2438400"/>
              <a:gd name="connsiteX38" fmla="*/ 266700 w 3667125"/>
              <a:gd name="connsiteY38" fmla="*/ 552450 h 2438400"/>
              <a:gd name="connsiteX39" fmla="*/ 152400 w 3667125"/>
              <a:gd name="connsiteY39" fmla="*/ 357187 h 2438400"/>
              <a:gd name="connsiteX40" fmla="*/ 47625 w 3667125"/>
              <a:gd name="connsiteY40" fmla="*/ 138112 h 2438400"/>
              <a:gd name="connsiteX41" fmla="*/ 4762 w 3667125"/>
              <a:gd name="connsiteY41" fmla="*/ 38100 h 2438400"/>
              <a:gd name="connsiteX42" fmla="*/ 0 w 3667125"/>
              <a:gd name="connsiteY42" fmla="*/ 9525 h 2438400"/>
              <a:gd name="connsiteX43" fmla="*/ 14287 w 3667125"/>
              <a:gd name="connsiteY43" fmla="*/ 0 h 2438400"/>
              <a:gd name="connsiteX44" fmla="*/ 23812 w 3667125"/>
              <a:gd name="connsiteY44" fmla="*/ 0 h 2438400"/>
              <a:gd name="connsiteX45" fmla="*/ 38100 w 3667125"/>
              <a:gd name="connsiteY45" fmla="*/ 4762 h 2438400"/>
              <a:gd name="connsiteX46" fmla="*/ 61912 w 3667125"/>
              <a:gd name="connsiteY46" fmla="*/ 28575 h 2438400"/>
              <a:gd name="connsiteX47" fmla="*/ 114300 w 3667125"/>
              <a:gd name="connsiteY47" fmla="*/ 128587 h 2438400"/>
              <a:gd name="connsiteX48" fmla="*/ 200025 w 3667125"/>
              <a:gd name="connsiteY48" fmla="*/ 257175 h 2438400"/>
              <a:gd name="connsiteX49" fmla="*/ 338137 w 3667125"/>
              <a:gd name="connsiteY49" fmla="*/ 457200 h 2438400"/>
              <a:gd name="connsiteX50" fmla="*/ 509587 w 3667125"/>
              <a:gd name="connsiteY50" fmla="*/ 661987 h 2438400"/>
              <a:gd name="connsiteX51" fmla="*/ 695325 w 3667125"/>
              <a:gd name="connsiteY51" fmla="*/ 866775 h 2438400"/>
              <a:gd name="connsiteX52" fmla="*/ 900112 w 3667125"/>
              <a:gd name="connsiteY52" fmla="*/ 1052512 h 2438400"/>
              <a:gd name="connsiteX53" fmla="*/ 1143000 w 3667125"/>
              <a:gd name="connsiteY53" fmla="*/ 1247775 h 2438400"/>
              <a:gd name="connsiteX54" fmla="*/ 1414462 w 3667125"/>
              <a:gd name="connsiteY54" fmla="*/ 1428750 h 2438400"/>
              <a:gd name="connsiteX55" fmla="*/ 1490662 w 3667125"/>
              <a:gd name="connsiteY55" fmla="*/ 1466850 h 2438400"/>
              <a:gd name="connsiteX56" fmla="*/ 1666875 w 3667125"/>
              <a:gd name="connsiteY56" fmla="*/ 1557337 h 2438400"/>
              <a:gd name="connsiteX57" fmla="*/ 1871662 w 3667125"/>
              <a:gd name="connsiteY57" fmla="*/ 1657350 h 2438400"/>
              <a:gd name="connsiteX58" fmla="*/ 2143125 w 3667125"/>
              <a:gd name="connsiteY58" fmla="*/ 1776412 h 2438400"/>
              <a:gd name="connsiteX59" fmla="*/ 2319337 w 3667125"/>
              <a:gd name="connsiteY59" fmla="*/ 1843087 h 2438400"/>
              <a:gd name="connsiteX60" fmla="*/ 2538412 w 3667125"/>
              <a:gd name="connsiteY60" fmla="*/ 1914525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667125" h="2438400">
                <a:moveTo>
                  <a:pt x="2538412" y="1914525"/>
                </a:moveTo>
                <a:lnTo>
                  <a:pt x="2776537" y="1971675"/>
                </a:lnTo>
                <a:lnTo>
                  <a:pt x="2990850" y="2024062"/>
                </a:lnTo>
                <a:lnTo>
                  <a:pt x="3171825" y="2062162"/>
                </a:lnTo>
                <a:lnTo>
                  <a:pt x="3376612" y="2095500"/>
                </a:lnTo>
                <a:lnTo>
                  <a:pt x="3438525" y="2090737"/>
                </a:lnTo>
                <a:lnTo>
                  <a:pt x="3486150" y="2066925"/>
                </a:lnTo>
                <a:lnTo>
                  <a:pt x="3529012" y="2024062"/>
                </a:lnTo>
                <a:lnTo>
                  <a:pt x="3590925" y="1952625"/>
                </a:lnTo>
                <a:lnTo>
                  <a:pt x="3605212" y="1928812"/>
                </a:lnTo>
                <a:lnTo>
                  <a:pt x="3629025" y="1919287"/>
                </a:lnTo>
                <a:lnTo>
                  <a:pt x="3652837" y="1924050"/>
                </a:lnTo>
                <a:lnTo>
                  <a:pt x="3662362" y="1952625"/>
                </a:lnTo>
                <a:lnTo>
                  <a:pt x="3667125" y="2014537"/>
                </a:lnTo>
                <a:lnTo>
                  <a:pt x="3657600" y="2076450"/>
                </a:lnTo>
                <a:lnTo>
                  <a:pt x="3629025" y="2157412"/>
                </a:lnTo>
                <a:lnTo>
                  <a:pt x="3576637" y="2262187"/>
                </a:lnTo>
                <a:lnTo>
                  <a:pt x="3457575" y="2414587"/>
                </a:lnTo>
                <a:lnTo>
                  <a:pt x="3433762" y="2433637"/>
                </a:lnTo>
                <a:lnTo>
                  <a:pt x="3409950" y="2438400"/>
                </a:lnTo>
                <a:lnTo>
                  <a:pt x="3371850" y="2424112"/>
                </a:lnTo>
                <a:lnTo>
                  <a:pt x="3348037" y="2400300"/>
                </a:lnTo>
                <a:lnTo>
                  <a:pt x="3300412" y="2376487"/>
                </a:lnTo>
                <a:lnTo>
                  <a:pt x="3105150" y="2314575"/>
                </a:lnTo>
                <a:lnTo>
                  <a:pt x="2967037" y="2276475"/>
                </a:lnTo>
                <a:lnTo>
                  <a:pt x="2809875" y="2247900"/>
                </a:lnTo>
                <a:lnTo>
                  <a:pt x="2581275" y="2181225"/>
                </a:lnTo>
                <a:lnTo>
                  <a:pt x="2333625" y="2105025"/>
                </a:lnTo>
                <a:lnTo>
                  <a:pt x="2157412" y="2043112"/>
                </a:lnTo>
                <a:lnTo>
                  <a:pt x="1876425" y="1919287"/>
                </a:lnTo>
                <a:lnTo>
                  <a:pt x="1685925" y="1819275"/>
                </a:lnTo>
                <a:lnTo>
                  <a:pt x="1514475" y="1728787"/>
                </a:lnTo>
                <a:lnTo>
                  <a:pt x="1295400" y="1590675"/>
                </a:lnTo>
                <a:lnTo>
                  <a:pt x="933450" y="1319212"/>
                </a:lnTo>
                <a:lnTo>
                  <a:pt x="814387" y="1209675"/>
                </a:lnTo>
                <a:lnTo>
                  <a:pt x="604837" y="1009650"/>
                </a:lnTo>
                <a:lnTo>
                  <a:pt x="471487" y="847725"/>
                </a:lnTo>
                <a:lnTo>
                  <a:pt x="361950" y="709612"/>
                </a:lnTo>
                <a:lnTo>
                  <a:pt x="266700" y="552450"/>
                </a:lnTo>
                <a:lnTo>
                  <a:pt x="152400" y="357187"/>
                </a:lnTo>
                <a:lnTo>
                  <a:pt x="47625" y="138112"/>
                </a:lnTo>
                <a:lnTo>
                  <a:pt x="4762" y="38100"/>
                </a:lnTo>
                <a:lnTo>
                  <a:pt x="0" y="9525"/>
                </a:lnTo>
                <a:lnTo>
                  <a:pt x="14287" y="0"/>
                </a:lnTo>
                <a:lnTo>
                  <a:pt x="23812" y="0"/>
                </a:lnTo>
                <a:lnTo>
                  <a:pt x="38100" y="4762"/>
                </a:lnTo>
                <a:lnTo>
                  <a:pt x="61912" y="28575"/>
                </a:lnTo>
                <a:lnTo>
                  <a:pt x="114300" y="128587"/>
                </a:lnTo>
                <a:lnTo>
                  <a:pt x="200025" y="257175"/>
                </a:lnTo>
                <a:lnTo>
                  <a:pt x="338137" y="457200"/>
                </a:lnTo>
                <a:lnTo>
                  <a:pt x="509587" y="661987"/>
                </a:lnTo>
                <a:lnTo>
                  <a:pt x="695325" y="866775"/>
                </a:lnTo>
                <a:lnTo>
                  <a:pt x="900112" y="1052512"/>
                </a:lnTo>
                <a:lnTo>
                  <a:pt x="1143000" y="1247775"/>
                </a:lnTo>
                <a:lnTo>
                  <a:pt x="1414462" y="1428750"/>
                </a:lnTo>
                <a:lnTo>
                  <a:pt x="1490662" y="1466850"/>
                </a:lnTo>
                <a:lnTo>
                  <a:pt x="1666875" y="1557337"/>
                </a:lnTo>
                <a:lnTo>
                  <a:pt x="1871662" y="1657350"/>
                </a:lnTo>
                <a:lnTo>
                  <a:pt x="2143125" y="1776412"/>
                </a:lnTo>
                <a:lnTo>
                  <a:pt x="2319337" y="1843087"/>
                </a:lnTo>
                <a:lnTo>
                  <a:pt x="2538412" y="191452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BD45A638-3086-40A7-9A89-9585D166243D}"/>
              </a:ext>
            </a:extLst>
          </p:cNvPr>
          <p:cNvSpPr/>
          <p:nvPr/>
        </p:nvSpPr>
        <p:spPr>
          <a:xfrm rot="16200000">
            <a:off x="6251576" y="2414588"/>
            <a:ext cx="2028825" cy="2717800"/>
          </a:xfrm>
          <a:custGeom>
            <a:avLst/>
            <a:gdLst>
              <a:gd name="connsiteX0" fmla="*/ 979714 w 2029767"/>
              <a:gd name="connsiteY0" fmla="*/ 859134 h 2718079"/>
              <a:gd name="connsiteX1" fmla="*/ 1115367 w 2029767"/>
              <a:gd name="connsiteY1" fmla="*/ 743578 h 2718079"/>
              <a:gd name="connsiteX2" fmla="*/ 1406769 w 2029767"/>
              <a:gd name="connsiteY2" fmla="*/ 497393 h 2718079"/>
              <a:gd name="connsiteX3" fmla="*/ 1547446 w 2029767"/>
              <a:gd name="connsiteY3" fmla="*/ 361740 h 2718079"/>
              <a:gd name="connsiteX4" fmla="*/ 1607736 w 2029767"/>
              <a:gd name="connsiteY4" fmla="*/ 336620 h 2718079"/>
              <a:gd name="connsiteX5" fmla="*/ 1657978 w 2029767"/>
              <a:gd name="connsiteY5" fmla="*/ 301450 h 2718079"/>
              <a:gd name="connsiteX6" fmla="*/ 1868993 w 2029767"/>
              <a:gd name="connsiteY6" fmla="*/ 130628 h 2718079"/>
              <a:gd name="connsiteX7" fmla="*/ 2029767 w 2029767"/>
              <a:gd name="connsiteY7" fmla="*/ 0 h 2718079"/>
              <a:gd name="connsiteX8" fmla="*/ 1999622 w 2029767"/>
              <a:gd name="connsiteY8" fmla="*/ 160773 h 2718079"/>
              <a:gd name="connsiteX9" fmla="*/ 1929283 w 2029767"/>
              <a:gd name="connsiteY9" fmla="*/ 211015 h 2718079"/>
              <a:gd name="connsiteX10" fmla="*/ 1828800 w 2029767"/>
              <a:gd name="connsiteY10" fmla="*/ 291402 h 2718079"/>
              <a:gd name="connsiteX11" fmla="*/ 1728316 w 2029767"/>
              <a:gd name="connsiteY11" fmla="*/ 381837 h 2718079"/>
              <a:gd name="connsiteX12" fmla="*/ 1577591 w 2029767"/>
              <a:gd name="connsiteY12" fmla="*/ 547635 h 2718079"/>
              <a:gd name="connsiteX13" fmla="*/ 1416818 w 2029767"/>
              <a:gd name="connsiteY13" fmla="*/ 698360 h 2718079"/>
              <a:gd name="connsiteX14" fmla="*/ 1150536 w 2029767"/>
              <a:gd name="connsiteY14" fmla="*/ 979714 h 2718079"/>
              <a:gd name="connsiteX15" fmla="*/ 1004835 w 2029767"/>
              <a:gd name="connsiteY15" fmla="*/ 1160584 h 2718079"/>
              <a:gd name="connsiteX16" fmla="*/ 879231 w 2029767"/>
              <a:gd name="connsiteY16" fmla="*/ 1316334 h 2718079"/>
              <a:gd name="connsiteX17" fmla="*/ 753626 w 2029767"/>
              <a:gd name="connsiteY17" fmla="*/ 1472083 h 2718079"/>
              <a:gd name="connsiteX18" fmla="*/ 663191 w 2029767"/>
              <a:gd name="connsiteY18" fmla="*/ 1587639 h 2718079"/>
              <a:gd name="connsiteX19" fmla="*/ 522514 w 2029767"/>
              <a:gd name="connsiteY19" fmla="*/ 1793631 h 2718079"/>
              <a:gd name="connsiteX20" fmla="*/ 417007 w 2029767"/>
              <a:gd name="connsiteY20" fmla="*/ 1974501 h 2718079"/>
              <a:gd name="connsiteX21" fmla="*/ 311499 w 2029767"/>
              <a:gd name="connsiteY21" fmla="*/ 2170444 h 2718079"/>
              <a:gd name="connsiteX22" fmla="*/ 266281 w 2029767"/>
              <a:gd name="connsiteY22" fmla="*/ 2286000 h 2718079"/>
              <a:gd name="connsiteX23" fmla="*/ 216040 w 2029767"/>
              <a:gd name="connsiteY23" fmla="*/ 2396532 h 2718079"/>
              <a:gd name="connsiteX24" fmla="*/ 155749 w 2029767"/>
              <a:gd name="connsiteY24" fmla="*/ 2562329 h 2718079"/>
              <a:gd name="connsiteX25" fmla="*/ 115556 w 2029767"/>
              <a:gd name="connsiteY25" fmla="*/ 2672861 h 2718079"/>
              <a:gd name="connsiteX26" fmla="*/ 100483 w 2029767"/>
              <a:gd name="connsiteY26" fmla="*/ 2708031 h 2718079"/>
              <a:gd name="connsiteX27" fmla="*/ 80387 w 2029767"/>
              <a:gd name="connsiteY27" fmla="*/ 2718079 h 2718079"/>
              <a:gd name="connsiteX28" fmla="*/ 55266 w 2029767"/>
              <a:gd name="connsiteY28" fmla="*/ 2708031 h 2718079"/>
              <a:gd name="connsiteX29" fmla="*/ 45218 w 2029767"/>
              <a:gd name="connsiteY29" fmla="*/ 2687934 h 2718079"/>
              <a:gd name="connsiteX30" fmla="*/ 35169 w 2029767"/>
              <a:gd name="connsiteY30" fmla="*/ 2602523 h 2718079"/>
              <a:gd name="connsiteX31" fmla="*/ 25121 w 2029767"/>
              <a:gd name="connsiteY31" fmla="*/ 2341266 h 2718079"/>
              <a:gd name="connsiteX32" fmla="*/ 10048 w 2029767"/>
              <a:gd name="connsiteY32" fmla="*/ 2064936 h 2718079"/>
              <a:gd name="connsiteX33" fmla="*/ 0 w 2029767"/>
              <a:gd name="connsiteY33" fmla="*/ 1858945 h 2718079"/>
              <a:gd name="connsiteX34" fmla="*/ 0 w 2029767"/>
              <a:gd name="connsiteY34" fmla="*/ 1778558 h 2718079"/>
              <a:gd name="connsiteX35" fmla="*/ 25121 w 2029767"/>
              <a:gd name="connsiteY35" fmla="*/ 1718268 h 2718079"/>
              <a:gd name="connsiteX36" fmla="*/ 60290 w 2029767"/>
              <a:gd name="connsiteY36" fmla="*/ 1668026 h 2718079"/>
              <a:gd name="connsiteX37" fmla="*/ 150725 w 2029767"/>
              <a:gd name="connsiteY37" fmla="*/ 1602712 h 2718079"/>
              <a:gd name="connsiteX38" fmla="*/ 452176 w 2029767"/>
              <a:gd name="connsiteY38" fmla="*/ 1341455 h 2718079"/>
              <a:gd name="connsiteX39" fmla="*/ 979714 w 2029767"/>
              <a:gd name="connsiteY39" fmla="*/ 859134 h 271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29767" h="2718079">
                <a:moveTo>
                  <a:pt x="979714" y="859134"/>
                </a:moveTo>
                <a:lnTo>
                  <a:pt x="1115367" y="743578"/>
                </a:lnTo>
                <a:lnTo>
                  <a:pt x="1406769" y="497393"/>
                </a:lnTo>
                <a:lnTo>
                  <a:pt x="1547446" y="361740"/>
                </a:lnTo>
                <a:lnTo>
                  <a:pt x="1607736" y="336620"/>
                </a:lnTo>
                <a:lnTo>
                  <a:pt x="1657978" y="301450"/>
                </a:lnTo>
                <a:lnTo>
                  <a:pt x="1868993" y="130628"/>
                </a:lnTo>
                <a:lnTo>
                  <a:pt x="2029767" y="0"/>
                </a:lnTo>
                <a:lnTo>
                  <a:pt x="1999622" y="160773"/>
                </a:lnTo>
                <a:lnTo>
                  <a:pt x="1929283" y="211015"/>
                </a:lnTo>
                <a:lnTo>
                  <a:pt x="1828800" y="291402"/>
                </a:lnTo>
                <a:lnTo>
                  <a:pt x="1728316" y="381837"/>
                </a:lnTo>
                <a:lnTo>
                  <a:pt x="1577591" y="547635"/>
                </a:lnTo>
                <a:lnTo>
                  <a:pt x="1416818" y="698360"/>
                </a:lnTo>
                <a:lnTo>
                  <a:pt x="1150536" y="979714"/>
                </a:lnTo>
                <a:lnTo>
                  <a:pt x="1004835" y="1160584"/>
                </a:lnTo>
                <a:lnTo>
                  <a:pt x="879231" y="1316334"/>
                </a:lnTo>
                <a:lnTo>
                  <a:pt x="753626" y="1472083"/>
                </a:lnTo>
                <a:lnTo>
                  <a:pt x="663191" y="1587639"/>
                </a:lnTo>
                <a:lnTo>
                  <a:pt x="522514" y="1793631"/>
                </a:lnTo>
                <a:lnTo>
                  <a:pt x="417007" y="1974501"/>
                </a:lnTo>
                <a:lnTo>
                  <a:pt x="311499" y="2170444"/>
                </a:lnTo>
                <a:lnTo>
                  <a:pt x="266281" y="2286000"/>
                </a:lnTo>
                <a:lnTo>
                  <a:pt x="216040" y="2396532"/>
                </a:lnTo>
                <a:lnTo>
                  <a:pt x="155749" y="2562329"/>
                </a:lnTo>
                <a:lnTo>
                  <a:pt x="115556" y="2672861"/>
                </a:lnTo>
                <a:lnTo>
                  <a:pt x="100483" y="2708031"/>
                </a:lnTo>
                <a:lnTo>
                  <a:pt x="80387" y="2718079"/>
                </a:lnTo>
                <a:lnTo>
                  <a:pt x="55266" y="2708031"/>
                </a:lnTo>
                <a:lnTo>
                  <a:pt x="45218" y="2687934"/>
                </a:lnTo>
                <a:lnTo>
                  <a:pt x="35169" y="2602523"/>
                </a:lnTo>
                <a:lnTo>
                  <a:pt x="25121" y="2341266"/>
                </a:lnTo>
                <a:lnTo>
                  <a:pt x="10048" y="2064936"/>
                </a:lnTo>
                <a:lnTo>
                  <a:pt x="0" y="1858945"/>
                </a:lnTo>
                <a:lnTo>
                  <a:pt x="0" y="1778558"/>
                </a:lnTo>
                <a:lnTo>
                  <a:pt x="25121" y="1718268"/>
                </a:lnTo>
                <a:lnTo>
                  <a:pt x="60290" y="1668026"/>
                </a:lnTo>
                <a:lnTo>
                  <a:pt x="150725" y="1602712"/>
                </a:lnTo>
                <a:lnTo>
                  <a:pt x="452176" y="1341455"/>
                </a:lnTo>
                <a:lnTo>
                  <a:pt x="979714" y="859134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940A5D58-11B0-4677-80CA-E4F97CE013E1}"/>
              </a:ext>
            </a:extLst>
          </p:cNvPr>
          <p:cNvSpPr/>
          <p:nvPr/>
        </p:nvSpPr>
        <p:spPr>
          <a:xfrm rot="16200000">
            <a:off x="4245769" y="4809332"/>
            <a:ext cx="1871663" cy="488950"/>
          </a:xfrm>
          <a:custGeom>
            <a:avLst/>
            <a:gdLst>
              <a:gd name="connsiteX0" fmla="*/ 854869 w 1871662"/>
              <a:gd name="connsiteY0" fmla="*/ 269081 h 488156"/>
              <a:gd name="connsiteX1" fmla="*/ 1402556 w 1871662"/>
              <a:gd name="connsiteY1" fmla="*/ 261937 h 488156"/>
              <a:gd name="connsiteX2" fmla="*/ 1438275 w 1871662"/>
              <a:gd name="connsiteY2" fmla="*/ 261937 h 488156"/>
              <a:gd name="connsiteX3" fmla="*/ 1507331 w 1871662"/>
              <a:gd name="connsiteY3" fmla="*/ 269081 h 488156"/>
              <a:gd name="connsiteX4" fmla="*/ 1576387 w 1871662"/>
              <a:gd name="connsiteY4" fmla="*/ 269081 h 488156"/>
              <a:gd name="connsiteX5" fmla="*/ 1609725 w 1871662"/>
              <a:gd name="connsiteY5" fmla="*/ 264318 h 488156"/>
              <a:gd name="connsiteX6" fmla="*/ 1669256 w 1871662"/>
              <a:gd name="connsiteY6" fmla="*/ 247650 h 488156"/>
              <a:gd name="connsiteX7" fmla="*/ 1700212 w 1871662"/>
              <a:gd name="connsiteY7" fmla="*/ 228600 h 488156"/>
              <a:gd name="connsiteX8" fmla="*/ 1735931 w 1871662"/>
              <a:gd name="connsiteY8" fmla="*/ 190500 h 488156"/>
              <a:gd name="connsiteX9" fmla="*/ 1790700 w 1871662"/>
              <a:gd name="connsiteY9" fmla="*/ 111918 h 488156"/>
              <a:gd name="connsiteX10" fmla="*/ 1816894 w 1871662"/>
              <a:gd name="connsiteY10" fmla="*/ 57150 h 488156"/>
              <a:gd name="connsiteX11" fmla="*/ 1833562 w 1871662"/>
              <a:gd name="connsiteY11" fmla="*/ 11906 h 488156"/>
              <a:gd name="connsiteX12" fmla="*/ 1871662 w 1871662"/>
              <a:gd name="connsiteY12" fmla="*/ 0 h 488156"/>
              <a:gd name="connsiteX13" fmla="*/ 1866900 w 1871662"/>
              <a:gd name="connsiteY13" fmla="*/ 102393 h 488156"/>
              <a:gd name="connsiteX14" fmla="*/ 1857375 w 1871662"/>
              <a:gd name="connsiteY14" fmla="*/ 164306 h 488156"/>
              <a:gd name="connsiteX15" fmla="*/ 1835944 w 1871662"/>
              <a:gd name="connsiteY15" fmla="*/ 230981 h 488156"/>
              <a:gd name="connsiteX16" fmla="*/ 1797844 w 1871662"/>
              <a:gd name="connsiteY16" fmla="*/ 321468 h 488156"/>
              <a:gd name="connsiteX17" fmla="*/ 1762125 w 1871662"/>
              <a:gd name="connsiteY17" fmla="*/ 390525 h 488156"/>
              <a:gd name="connsiteX18" fmla="*/ 1600200 w 1871662"/>
              <a:gd name="connsiteY18" fmla="*/ 440531 h 488156"/>
              <a:gd name="connsiteX19" fmla="*/ 1497806 w 1871662"/>
              <a:gd name="connsiteY19" fmla="*/ 473868 h 488156"/>
              <a:gd name="connsiteX20" fmla="*/ 1435894 w 1871662"/>
              <a:gd name="connsiteY20" fmla="*/ 481012 h 488156"/>
              <a:gd name="connsiteX21" fmla="*/ 1078706 w 1871662"/>
              <a:gd name="connsiteY21" fmla="*/ 485775 h 488156"/>
              <a:gd name="connsiteX22" fmla="*/ 916781 w 1871662"/>
              <a:gd name="connsiteY22" fmla="*/ 488156 h 488156"/>
              <a:gd name="connsiteX23" fmla="*/ 650081 w 1871662"/>
              <a:gd name="connsiteY23" fmla="*/ 469106 h 488156"/>
              <a:gd name="connsiteX24" fmla="*/ 280987 w 1871662"/>
              <a:gd name="connsiteY24" fmla="*/ 483393 h 488156"/>
              <a:gd name="connsiteX25" fmla="*/ 159544 w 1871662"/>
              <a:gd name="connsiteY25" fmla="*/ 483393 h 488156"/>
              <a:gd name="connsiteX26" fmla="*/ 111919 w 1871662"/>
              <a:gd name="connsiteY26" fmla="*/ 469106 h 488156"/>
              <a:gd name="connsiteX27" fmla="*/ 57150 w 1871662"/>
              <a:gd name="connsiteY27" fmla="*/ 447675 h 488156"/>
              <a:gd name="connsiteX28" fmla="*/ 21431 w 1871662"/>
              <a:gd name="connsiteY28" fmla="*/ 428625 h 488156"/>
              <a:gd name="connsiteX29" fmla="*/ 4762 w 1871662"/>
              <a:gd name="connsiteY29" fmla="*/ 411956 h 488156"/>
              <a:gd name="connsiteX30" fmla="*/ 0 w 1871662"/>
              <a:gd name="connsiteY30" fmla="*/ 385762 h 488156"/>
              <a:gd name="connsiteX31" fmla="*/ 0 w 1871662"/>
              <a:gd name="connsiteY31" fmla="*/ 366712 h 488156"/>
              <a:gd name="connsiteX32" fmla="*/ 14287 w 1871662"/>
              <a:gd name="connsiteY32" fmla="*/ 338137 h 488156"/>
              <a:gd name="connsiteX33" fmla="*/ 23812 w 1871662"/>
              <a:gd name="connsiteY33" fmla="*/ 326231 h 488156"/>
              <a:gd name="connsiteX34" fmla="*/ 52387 w 1871662"/>
              <a:gd name="connsiteY34" fmla="*/ 311943 h 488156"/>
              <a:gd name="connsiteX35" fmla="*/ 150019 w 1871662"/>
              <a:gd name="connsiteY35" fmla="*/ 276225 h 488156"/>
              <a:gd name="connsiteX36" fmla="*/ 214312 w 1871662"/>
              <a:gd name="connsiteY36" fmla="*/ 254793 h 488156"/>
              <a:gd name="connsiteX37" fmla="*/ 247650 w 1871662"/>
              <a:gd name="connsiteY37" fmla="*/ 259556 h 488156"/>
              <a:gd name="connsiteX38" fmla="*/ 378619 w 1871662"/>
              <a:gd name="connsiteY38" fmla="*/ 264318 h 488156"/>
              <a:gd name="connsiteX39" fmla="*/ 854869 w 1871662"/>
              <a:gd name="connsiteY39" fmla="*/ 269081 h 48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71662" h="488156">
                <a:moveTo>
                  <a:pt x="854869" y="269081"/>
                </a:moveTo>
                <a:lnTo>
                  <a:pt x="1402556" y="261937"/>
                </a:lnTo>
                <a:lnTo>
                  <a:pt x="1438275" y="261937"/>
                </a:lnTo>
                <a:lnTo>
                  <a:pt x="1507331" y="269081"/>
                </a:lnTo>
                <a:lnTo>
                  <a:pt x="1576387" y="269081"/>
                </a:lnTo>
                <a:lnTo>
                  <a:pt x="1609725" y="264318"/>
                </a:lnTo>
                <a:lnTo>
                  <a:pt x="1669256" y="247650"/>
                </a:lnTo>
                <a:lnTo>
                  <a:pt x="1700212" y="228600"/>
                </a:lnTo>
                <a:lnTo>
                  <a:pt x="1735931" y="190500"/>
                </a:lnTo>
                <a:lnTo>
                  <a:pt x="1790700" y="111918"/>
                </a:lnTo>
                <a:lnTo>
                  <a:pt x="1816894" y="57150"/>
                </a:lnTo>
                <a:lnTo>
                  <a:pt x="1833562" y="11906"/>
                </a:lnTo>
                <a:lnTo>
                  <a:pt x="1871662" y="0"/>
                </a:lnTo>
                <a:lnTo>
                  <a:pt x="1866900" y="102393"/>
                </a:lnTo>
                <a:lnTo>
                  <a:pt x="1857375" y="164306"/>
                </a:lnTo>
                <a:lnTo>
                  <a:pt x="1835944" y="230981"/>
                </a:lnTo>
                <a:lnTo>
                  <a:pt x="1797844" y="321468"/>
                </a:lnTo>
                <a:lnTo>
                  <a:pt x="1762125" y="390525"/>
                </a:lnTo>
                <a:lnTo>
                  <a:pt x="1600200" y="440531"/>
                </a:lnTo>
                <a:lnTo>
                  <a:pt x="1497806" y="473868"/>
                </a:lnTo>
                <a:lnTo>
                  <a:pt x="1435894" y="481012"/>
                </a:lnTo>
                <a:lnTo>
                  <a:pt x="1078706" y="485775"/>
                </a:lnTo>
                <a:lnTo>
                  <a:pt x="916781" y="488156"/>
                </a:lnTo>
                <a:lnTo>
                  <a:pt x="650081" y="469106"/>
                </a:lnTo>
                <a:lnTo>
                  <a:pt x="280987" y="483393"/>
                </a:lnTo>
                <a:lnTo>
                  <a:pt x="159544" y="483393"/>
                </a:lnTo>
                <a:lnTo>
                  <a:pt x="111919" y="469106"/>
                </a:lnTo>
                <a:lnTo>
                  <a:pt x="57150" y="447675"/>
                </a:lnTo>
                <a:lnTo>
                  <a:pt x="21431" y="428625"/>
                </a:lnTo>
                <a:lnTo>
                  <a:pt x="4762" y="411956"/>
                </a:lnTo>
                <a:lnTo>
                  <a:pt x="0" y="385762"/>
                </a:lnTo>
                <a:lnTo>
                  <a:pt x="0" y="366712"/>
                </a:lnTo>
                <a:lnTo>
                  <a:pt x="14287" y="338137"/>
                </a:lnTo>
                <a:lnTo>
                  <a:pt x="23812" y="326231"/>
                </a:lnTo>
                <a:lnTo>
                  <a:pt x="52387" y="311943"/>
                </a:lnTo>
                <a:lnTo>
                  <a:pt x="150019" y="276225"/>
                </a:lnTo>
                <a:lnTo>
                  <a:pt x="214312" y="254793"/>
                </a:lnTo>
                <a:lnTo>
                  <a:pt x="247650" y="259556"/>
                </a:lnTo>
                <a:lnTo>
                  <a:pt x="378619" y="264318"/>
                </a:lnTo>
                <a:lnTo>
                  <a:pt x="854869" y="26908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163DA393-5B51-4418-921E-CC9BA2A8CF62}"/>
              </a:ext>
            </a:extLst>
          </p:cNvPr>
          <p:cNvSpPr/>
          <p:nvPr/>
        </p:nvSpPr>
        <p:spPr>
          <a:xfrm rot="16200000">
            <a:off x="5161757" y="4087019"/>
            <a:ext cx="1947862" cy="1765300"/>
          </a:xfrm>
          <a:custGeom>
            <a:avLst/>
            <a:gdLst>
              <a:gd name="connsiteX0" fmla="*/ 1301915 w 1947774"/>
              <a:gd name="connsiteY0" fmla="*/ 1437885 h 1764214"/>
              <a:gd name="connsiteX1" fmla="*/ 1682632 w 1947774"/>
              <a:gd name="connsiteY1" fmla="*/ 1437885 h 1764214"/>
              <a:gd name="connsiteX2" fmla="*/ 1713225 w 1947774"/>
              <a:gd name="connsiteY2" fmla="*/ 1431087 h 1764214"/>
              <a:gd name="connsiteX3" fmla="*/ 1737020 w 1947774"/>
              <a:gd name="connsiteY3" fmla="*/ 1410691 h 1764214"/>
              <a:gd name="connsiteX4" fmla="*/ 1750617 w 1947774"/>
              <a:gd name="connsiteY4" fmla="*/ 1380098 h 1764214"/>
              <a:gd name="connsiteX5" fmla="*/ 1754016 w 1947774"/>
              <a:gd name="connsiteY5" fmla="*/ 1342706 h 1764214"/>
              <a:gd name="connsiteX6" fmla="*/ 1750617 w 1947774"/>
              <a:gd name="connsiteY6" fmla="*/ 1312113 h 1764214"/>
              <a:gd name="connsiteX7" fmla="*/ 1713225 w 1947774"/>
              <a:gd name="connsiteY7" fmla="*/ 955191 h 1764214"/>
              <a:gd name="connsiteX8" fmla="*/ 1652039 w 1947774"/>
              <a:gd name="connsiteY8" fmla="*/ 547280 h 1764214"/>
              <a:gd name="connsiteX9" fmla="*/ 1601050 w 1947774"/>
              <a:gd name="connsiteY9" fmla="*/ 265142 h 1764214"/>
              <a:gd name="connsiteX10" fmla="*/ 1573856 w 1947774"/>
              <a:gd name="connsiteY10" fmla="*/ 98578 h 1764214"/>
              <a:gd name="connsiteX11" fmla="*/ 1689431 w 1947774"/>
              <a:gd name="connsiteY11" fmla="*/ 0 h 1764214"/>
              <a:gd name="connsiteX12" fmla="*/ 1713225 w 1947774"/>
              <a:gd name="connsiteY12" fmla="*/ 98578 h 1764214"/>
              <a:gd name="connsiteX13" fmla="*/ 1750617 w 1947774"/>
              <a:gd name="connsiteY13" fmla="*/ 271940 h 1764214"/>
              <a:gd name="connsiteX14" fmla="*/ 1798207 w 1947774"/>
              <a:gd name="connsiteY14" fmla="*/ 550679 h 1764214"/>
              <a:gd name="connsiteX15" fmla="*/ 1866192 w 1947774"/>
              <a:gd name="connsiteY15" fmla="*/ 944993 h 1764214"/>
              <a:gd name="connsiteX16" fmla="*/ 1903584 w 1947774"/>
              <a:gd name="connsiteY16" fmla="*/ 1240728 h 1764214"/>
              <a:gd name="connsiteX17" fmla="*/ 1910382 w 1947774"/>
              <a:gd name="connsiteY17" fmla="*/ 1318911 h 1764214"/>
              <a:gd name="connsiteX18" fmla="*/ 1923979 w 1947774"/>
              <a:gd name="connsiteY18" fmla="*/ 1349504 h 1764214"/>
              <a:gd name="connsiteX19" fmla="*/ 1944375 w 1947774"/>
              <a:gd name="connsiteY19" fmla="*/ 1400493 h 1764214"/>
              <a:gd name="connsiteX20" fmla="*/ 1947774 w 1947774"/>
              <a:gd name="connsiteY20" fmla="*/ 1424288 h 1764214"/>
              <a:gd name="connsiteX21" fmla="*/ 1923979 w 1947774"/>
              <a:gd name="connsiteY21" fmla="*/ 1482075 h 1764214"/>
              <a:gd name="connsiteX22" fmla="*/ 1872990 w 1947774"/>
              <a:gd name="connsiteY22" fmla="*/ 1573855 h 1764214"/>
              <a:gd name="connsiteX23" fmla="*/ 1771013 w 1947774"/>
              <a:gd name="connsiteY23" fmla="*/ 1713225 h 1764214"/>
              <a:gd name="connsiteX24" fmla="*/ 1733621 w 1947774"/>
              <a:gd name="connsiteY24" fmla="*/ 1740419 h 1764214"/>
              <a:gd name="connsiteX25" fmla="*/ 1703028 w 1947774"/>
              <a:gd name="connsiteY25" fmla="*/ 1760814 h 1764214"/>
              <a:gd name="connsiteX26" fmla="*/ 1675834 w 1947774"/>
              <a:gd name="connsiteY26" fmla="*/ 1764214 h 1764214"/>
              <a:gd name="connsiteX27" fmla="*/ 1648639 w 1947774"/>
              <a:gd name="connsiteY27" fmla="*/ 1754016 h 1764214"/>
              <a:gd name="connsiteX28" fmla="*/ 1628244 w 1947774"/>
              <a:gd name="connsiteY28" fmla="*/ 1737020 h 1764214"/>
              <a:gd name="connsiteX29" fmla="*/ 1560259 w 1947774"/>
              <a:gd name="connsiteY29" fmla="*/ 1706426 h 1764214"/>
              <a:gd name="connsiteX30" fmla="*/ 1499072 w 1947774"/>
              <a:gd name="connsiteY30" fmla="*/ 1686031 h 1764214"/>
              <a:gd name="connsiteX31" fmla="*/ 1118355 w 1947774"/>
              <a:gd name="connsiteY31" fmla="*/ 1672434 h 1764214"/>
              <a:gd name="connsiteX32" fmla="*/ 866810 w 1947774"/>
              <a:gd name="connsiteY32" fmla="*/ 1662236 h 1764214"/>
              <a:gd name="connsiteX33" fmla="*/ 479295 w 1947774"/>
              <a:gd name="connsiteY33" fmla="*/ 1662236 h 1764214"/>
              <a:gd name="connsiteX34" fmla="*/ 275340 w 1947774"/>
              <a:gd name="connsiteY34" fmla="*/ 1669035 h 1764214"/>
              <a:gd name="connsiteX35" fmla="*/ 200556 w 1947774"/>
              <a:gd name="connsiteY35" fmla="*/ 1686031 h 1764214"/>
              <a:gd name="connsiteX36" fmla="*/ 159765 w 1947774"/>
              <a:gd name="connsiteY36" fmla="*/ 1689430 h 1764214"/>
              <a:gd name="connsiteX37" fmla="*/ 95179 w 1947774"/>
              <a:gd name="connsiteY37" fmla="*/ 1665635 h 1764214"/>
              <a:gd name="connsiteX38" fmla="*/ 40791 w 1947774"/>
              <a:gd name="connsiteY38" fmla="*/ 1628243 h 1764214"/>
              <a:gd name="connsiteX39" fmla="*/ 13597 w 1947774"/>
              <a:gd name="connsiteY39" fmla="*/ 1597650 h 1764214"/>
              <a:gd name="connsiteX40" fmla="*/ 0 w 1947774"/>
              <a:gd name="connsiteY40" fmla="*/ 1567057 h 1764214"/>
              <a:gd name="connsiteX41" fmla="*/ 13597 w 1947774"/>
              <a:gd name="connsiteY41" fmla="*/ 1516068 h 1764214"/>
              <a:gd name="connsiteX42" fmla="*/ 37392 w 1947774"/>
              <a:gd name="connsiteY42" fmla="*/ 1482075 h 1764214"/>
              <a:gd name="connsiteX43" fmla="*/ 95179 w 1947774"/>
              <a:gd name="connsiteY43" fmla="*/ 1454881 h 1764214"/>
              <a:gd name="connsiteX44" fmla="*/ 159765 w 1947774"/>
              <a:gd name="connsiteY44" fmla="*/ 1434486 h 1764214"/>
              <a:gd name="connsiteX45" fmla="*/ 353523 w 1947774"/>
              <a:gd name="connsiteY45" fmla="*/ 1437885 h 1764214"/>
              <a:gd name="connsiteX46" fmla="*/ 1006180 w 1947774"/>
              <a:gd name="connsiteY46" fmla="*/ 1437885 h 1764214"/>
              <a:gd name="connsiteX47" fmla="*/ 1301915 w 1947774"/>
              <a:gd name="connsiteY47" fmla="*/ 1437885 h 176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947774" h="1764214">
                <a:moveTo>
                  <a:pt x="1301915" y="1437885"/>
                </a:moveTo>
                <a:lnTo>
                  <a:pt x="1682632" y="1437885"/>
                </a:lnTo>
                <a:lnTo>
                  <a:pt x="1713225" y="1431087"/>
                </a:lnTo>
                <a:lnTo>
                  <a:pt x="1737020" y="1410691"/>
                </a:lnTo>
                <a:lnTo>
                  <a:pt x="1750617" y="1380098"/>
                </a:lnTo>
                <a:lnTo>
                  <a:pt x="1754016" y="1342706"/>
                </a:lnTo>
                <a:lnTo>
                  <a:pt x="1750617" y="1312113"/>
                </a:lnTo>
                <a:lnTo>
                  <a:pt x="1713225" y="955191"/>
                </a:lnTo>
                <a:lnTo>
                  <a:pt x="1652039" y="547280"/>
                </a:lnTo>
                <a:lnTo>
                  <a:pt x="1601050" y="265142"/>
                </a:lnTo>
                <a:lnTo>
                  <a:pt x="1573856" y="98578"/>
                </a:lnTo>
                <a:lnTo>
                  <a:pt x="1689431" y="0"/>
                </a:lnTo>
                <a:lnTo>
                  <a:pt x="1713225" y="98578"/>
                </a:lnTo>
                <a:lnTo>
                  <a:pt x="1750617" y="271940"/>
                </a:lnTo>
                <a:lnTo>
                  <a:pt x="1798207" y="550679"/>
                </a:lnTo>
                <a:lnTo>
                  <a:pt x="1866192" y="944993"/>
                </a:lnTo>
                <a:lnTo>
                  <a:pt x="1903584" y="1240728"/>
                </a:lnTo>
                <a:lnTo>
                  <a:pt x="1910382" y="1318911"/>
                </a:lnTo>
                <a:lnTo>
                  <a:pt x="1923979" y="1349504"/>
                </a:lnTo>
                <a:lnTo>
                  <a:pt x="1944375" y="1400493"/>
                </a:lnTo>
                <a:lnTo>
                  <a:pt x="1947774" y="1424288"/>
                </a:lnTo>
                <a:lnTo>
                  <a:pt x="1923979" y="1482075"/>
                </a:lnTo>
                <a:lnTo>
                  <a:pt x="1872990" y="1573855"/>
                </a:lnTo>
                <a:lnTo>
                  <a:pt x="1771013" y="1713225"/>
                </a:lnTo>
                <a:lnTo>
                  <a:pt x="1733621" y="1740419"/>
                </a:lnTo>
                <a:lnTo>
                  <a:pt x="1703028" y="1760814"/>
                </a:lnTo>
                <a:lnTo>
                  <a:pt x="1675834" y="1764214"/>
                </a:lnTo>
                <a:lnTo>
                  <a:pt x="1648639" y="1754016"/>
                </a:lnTo>
                <a:lnTo>
                  <a:pt x="1628244" y="1737020"/>
                </a:lnTo>
                <a:lnTo>
                  <a:pt x="1560259" y="1706426"/>
                </a:lnTo>
                <a:lnTo>
                  <a:pt x="1499072" y="1686031"/>
                </a:lnTo>
                <a:lnTo>
                  <a:pt x="1118355" y="1672434"/>
                </a:lnTo>
                <a:lnTo>
                  <a:pt x="866810" y="1662236"/>
                </a:lnTo>
                <a:lnTo>
                  <a:pt x="479295" y="1662236"/>
                </a:lnTo>
                <a:lnTo>
                  <a:pt x="275340" y="1669035"/>
                </a:lnTo>
                <a:lnTo>
                  <a:pt x="200556" y="1686031"/>
                </a:lnTo>
                <a:lnTo>
                  <a:pt x="159765" y="1689430"/>
                </a:lnTo>
                <a:lnTo>
                  <a:pt x="95179" y="1665635"/>
                </a:lnTo>
                <a:lnTo>
                  <a:pt x="40791" y="1628243"/>
                </a:lnTo>
                <a:lnTo>
                  <a:pt x="13597" y="1597650"/>
                </a:lnTo>
                <a:lnTo>
                  <a:pt x="0" y="1567057"/>
                </a:lnTo>
                <a:lnTo>
                  <a:pt x="13597" y="1516068"/>
                </a:lnTo>
                <a:lnTo>
                  <a:pt x="37392" y="1482075"/>
                </a:lnTo>
                <a:lnTo>
                  <a:pt x="95179" y="1454881"/>
                </a:lnTo>
                <a:lnTo>
                  <a:pt x="159765" y="1434486"/>
                </a:lnTo>
                <a:lnTo>
                  <a:pt x="353523" y="1437885"/>
                </a:lnTo>
                <a:lnTo>
                  <a:pt x="1006180" y="1437885"/>
                </a:lnTo>
                <a:lnTo>
                  <a:pt x="1301915" y="143788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0D0D42A5-0EA0-4793-858A-5FDFFBED7923}"/>
              </a:ext>
            </a:extLst>
          </p:cNvPr>
          <p:cNvSpPr/>
          <p:nvPr/>
        </p:nvSpPr>
        <p:spPr>
          <a:xfrm>
            <a:off x="5337176" y="4722814"/>
            <a:ext cx="1471613" cy="344487"/>
          </a:xfrm>
          <a:custGeom>
            <a:avLst/>
            <a:gdLst>
              <a:gd name="connsiteX0" fmla="*/ 461963 w 1471613"/>
              <a:gd name="connsiteY0" fmla="*/ 285750 h 345281"/>
              <a:gd name="connsiteX1" fmla="*/ 83344 w 1471613"/>
              <a:gd name="connsiteY1" fmla="*/ 335756 h 345281"/>
              <a:gd name="connsiteX2" fmla="*/ 33338 w 1471613"/>
              <a:gd name="connsiteY2" fmla="*/ 345281 h 345281"/>
              <a:gd name="connsiteX3" fmla="*/ 0 w 1471613"/>
              <a:gd name="connsiteY3" fmla="*/ 178594 h 345281"/>
              <a:gd name="connsiteX4" fmla="*/ 78582 w 1471613"/>
              <a:gd name="connsiteY4" fmla="*/ 178594 h 345281"/>
              <a:gd name="connsiteX5" fmla="*/ 328613 w 1471613"/>
              <a:gd name="connsiteY5" fmla="*/ 150019 h 345281"/>
              <a:gd name="connsiteX6" fmla="*/ 704850 w 1471613"/>
              <a:gd name="connsiteY6" fmla="*/ 100012 h 345281"/>
              <a:gd name="connsiteX7" fmla="*/ 902494 w 1471613"/>
              <a:gd name="connsiteY7" fmla="*/ 64294 h 345281"/>
              <a:gd name="connsiteX8" fmla="*/ 1088232 w 1471613"/>
              <a:gd name="connsiteY8" fmla="*/ 4762 h 345281"/>
              <a:gd name="connsiteX9" fmla="*/ 1114425 w 1471613"/>
              <a:gd name="connsiteY9" fmla="*/ 0 h 345281"/>
              <a:gd name="connsiteX10" fmla="*/ 1162050 w 1471613"/>
              <a:gd name="connsiteY10" fmla="*/ 7144 h 345281"/>
              <a:gd name="connsiteX11" fmla="*/ 1238250 w 1471613"/>
              <a:gd name="connsiteY11" fmla="*/ 30956 h 345281"/>
              <a:gd name="connsiteX12" fmla="*/ 1333500 w 1471613"/>
              <a:gd name="connsiteY12" fmla="*/ 71437 h 345281"/>
              <a:gd name="connsiteX13" fmla="*/ 1366838 w 1471613"/>
              <a:gd name="connsiteY13" fmla="*/ 83344 h 345281"/>
              <a:gd name="connsiteX14" fmla="*/ 1426369 w 1471613"/>
              <a:gd name="connsiteY14" fmla="*/ 92869 h 345281"/>
              <a:gd name="connsiteX15" fmla="*/ 1471613 w 1471613"/>
              <a:gd name="connsiteY15" fmla="*/ 216694 h 345281"/>
              <a:gd name="connsiteX16" fmla="*/ 1340644 w 1471613"/>
              <a:gd name="connsiteY16" fmla="*/ 202406 h 345281"/>
              <a:gd name="connsiteX17" fmla="*/ 1154907 w 1471613"/>
              <a:gd name="connsiteY17" fmla="*/ 209550 h 345281"/>
              <a:gd name="connsiteX18" fmla="*/ 816769 w 1471613"/>
              <a:gd name="connsiteY18" fmla="*/ 245269 h 345281"/>
              <a:gd name="connsiteX19" fmla="*/ 461963 w 1471613"/>
              <a:gd name="connsiteY19" fmla="*/ 285750 h 34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71613" h="345281">
                <a:moveTo>
                  <a:pt x="461963" y="285750"/>
                </a:moveTo>
                <a:lnTo>
                  <a:pt x="83344" y="335756"/>
                </a:lnTo>
                <a:lnTo>
                  <a:pt x="33338" y="345281"/>
                </a:lnTo>
                <a:lnTo>
                  <a:pt x="0" y="178594"/>
                </a:lnTo>
                <a:lnTo>
                  <a:pt x="78582" y="178594"/>
                </a:lnTo>
                <a:lnTo>
                  <a:pt x="328613" y="150019"/>
                </a:lnTo>
                <a:lnTo>
                  <a:pt x="704850" y="100012"/>
                </a:lnTo>
                <a:lnTo>
                  <a:pt x="902494" y="64294"/>
                </a:lnTo>
                <a:lnTo>
                  <a:pt x="1088232" y="4762"/>
                </a:lnTo>
                <a:lnTo>
                  <a:pt x="1114425" y="0"/>
                </a:lnTo>
                <a:lnTo>
                  <a:pt x="1162050" y="7144"/>
                </a:lnTo>
                <a:lnTo>
                  <a:pt x="1238250" y="30956"/>
                </a:lnTo>
                <a:lnTo>
                  <a:pt x="1333500" y="71437"/>
                </a:lnTo>
                <a:lnTo>
                  <a:pt x="1366838" y="83344"/>
                </a:lnTo>
                <a:lnTo>
                  <a:pt x="1426369" y="92869"/>
                </a:lnTo>
                <a:lnTo>
                  <a:pt x="1471613" y="216694"/>
                </a:lnTo>
                <a:lnTo>
                  <a:pt x="1340644" y="202406"/>
                </a:lnTo>
                <a:lnTo>
                  <a:pt x="1154907" y="209550"/>
                </a:lnTo>
                <a:lnTo>
                  <a:pt x="816769" y="245269"/>
                </a:lnTo>
                <a:lnTo>
                  <a:pt x="461963" y="2857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0340FD88-34EC-468A-9629-643A2B53231A}"/>
              </a:ext>
            </a:extLst>
          </p:cNvPr>
          <p:cNvSpPr/>
          <p:nvPr/>
        </p:nvSpPr>
        <p:spPr>
          <a:xfrm>
            <a:off x="5324476" y="5551489"/>
            <a:ext cx="1427163" cy="339725"/>
          </a:xfrm>
          <a:custGeom>
            <a:avLst/>
            <a:gdLst>
              <a:gd name="connsiteX0" fmla="*/ 516731 w 1426369"/>
              <a:gd name="connsiteY0" fmla="*/ 269081 h 340519"/>
              <a:gd name="connsiteX1" fmla="*/ 276225 w 1426369"/>
              <a:gd name="connsiteY1" fmla="*/ 307181 h 340519"/>
              <a:gd name="connsiteX2" fmla="*/ 252413 w 1426369"/>
              <a:gd name="connsiteY2" fmla="*/ 309562 h 340519"/>
              <a:gd name="connsiteX3" fmla="*/ 228600 w 1426369"/>
              <a:gd name="connsiteY3" fmla="*/ 309562 h 340519"/>
              <a:gd name="connsiteX4" fmla="*/ 195263 w 1426369"/>
              <a:gd name="connsiteY4" fmla="*/ 307181 h 340519"/>
              <a:gd name="connsiteX5" fmla="*/ 152400 w 1426369"/>
              <a:gd name="connsiteY5" fmla="*/ 297656 h 340519"/>
              <a:gd name="connsiteX6" fmla="*/ 97631 w 1426369"/>
              <a:gd name="connsiteY6" fmla="*/ 280987 h 340519"/>
              <a:gd name="connsiteX7" fmla="*/ 54769 w 1426369"/>
              <a:gd name="connsiteY7" fmla="*/ 261937 h 340519"/>
              <a:gd name="connsiteX8" fmla="*/ 0 w 1426369"/>
              <a:gd name="connsiteY8" fmla="*/ 169069 h 340519"/>
              <a:gd name="connsiteX9" fmla="*/ 102394 w 1426369"/>
              <a:gd name="connsiteY9" fmla="*/ 157162 h 340519"/>
              <a:gd name="connsiteX10" fmla="*/ 433388 w 1426369"/>
              <a:gd name="connsiteY10" fmla="*/ 109537 h 340519"/>
              <a:gd name="connsiteX11" fmla="*/ 897731 w 1426369"/>
              <a:gd name="connsiteY11" fmla="*/ 40481 h 340519"/>
              <a:gd name="connsiteX12" fmla="*/ 1119188 w 1426369"/>
              <a:gd name="connsiteY12" fmla="*/ 4762 h 340519"/>
              <a:gd name="connsiteX13" fmla="*/ 1159669 w 1426369"/>
              <a:gd name="connsiteY13" fmla="*/ 0 h 340519"/>
              <a:gd name="connsiteX14" fmla="*/ 1195388 w 1426369"/>
              <a:gd name="connsiteY14" fmla="*/ 0 h 340519"/>
              <a:gd name="connsiteX15" fmla="*/ 1254919 w 1426369"/>
              <a:gd name="connsiteY15" fmla="*/ 16669 h 340519"/>
              <a:gd name="connsiteX16" fmla="*/ 1364456 w 1426369"/>
              <a:gd name="connsiteY16" fmla="*/ 59531 h 340519"/>
              <a:gd name="connsiteX17" fmla="*/ 1407319 w 1426369"/>
              <a:gd name="connsiteY17" fmla="*/ 73819 h 340519"/>
              <a:gd name="connsiteX18" fmla="*/ 1426369 w 1426369"/>
              <a:gd name="connsiteY18" fmla="*/ 340519 h 340519"/>
              <a:gd name="connsiteX19" fmla="*/ 1390650 w 1426369"/>
              <a:gd name="connsiteY19" fmla="*/ 297656 h 340519"/>
              <a:gd name="connsiteX20" fmla="*/ 1352550 w 1426369"/>
              <a:gd name="connsiteY20" fmla="*/ 261937 h 340519"/>
              <a:gd name="connsiteX21" fmla="*/ 1319213 w 1426369"/>
              <a:gd name="connsiteY21" fmla="*/ 240506 h 340519"/>
              <a:gd name="connsiteX22" fmla="*/ 1254919 w 1426369"/>
              <a:gd name="connsiteY22" fmla="*/ 211931 h 340519"/>
              <a:gd name="connsiteX23" fmla="*/ 1207294 w 1426369"/>
              <a:gd name="connsiteY23" fmla="*/ 204787 h 340519"/>
              <a:gd name="connsiteX24" fmla="*/ 1147763 w 1426369"/>
              <a:gd name="connsiteY24" fmla="*/ 197644 h 340519"/>
              <a:gd name="connsiteX25" fmla="*/ 1071563 w 1426369"/>
              <a:gd name="connsiteY25" fmla="*/ 195262 h 340519"/>
              <a:gd name="connsiteX26" fmla="*/ 862013 w 1426369"/>
              <a:gd name="connsiteY26" fmla="*/ 219075 h 340519"/>
              <a:gd name="connsiteX27" fmla="*/ 516731 w 1426369"/>
              <a:gd name="connsiteY27" fmla="*/ 269081 h 34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426369" h="340519">
                <a:moveTo>
                  <a:pt x="516731" y="269081"/>
                </a:moveTo>
                <a:lnTo>
                  <a:pt x="276225" y="307181"/>
                </a:lnTo>
                <a:lnTo>
                  <a:pt x="252413" y="309562"/>
                </a:lnTo>
                <a:lnTo>
                  <a:pt x="228600" y="309562"/>
                </a:lnTo>
                <a:lnTo>
                  <a:pt x="195263" y="307181"/>
                </a:lnTo>
                <a:lnTo>
                  <a:pt x="152400" y="297656"/>
                </a:lnTo>
                <a:lnTo>
                  <a:pt x="97631" y="280987"/>
                </a:lnTo>
                <a:lnTo>
                  <a:pt x="54769" y="261937"/>
                </a:lnTo>
                <a:lnTo>
                  <a:pt x="0" y="169069"/>
                </a:lnTo>
                <a:lnTo>
                  <a:pt x="102394" y="157162"/>
                </a:lnTo>
                <a:lnTo>
                  <a:pt x="433388" y="109537"/>
                </a:lnTo>
                <a:lnTo>
                  <a:pt x="897731" y="40481"/>
                </a:lnTo>
                <a:lnTo>
                  <a:pt x="1119188" y="4762"/>
                </a:lnTo>
                <a:lnTo>
                  <a:pt x="1159669" y="0"/>
                </a:lnTo>
                <a:lnTo>
                  <a:pt x="1195388" y="0"/>
                </a:lnTo>
                <a:lnTo>
                  <a:pt x="1254919" y="16669"/>
                </a:lnTo>
                <a:lnTo>
                  <a:pt x="1364456" y="59531"/>
                </a:lnTo>
                <a:lnTo>
                  <a:pt x="1407319" y="73819"/>
                </a:lnTo>
                <a:lnTo>
                  <a:pt x="1426369" y="340519"/>
                </a:lnTo>
                <a:lnTo>
                  <a:pt x="1390650" y="297656"/>
                </a:lnTo>
                <a:lnTo>
                  <a:pt x="1352550" y="261937"/>
                </a:lnTo>
                <a:lnTo>
                  <a:pt x="1319213" y="240506"/>
                </a:lnTo>
                <a:lnTo>
                  <a:pt x="1254919" y="211931"/>
                </a:lnTo>
                <a:lnTo>
                  <a:pt x="1207294" y="204787"/>
                </a:lnTo>
                <a:lnTo>
                  <a:pt x="1147763" y="197644"/>
                </a:lnTo>
                <a:lnTo>
                  <a:pt x="1071563" y="195262"/>
                </a:lnTo>
                <a:lnTo>
                  <a:pt x="862013" y="219075"/>
                </a:lnTo>
                <a:lnTo>
                  <a:pt x="516731" y="26908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B912F77-876A-4454-A907-88C7CA666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863" y="1327162"/>
            <a:ext cx="4871126" cy="463945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2F69E37-63E3-4509-A0C2-29E1D3B6A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025" y="1298673"/>
            <a:ext cx="4877223" cy="4639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0" grpId="0" animBg="1"/>
      <p:bldP spid="22" grpId="0" animBg="1"/>
      <p:bldP spid="19" grpId="0" animBg="1"/>
      <p:bldP spid="14" grpId="0" animBg="1"/>
      <p:bldP spid="10" grpId="0" animBg="1"/>
      <p:bldP spid="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6E24251-0077-486B-A3DB-CF688CEB4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437" y="1109271"/>
            <a:ext cx="4871126" cy="46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080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26628CB7-99B7-435B-A4DD-406571F5436B}"/>
              </a:ext>
            </a:extLst>
          </p:cNvPr>
          <p:cNvSpPr/>
          <p:nvPr/>
        </p:nvSpPr>
        <p:spPr>
          <a:xfrm>
            <a:off x="4119563" y="1506539"/>
            <a:ext cx="1693862" cy="1895475"/>
          </a:xfrm>
          <a:custGeom>
            <a:avLst/>
            <a:gdLst>
              <a:gd name="connsiteX0" fmla="*/ 694944 w 1693469"/>
              <a:gd name="connsiteY0" fmla="*/ 1422807 h 1894637"/>
              <a:gd name="connsiteX1" fmla="*/ 548640 w 1693469"/>
              <a:gd name="connsiteY1" fmla="*/ 1547165 h 1894637"/>
              <a:gd name="connsiteX2" fmla="*/ 343815 w 1693469"/>
              <a:gd name="connsiteY2" fmla="*/ 1708099 h 1894637"/>
              <a:gd name="connsiteX3" fmla="*/ 102413 w 1693469"/>
              <a:gd name="connsiteY3" fmla="*/ 1865376 h 1894637"/>
              <a:gd name="connsiteX4" fmla="*/ 51207 w 1693469"/>
              <a:gd name="connsiteY4" fmla="*/ 1890979 h 1894637"/>
              <a:gd name="connsiteX5" fmla="*/ 14631 w 1693469"/>
              <a:gd name="connsiteY5" fmla="*/ 1894637 h 1894637"/>
              <a:gd name="connsiteX6" fmla="*/ 0 w 1693469"/>
              <a:gd name="connsiteY6" fmla="*/ 1865376 h 1894637"/>
              <a:gd name="connsiteX7" fmla="*/ 14631 w 1693469"/>
              <a:gd name="connsiteY7" fmla="*/ 1836115 h 1894637"/>
              <a:gd name="connsiteX8" fmla="*/ 153620 w 1693469"/>
              <a:gd name="connsiteY8" fmla="*/ 1726387 h 1894637"/>
              <a:gd name="connsiteX9" fmla="*/ 307239 w 1693469"/>
              <a:gd name="connsiteY9" fmla="*/ 1602029 h 1894637"/>
              <a:gd name="connsiteX10" fmla="*/ 512064 w 1693469"/>
              <a:gd name="connsiteY10" fmla="*/ 1404519 h 1894637"/>
              <a:gd name="connsiteX11" fmla="*/ 702260 w 1693469"/>
              <a:gd name="connsiteY11" fmla="*/ 1203351 h 1894637"/>
              <a:gd name="connsiteX12" fmla="*/ 859536 w 1693469"/>
              <a:gd name="connsiteY12" fmla="*/ 1020471 h 1894637"/>
              <a:gd name="connsiteX13" fmla="*/ 1013156 w 1693469"/>
              <a:gd name="connsiteY13" fmla="*/ 822960 h 1894637"/>
              <a:gd name="connsiteX14" fmla="*/ 1130199 w 1693469"/>
              <a:gd name="connsiteY14" fmla="*/ 669341 h 1894637"/>
              <a:gd name="connsiteX15" fmla="*/ 1239927 w 1693469"/>
              <a:gd name="connsiteY15" fmla="*/ 493776 h 1894637"/>
              <a:gd name="connsiteX16" fmla="*/ 1309421 w 1693469"/>
              <a:gd name="connsiteY16" fmla="*/ 343815 h 1894637"/>
              <a:gd name="connsiteX17" fmla="*/ 1327709 w 1693469"/>
              <a:gd name="connsiteY17" fmla="*/ 256032 h 1894637"/>
              <a:gd name="connsiteX18" fmla="*/ 1331367 w 1693469"/>
              <a:gd name="connsiteY18" fmla="*/ 179223 h 1894637"/>
              <a:gd name="connsiteX19" fmla="*/ 1316736 w 1693469"/>
              <a:gd name="connsiteY19" fmla="*/ 128016 h 1894637"/>
              <a:gd name="connsiteX20" fmla="*/ 1280160 w 1693469"/>
              <a:gd name="connsiteY20" fmla="*/ 95098 h 1894637"/>
              <a:gd name="connsiteX21" fmla="*/ 1232612 w 1693469"/>
              <a:gd name="connsiteY21" fmla="*/ 65837 h 1894637"/>
              <a:gd name="connsiteX22" fmla="*/ 1210666 w 1693469"/>
              <a:gd name="connsiteY22" fmla="*/ 43891 h 1894637"/>
              <a:gd name="connsiteX23" fmla="*/ 1217981 w 1693469"/>
              <a:gd name="connsiteY23" fmla="*/ 10973 h 1894637"/>
              <a:gd name="connsiteX24" fmla="*/ 1247242 w 1693469"/>
              <a:gd name="connsiteY24" fmla="*/ 0 h 1894637"/>
              <a:gd name="connsiteX25" fmla="*/ 1320394 w 1693469"/>
              <a:gd name="connsiteY25" fmla="*/ 7315 h 1894637"/>
              <a:gd name="connsiteX26" fmla="*/ 1367943 w 1693469"/>
              <a:gd name="connsiteY26" fmla="*/ 25603 h 1894637"/>
              <a:gd name="connsiteX27" fmla="*/ 1565453 w 1693469"/>
              <a:gd name="connsiteY27" fmla="*/ 124359 h 1894637"/>
              <a:gd name="connsiteX28" fmla="*/ 1664208 w 1693469"/>
              <a:gd name="connsiteY28" fmla="*/ 197511 h 1894637"/>
              <a:gd name="connsiteX29" fmla="*/ 1689812 w 1693469"/>
              <a:gd name="connsiteY29" fmla="*/ 241402 h 1894637"/>
              <a:gd name="connsiteX30" fmla="*/ 1693469 w 1693469"/>
              <a:gd name="connsiteY30" fmla="*/ 277978 h 1894637"/>
              <a:gd name="connsiteX31" fmla="*/ 1682496 w 1693469"/>
              <a:gd name="connsiteY31" fmla="*/ 299923 h 1894637"/>
              <a:gd name="connsiteX32" fmla="*/ 1634948 w 1693469"/>
              <a:gd name="connsiteY32" fmla="*/ 321869 h 1894637"/>
              <a:gd name="connsiteX33" fmla="*/ 1572768 w 1693469"/>
              <a:gd name="connsiteY33" fmla="*/ 395021 h 1894637"/>
              <a:gd name="connsiteX34" fmla="*/ 1477671 w 1693469"/>
              <a:gd name="connsiteY34" fmla="*/ 526695 h 1894637"/>
              <a:gd name="connsiteX35" fmla="*/ 1386231 w 1693469"/>
              <a:gd name="connsiteY35" fmla="*/ 698602 h 1894637"/>
              <a:gd name="connsiteX36" fmla="*/ 1294791 w 1693469"/>
              <a:gd name="connsiteY36" fmla="*/ 826618 h 1894637"/>
              <a:gd name="connsiteX37" fmla="*/ 1192378 w 1693469"/>
              <a:gd name="connsiteY37" fmla="*/ 936346 h 1894637"/>
              <a:gd name="connsiteX38" fmla="*/ 1082650 w 1693469"/>
              <a:gd name="connsiteY38" fmla="*/ 1053389 h 1894637"/>
              <a:gd name="connsiteX39" fmla="*/ 903428 w 1693469"/>
              <a:gd name="connsiteY39" fmla="*/ 1221639 h 1894637"/>
              <a:gd name="connsiteX40" fmla="*/ 694944 w 1693469"/>
              <a:gd name="connsiteY40" fmla="*/ 1422807 h 1894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693469" h="1894637">
                <a:moveTo>
                  <a:pt x="694944" y="1422807"/>
                </a:moveTo>
                <a:lnTo>
                  <a:pt x="548640" y="1547165"/>
                </a:lnTo>
                <a:lnTo>
                  <a:pt x="343815" y="1708099"/>
                </a:lnTo>
                <a:lnTo>
                  <a:pt x="102413" y="1865376"/>
                </a:lnTo>
                <a:lnTo>
                  <a:pt x="51207" y="1890979"/>
                </a:lnTo>
                <a:lnTo>
                  <a:pt x="14631" y="1894637"/>
                </a:lnTo>
                <a:lnTo>
                  <a:pt x="0" y="1865376"/>
                </a:lnTo>
                <a:lnTo>
                  <a:pt x="14631" y="1836115"/>
                </a:lnTo>
                <a:lnTo>
                  <a:pt x="153620" y="1726387"/>
                </a:lnTo>
                <a:lnTo>
                  <a:pt x="307239" y="1602029"/>
                </a:lnTo>
                <a:lnTo>
                  <a:pt x="512064" y="1404519"/>
                </a:lnTo>
                <a:lnTo>
                  <a:pt x="702260" y="1203351"/>
                </a:lnTo>
                <a:lnTo>
                  <a:pt x="859536" y="1020471"/>
                </a:lnTo>
                <a:lnTo>
                  <a:pt x="1013156" y="822960"/>
                </a:lnTo>
                <a:lnTo>
                  <a:pt x="1130199" y="669341"/>
                </a:lnTo>
                <a:lnTo>
                  <a:pt x="1239927" y="493776"/>
                </a:lnTo>
                <a:lnTo>
                  <a:pt x="1309421" y="343815"/>
                </a:lnTo>
                <a:lnTo>
                  <a:pt x="1327709" y="256032"/>
                </a:lnTo>
                <a:lnTo>
                  <a:pt x="1331367" y="179223"/>
                </a:lnTo>
                <a:lnTo>
                  <a:pt x="1316736" y="128016"/>
                </a:lnTo>
                <a:lnTo>
                  <a:pt x="1280160" y="95098"/>
                </a:lnTo>
                <a:lnTo>
                  <a:pt x="1232612" y="65837"/>
                </a:lnTo>
                <a:lnTo>
                  <a:pt x="1210666" y="43891"/>
                </a:lnTo>
                <a:lnTo>
                  <a:pt x="1217981" y="10973"/>
                </a:lnTo>
                <a:lnTo>
                  <a:pt x="1247242" y="0"/>
                </a:lnTo>
                <a:lnTo>
                  <a:pt x="1320394" y="7315"/>
                </a:lnTo>
                <a:lnTo>
                  <a:pt x="1367943" y="25603"/>
                </a:lnTo>
                <a:lnTo>
                  <a:pt x="1565453" y="124359"/>
                </a:lnTo>
                <a:lnTo>
                  <a:pt x="1664208" y="197511"/>
                </a:lnTo>
                <a:lnTo>
                  <a:pt x="1689812" y="241402"/>
                </a:lnTo>
                <a:lnTo>
                  <a:pt x="1693469" y="277978"/>
                </a:lnTo>
                <a:lnTo>
                  <a:pt x="1682496" y="299923"/>
                </a:lnTo>
                <a:lnTo>
                  <a:pt x="1634948" y="321869"/>
                </a:lnTo>
                <a:lnTo>
                  <a:pt x="1572768" y="395021"/>
                </a:lnTo>
                <a:lnTo>
                  <a:pt x="1477671" y="526695"/>
                </a:lnTo>
                <a:lnTo>
                  <a:pt x="1386231" y="698602"/>
                </a:lnTo>
                <a:lnTo>
                  <a:pt x="1294791" y="826618"/>
                </a:lnTo>
                <a:lnTo>
                  <a:pt x="1192378" y="936346"/>
                </a:lnTo>
                <a:lnTo>
                  <a:pt x="1082650" y="1053389"/>
                </a:lnTo>
                <a:lnTo>
                  <a:pt x="903428" y="1221639"/>
                </a:lnTo>
                <a:lnTo>
                  <a:pt x="694944" y="142280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6905492A-DDEF-4502-8865-64A40CF29F25}"/>
              </a:ext>
            </a:extLst>
          </p:cNvPr>
          <p:cNvSpPr/>
          <p:nvPr/>
        </p:nvSpPr>
        <p:spPr>
          <a:xfrm>
            <a:off x="5437188" y="4000500"/>
            <a:ext cx="1162050" cy="769938"/>
          </a:xfrm>
          <a:custGeom>
            <a:avLst/>
            <a:gdLst>
              <a:gd name="connsiteX0" fmla="*/ 759619 w 1162050"/>
              <a:gd name="connsiteY0" fmla="*/ 554831 h 769144"/>
              <a:gd name="connsiteX1" fmla="*/ 519112 w 1162050"/>
              <a:gd name="connsiteY1" fmla="*/ 378619 h 769144"/>
              <a:gd name="connsiteX2" fmla="*/ 300037 w 1162050"/>
              <a:gd name="connsiteY2" fmla="*/ 230981 h 769144"/>
              <a:gd name="connsiteX3" fmla="*/ 185737 w 1162050"/>
              <a:gd name="connsiteY3" fmla="*/ 161925 h 769144"/>
              <a:gd name="connsiteX4" fmla="*/ 69056 w 1162050"/>
              <a:gd name="connsiteY4" fmla="*/ 92869 h 769144"/>
              <a:gd name="connsiteX5" fmla="*/ 38100 w 1162050"/>
              <a:gd name="connsiteY5" fmla="*/ 66675 h 769144"/>
              <a:gd name="connsiteX6" fmla="*/ 7144 w 1162050"/>
              <a:gd name="connsiteY6" fmla="*/ 38100 h 769144"/>
              <a:gd name="connsiteX7" fmla="*/ 0 w 1162050"/>
              <a:gd name="connsiteY7" fmla="*/ 26194 h 769144"/>
              <a:gd name="connsiteX8" fmla="*/ 0 w 1162050"/>
              <a:gd name="connsiteY8" fmla="*/ 9525 h 769144"/>
              <a:gd name="connsiteX9" fmla="*/ 19050 w 1162050"/>
              <a:gd name="connsiteY9" fmla="*/ 0 h 769144"/>
              <a:gd name="connsiteX10" fmla="*/ 52387 w 1162050"/>
              <a:gd name="connsiteY10" fmla="*/ 9525 h 769144"/>
              <a:gd name="connsiteX11" fmla="*/ 85725 w 1162050"/>
              <a:gd name="connsiteY11" fmla="*/ 28575 h 769144"/>
              <a:gd name="connsiteX12" fmla="*/ 371475 w 1162050"/>
              <a:gd name="connsiteY12" fmla="*/ 92869 h 769144"/>
              <a:gd name="connsiteX13" fmla="*/ 633412 w 1162050"/>
              <a:gd name="connsiteY13" fmla="*/ 154781 h 769144"/>
              <a:gd name="connsiteX14" fmla="*/ 831056 w 1162050"/>
              <a:gd name="connsiteY14" fmla="*/ 219075 h 769144"/>
              <a:gd name="connsiteX15" fmla="*/ 871537 w 1162050"/>
              <a:gd name="connsiteY15" fmla="*/ 242888 h 769144"/>
              <a:gd name="connsiteX16" fmla="*/ 909637 w 1162050"/>
              <a:gd name="connsiteY16" fmla="*/ 276225 h 769144"/>
              <a:gd name="connsiteX17" fmla="*/ 988219 w 1162050"/>
              <a:gd name="connsiteY17" fmla="*/ 357188 h 769144"/>
              <a:gd name="connsiteX18" fmla="*/ 1062037 w 1162050"/>
              <a:gd name="connsiteY18" fmla="*/ 450056 h 769144"/>
              <a:gd name="connsiteX19" fmla="*/ 1112044 w 1162050"/>
              <a:gd name="connsiteY19" fmla="*/ 526256 h 769144"/>
              <a:gd name="connsiteX20" fmla="*/ 1140619 w 1162050"/>
              <a:gd name="connsiteY20" fmla="*/ 588169 h 769144"/>
              <a:gd name="connsiteX21" fmla="*/ 1157287 w 1162050"/>
              <a:gd name="connsiteY21" fmla="*/ 631031 h 769144"/>
              <a:gd name="connsiteX22" fmla="*/ 1162050 w 1162050"/>
              <a:gd name="connsiteY22" fmla="*/ 683419 h 769144"/>
              <a:gd name="connsiteX23" fmla="*/ 1150144 w 1162050"/>
              <a:gd name="connsiteY23" fmla="*/ 738188 h 769144"/>
              <a:gd name="connsiteX24" fmla="*/ 1138237 w 1162050"/>
              <a:gd name="connsiteY24" fmla="*/ 757238 h 769144"/>
              <a:gd name="connsiteX25" fmla="*/ 1109662 w 1162050"/>
              <a:gd name="connsiteY25" fmla="*/ 769144 h 769144"/>
              <a:gd name="connsiteX26" fmla="*/ 1059656 w 1162050"/>
              <a:gd name="connsiteY26" fmla="*/ 759619 h 769144"/>
              <a:gd name="connsiteX27" fmla="*/ 1004887 w 1162050"/>
              <a:gd name="connsiteY27" fmla="*/ 728663 h 769144"/>
              <a:gd name="connsiteX28" fmla="*/ 759619 w 1162050"/>
              <a:gd name="connsiteY28" fmla="*/ 554831 h 76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62050" h="769144">
                <a:moveTo>
                  <a:pt x="759619" y="554831"/>
                </a:moveTo>
                <a:lnTo>
                  <a:pt x="519112" y="378619"/>
                </a:lnTo>
                <a:lnTo>
                  <a:pt x="300037" y="230981"/>
                </a:lnTo>
                <a:lnTo>
                  <a:pt x="185737" y="161925"/>
                </a:lnTo>
                <a:lnTo>
                  <a:pt x="69056" y="92869"/>
                </a:lnTo>
                <a:lnTo>
                  <a:pt x="38100" y="66675"/>
                </a:lnTo>
                <a:lnTo>
                  <a:pt x="7144" y="38100"/>
                </a:lnTo>
                <a:lnTo>
                  <a:pt x="0" y="26194"/>
                </a:lnTo>
                <a:lnTo>
                  <a:pt x="0" y="9525"/>
                </a:lnTo>
                <a:lnTo>
                  <a:pt x="19050" y="0"/>
                </a:lnTo>
                <a:lnTo>
                  <a:pt x="52387" y="9525"/>
                </a:lnTo>
                <a:lnTo>
                  <a:pt x="85725" y="28575"/>
                </a:lnTo>
                <a:lnTo>
                  <a:pt x="371475" y="92869"/>
                </a:lnTo>
                <a:lnTo>
                  <a:pt x="633412" y="154781"/>
                </a:lnTo>
                <a:lnTo>
                  <a:pt x="831056" y="219075"/>
                </a:lnTo>
                <a:lnTo>
                  <a:pt x="871537" y="242888"/>
                </a:lnTo>
                <a:lnTo>
                  <a:pt x="909637" y="276225"/>
                </a:lnTo>
                <a:lnTo>
                  <a:pt x="988219" y="357188"/>
                </a:lnTo>
                <a:lnTo>
                  <a:pt x="1062037" y="450056"/>
                </a:lnTo>
                <a:lnTo>
                  <a:pt x="1112044" y="526256"/>
                </a:lnTo>
                <a:lnTo>
                  <a:pt x="1140619" y="588169"/>
                </a:lnTo>
                <a:lnTo>
                  <a:pt x="1157287" y="631031"/>
                </a:lnTo>
                <a:lnTo>
                  <a:pt x="1162050" y="683419"/>
                </a:lnTo>
                <a:lnTo>
                  <a:pt x="1150144" y="738188"/>
                </a:lnTo>
                <a:lnTo>
                  <a:pt x="1138237" y="757238"/>
                </a:lnTo>
                <a:lnTo>
                  <a:pt x="1109662" y="769144"/>
                </a:lnTo>
                <a:lnTo>
                  <a:pt x="1059656" y="759619"/>
                </a:lnTo>
                <a:lnTo>
                  <a:pt x="1004887" y="728663"/>
                </a:lnTo>
                <a:lnTo>
                  <a:pt x="759619" y="5548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0D3D3420-C2C4-424E-B62C-08E6238C2D0D}"/>
              </a:ext>
            </a:extLst>
          </p:cNvPr>
          <p:cNvSpPr/>
          <p:nvPr/>
        </p:nvSpPr>
        <p:spPr>
          <a:xfrm>
            <a:off x="5170489" y="5078414"/>
            <a:ext cx="1590675" cy="898525"/>
          </a:xfrm>
          <a:custGeom>
            <a:avLst/>
            <a:gdLst>
              <a:gd name="connsiteX0" fmla="*/ 1035844 w 1590675"/>
              <a:gd name="connsiteY0" fmla="*/ 609600 h 897732"/>
              <a:gd name="connsiteX1" fmla="*/ 828675 w 1590675"/>
              <a:gd name="connsiteY1" fmla="*/ 461963 h 897732"/>
              <a:gd name="connsiteX2" fmla="*/ 628650 w 1590675"/>
              <a:gd name="connsiteY2" fmla="*/ 340519 h 897732"/>
              <a:gd name="connsiteX3" fmla="*/ 381000 w 1590675"/>
              <a:gd name="connsiteY3" fmla="*/ 209550 h 897732"/>
              <a:gd name="connsiteX4" fmla="*/ 133350 w 1590675"/>
              <a:gd name="connsiteY4" fmla="*/ 104775 h 897732"/>
              <a:gd name="connsiteX5" fmla="*/ 54769 w 1590675"/>
              <a:gd name="connsiteY5" fmla="*/ 76200 h 897732"/>
              <a:gd name="connsiteX6" fmla="*/ 16669 w 1590675"/>
              <a:gd name="connsiteY6" fmla="*/ 61913 h 897732"/>
              <a:gd name="connsiteX7" fmla="*/ 2381 w 1590675"/>
              <a:gd name="connsiteY7" fmla="*/ 45244 h 897732"/>
              <a:gd name="connsiteX8" fmla="*/ 0 w 1590675"/>
              <a:gd name="connsiteY8" fmla="*/ 26194 h 897732"/>
              <a:gd name="connsiteX9" fmla="*/ 9525 w 1590675"/>
              <a:gd name="connsiteY9" fmla="*/ 9525 h 897732"/>
              <a:gd name="connsiteX10" fmla="*/ 45244 w 1590675"/>
              <a:gd name="connsiteY10" fmla="*/ 0 h 897732"/>
              <a:gd name="connsiteX11" fmla="*/ 111919 w 1590675"/>
              <a:gd name="connsiteY11" fmla="*/ 4763 h 897732"/>
              <a:gd name="connsiteX12" fmla="*/ 278606 w 1590675"/>
              <a:gd name="connsiteY12" fmla="*/ 26194 h 897732"/>
              <a:gd name="connsiteX13" fmla="*/ 545306 w 1590675"/>
              <a:gd name="connsiteY13" fmla="*/ 78582 h 897732"/>
              <a:gd name="connsiteX14" fmla="*/ 847725 w 1590675"/>
              <a:gd name="connsiteY14" fmla="*/ 157163 h 897732"/>
              <a:gd name="connsiteX15" fmla="*/ 1071562 w 1590675"/>
              <a:gd name="connsiteY15" fmla="*/ 228600 h 897732"/>
              <a:gd name="connsiteX16" fmla="*/ 1116806 w 1590675"/>
              <a:gd name="connsiteY16" fmla="*/ 245269 h 897732"/>
              <a:gd name="connsiteX17" fmla="*/ 1152525 w 1590675"/>
              <a:gd name="connsiteY17" fmla="*/ 259557 h 897732"/>
              <a:gd name="connsiteX18" fmla="*/ 1271587 w 1590675"/>
              <a:gd name="connsiteY18" fmla="*/ 350044 h 897732"/>
              <a:gd name="connsiteX19" fmla="*/ 1395412 w 1590675"/>
              <a:gd name="connsiteY19" fmla="*/ 457200 h 897732"/>
              <a:gd name="connsiteX20" fmla="*/ 1464469 w 1590675"/>
              <a:gd name="connsiteY20" fmla="*/ 528638 h 897732"/>
              <a:gd name="connsiteX21" fmla="*/ 1514475 w 1590675"/>
              <a:gd name="connsiteY21" fmla="*/ 583407 h 897732"/>
              <a:gd name="connsiteX22" fmla="*/ 1545431 w 1590675"/>
              <a:gd name="connsiteY22" fmla="*/ 623888 h 897732"/>
              <a:gd name="connsiteX23" fmla="*/ 1569244 w 1590675"/>
              <a:gd name="connsiteY23" fmla="*/ 671513 h 897732"/>
              <a:gd name="connsiteX24" fmla="*/ 1585912 w 1590675"/>
              <a:gd name="connsiteY24" fmla="*/ 716757 h 897732"/>
              <a:gd name="connsiteX25" fmla="*/ 1590675 w 1590675"/>
              <a:gd name="connsiteY25" fmla="*/ 766763 h 897732"/>
              <a:gd name="connsiteX26" fmla="*/ 1581150 w 1590675"/>
              <a:gd name="connsiteY26" fmla="*/ 826294 h 897732"/>
              <a:gd name="connsiteX27" fmla="*/ 1557337 w 1590675"/>
              <a:gd name="connsiteY27" fmla="*/ 871538 h 897732"/>
              <a:gd name="connsiteX28" fmla="*/ 1535906 w 1590675"/>
              <a:gd name="connsiteY28" fmla="*/ 890588 h 897732"/>
              <a:gd name="connsiteX29" fmla="*/ 1509712 w 1590675"/>
              <a:gd name="connsiteY29" fmla="*/ 897732 h 897732"/>
              <a:gd name="connsiteX30" fmla="*/ 1473994 w 1590675"/>
              <a:gd name="connsiteY30" fmla="*/ 895350 h 897732"/>
              <a:gd name="connsiteX31" fmla="*/ 1400175 w 1590675"/>
              <a:gd name="connsiteY31" fmla="*/ 873919 h 897732"/>
              <a:gd name="connsiteX32" fmla="*/ 1316831 w 1590675"/>
              <a:gd name="connsiteY32" fmla="*/ 819150 h 897732"/>
              <a:gd name="connsiteX33" fmla="*/ 1035844 w 1590675"/>
              <a:gd name="connsiteY33" fmla="*/ 609600 h 89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590675" h="897732">
                <a:moveTo>
                  <a:pt x="1035844" y="609600"/>
                </a:moveTo>
                <a:lnTo>
                  <a:pt x="828675" y="461963"/>
                </a:lnTo>
                <a:lnTo>
                  <a:pt x="628650" y="340519"/>
                </a:lnTo>
                <a:lnTo>
                  <a:pt x="381000" y="209550"/>
                </a:lnTo>
                <a:lnTo>
                  <a:pt x="133350" y="104775"/>
                </a:lnTo>
                <a:lnTo>
                  <a:pt x="54769" y="76200"/>
                </a:lnTo>
                <a:lnTo>
                  <a:pt x="16669" y="61913"/>
                </a:lnTo>
                <a:lnTo>
                  <a:pt x="2381" y="45244"/>
                </a:lnTo>
                <a:lnTo>
                  <a:pt x="0" y="26194"/>
                </a:lnTo>
                <a:lnTo>
                  <a:pt x="9525" y="9525"/>
                </a:lnTo>
                <a:lnTo>
                  <a:pt x="45244" y="0"/>
                </a:lnTo>
                <a:lnTo>
                  <a:pt x="111919" y="4763"/>
                </a:lnTo>
                <a:lnTo>
                  <a:pt x="278606" y="26194"/>
                </a:lnTo>
                <a:lnTo>
                  <a:pt x="545306" y="78582"/>
                </a:lnTo>
                <a:lnTo>
                  <a:pt x="847725" y="157163"/>
                </a:lnTo>
                <a:lnTo>
                  <a:pt x="1071562" y="228600"/>
                </a:lnTo>
                <a:lnTo>
                  <a:pt x="1116806" y="245269"/>
                </a:lnTo>
                <a:lnTo>
                  <a:pt x="1152525" y="259557"/>
                </a:lnTo>
                <a:lnTo>
                  <a:pt x="1271587" y="350044"/>
                </a:lnTo>
                <a:lnTo>
                  <a:pt x="1395412" y="457200"/>
                </a:lnTo>
                <a:lnTo>
                  <a:pt x="1464469" y="528638"/>
                </a:lnTo>
                <a:lnTo>
                  <a:pt x="1514475" y="583407"/>
                </a:lnTo>
                <a:lnTo>
                  <a:pt x="1545431" y="623888"/>
                </a:lnTo>
                <a:lnTo>
                  <a:pt x="1569244" y="671513"/>
                </a:lnTo>
                <a:lnTo>
                  <a:pt x="1585912" y="716757"/>
                </a:lnTo>
                <a:lnTo>
                  <a:pt x="1590675" y="766763"/>
                </a:lnTo>
                <a:lnTo>
                  <a:pt x="1581150" y="826294"/>
                </a:lnTo>
                <a:lnTo>
                  <a:pt x="1557337" y="871538"/>
                </a:lnTo>
                <a:lnTo>
                  <a:pt x="1535906" y="890588"/>
                </a:lnTo>
                <a:lnTo>
                  <a:pt x="1509712" y="897732"/>
                </a:lnTo>
                <a:lnTo>
                  <a:pt x="1473994" y="895350"/>
                </a:lnTo>
                <a:lnTo>
                  <a:pt x="1400175" y="873919"/>
                </a:lnTo>
                <a:lnTo>
                  <a:pt x="1316831" y="819150"/>
                </a:lnTo>
                <a:lnTo>
                  <a:pt x="1035844" y="6096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8903CAA2-F6DD-4786-8215-28ACE90C4A6F}"/>
              </a:ext>
            </a:extLst>
          </p:cNvPr>
          <p:cNvSpPr/>
          <p:nvPr/>
        </p:nvSpPr>
        <p:spPr>
          <a:xfrm>
            <a:off x="5467350" y="1801814"/>
            <a:ext cx="1563688" cy="403225"/>
          </a:xfrm>
          <a:custGeom>
            <a:avLst/>
            <a:gdLst>
              <a:gd name="connsiteX0" fmla="*/ 962025 w 1564481"/>
              <a:gd name="connsiteY0" fmla="*/ 64294 h 402432"/>
              <a:gd name="connsiteX1" fmla="*/ 1112044 w 1564481"/>
              <a:gd name="connsiteY1" fmla="*/ 26194 h 402432"/>
              <a:gd name="connsiteX2" fmla="*/ 1193006 w 1564481"/>
              <a:gd name="connsiteY2" fmla="*/ 4763 h 402432"/>
              <a:gd name="connsiteX3" fmla="*/ 1221581 w 1564481"/>
              <a:gd name="connsiteY3" fmla="*/ 0 h 402432"/>
              <a:gd name="connsiteX4" fmla="*/ 1238250 w 1564481"/>
              <a:gd name="connsiteY4" fmla="*/ 2382 h 402432"/>
              <a:gd name="connsiteX5" fmla="*/ 1357313 w 1564481"/>
              <a:gd name="connsiteY5" fmla="*/ 69057 h 402432"/>
              <a:gd name="connsiteX6" fmla="*/ 1481138 w 1564481"/>
              <a:gd name="connsiteY6" fmla="*/ 147638 h 402432"/>
              <a:gd name="connsiteX7" fmla="*/ 1531144 w 1564481"/>
              <a:gd name="connsiteY7" fmla="*/ 188119 h 402432"/>
              <a:gd name="connsiteX8" fmla="*/ 1564481 w 1564481"/>
              <a:gd name="connsiteY8" fmla="*/ 230982 h 402432"/>
              <a:gd name="connsiteX9" fmla="*/ 1102519 w 1564481"/>
              <a:gd name="connsiteY9" fmla="*/ 350044 h 402432"/>
              <a:gd name="connsiteX10" fmla="*/ 1097756 w 1564481"/>
              <a:gd name="connsiteY10" fmla="*/ 288132 h 402432"/>
              <a:gd name="connsiteX11" fmla="*/ 1085850 w 1564481"/>
              <a:gd name="connsiteY11" fmla="*/ 273844 h 402432"/>
              <a:gd name="connsiteX12" fmla="*/ 1062038 w 1564481"/>
              <a:gd name="connsiteY12" fmla="*/ 264319 h 402432"/>
              <a:gd name="connsiteX13" fmla="*/ 1012031 w 1564481"/>
              <a:gd name="connsiteY13" fmla="*/ 257175 h 402432"/>
              <a:gd name="connsiteX14" fmla="*/ 952500 w 1564481"/>
              <a:gd name="connsiteY14" fmla="*/ 261938 h 402432"/>
              <a:gd name="connsiteX15" fmla="*/ 695325 w 1564481"/>
              <a:gd name="connsiteY15" fmla="*/ 304800 h 402432"/>
              <a:gd name="connsiteX16" fmla="*/ 383381 w 1564481"/>
              <a:gd name="connsiteY16" fmla="*/ 359569 h 402432"/>
              <a:gd name="connsiteX17" fmla="*/ 200025 w 1564481"/>
              <a:gd name="connsiteY17" fmla="*/ 390525 h 402432"/>
              <a:gd name="connsiteX18" fmla="*/ 19050 w 1564481"/>
              <a:gd name="connsiteY18" fmla="*/ 402432 h 402432"/>
              <a:gd name="connsiteX19" fmla="*/ 0 w 1564481"/>
              <a:gd name="connsiteY19" fmla="*/ 171450 h 402432"/>
              <a:gd name="connsiteX20" fmla="*/ 147638 w 1564481"/>
              <a:gd name="connsiteY20" fmla="*/ 235744 h 402432"/>
              <a:gd name="connsiteX21" fmla="*/ 176213 w 1564481"/>
              <a:gd name="connsiteY21" fmla="*/ 238125 h 402432"/>
              <a:gd name="connsiteX22" fmla="*/ 350044 w 1564481"/>
              <a:gd name="connsiteY22" fmla="*/ 214313 h 402432"/>
              <a:gd name="connsiteX23" fmla="*/ 619125 w 1564481"/>
              <a:gd name="connsiteY23" fmla="*/ 154782 h 402432"/>
              <a:gd name="connsiteX24" fmla="*/ 962025 w 1564481"/>
              <a:gd name="connsiteY24" fmla="*/ 64294 h 402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64481" h="402432">
                <a:moveTo>
                  <a:pt x="962025" y="64294"/>
                </a:moveTo>
                <a:lnTo>
                  <a:pt x="1112044" y="26194"/>
                </a:lnTo>
                <a:lnTo>
                  <a:pt x="1193006" y="4763"/>
                </a:lnTo>
                <a:lnTo>
                  <a:pt x="1221581" y="0"/>
                </a:lnTo>
                <a:lnTo>
                  <a:pt x="1238250" y="2382"/>
                </a:lnTo>
                <a:lnTo>
                  <a:pt x="1357313" y="69057"/>
                </a:lnTo>
                <a:lnTo>
                  <a:pt x="1481138" y="147638"/>
                </a:lnTo>
                <a:lnTo>
                  <a:pt x="1531144" y="188119"/>
                </a:lnTo>
                <a:lnTo>
                  <a:pt x="1564481" y="230982"/>
                </a:lnTo>
                <a:lnTo>
                  <a:pt x="1102519" y="350044"/>
                </a:lnTo>
                <a:lnTo>
                  <a:pt x="1097756" y="288132"/>
                </a:lnTo>
                <a:lnTo>
                  <a:pt x="1085850" y="273844"/>
                </a:lnTo>
                <a:lnTo>
                  <a:pt x="1062038" y="264319"/>
                </a:lnTo>
                <a:lnTo>
                  <a:pt x="1012031" y="257175"/>
                </a:lnTo>
                <a:lnTo>
                  <a:pt x="952500" y="261938"/>
                </a:lnTo>
                <a:lnTo>
                  <a:pt x="695325" y="304800"/>
                </a:lnTo>
                <a:lnTo>
                  <a:pt x="383381" y="359569"/>
                </a:lnTo>
                <a:lnTo>
                  <a:pt x="200025" y="390525"/>
                </a:lnTo>
                <a:lnTo>
                  <a:pt x="19050" y="402432"/>
                </a:lnTo>
                <a:lnTo>
                  <a:pt x="0" y="171450"/>
                </a:lnTo>
                <a:lnTo>
                  <a:pt x="147638" y="235744"/>
                </a:lnTo>
                <a:lnTo>
                  <a:pt x="176213" y="238125"/>
                </a:lnTo>
                <a:lnTo>
                  <a:pt x="350044" y="214313"/>
                </a:lnTo>
                <a:lnTo>
                  <a:pt x="619125" y="154782"/>
                </a:lnTo>
                <a:lnTo>
                  <a:pt x="962025" y="6429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0A924F5F-F50A-48CB-B7F3-15E5C6052E6A}"/>
              </a:ext>
            </a:extLst>
          </p:cNvPr>
          <p:cNvSpPr/>
          <p:nvPr/>
        </p:nvSpPr>
        <p:spPr>
          <a:xfrm>
            <a:off x="3795714" y="2024063"/>
            <a:ext cx="3246437" cy="2622550"/>
          </a:xfrm>
          <a:custGeom>
            <a:avLst/>
            <a:gdLst>
              <a:gd name="connsiteX0" fmla="*/ 2306097 w 3245617"/>
              <a:gd name="connsiteY0" fmla="*/ 733530 h 2622620"/>
              <a:gd name="connsiteX1" fmla="*/ 2466870 w 3245617"/>
              <a:gd name="connsiteY1" fmla="*/ 537587 h 2622620"/>
              <a:gd name="connsiteX2" fmla="*/ 2662813 w 3245617"/>
              <a:gd name="connsiteY2" fmla="*/ 281354 h 2622620"/>
              <a:gd name="connsiteX3" fmla="*/ 2748224 w 3245617"/>
              <a:gd name="connsiteY3" fmla="*/ 155749 h 2622620"/>
              <a:gd name="connsiteX4" fmla="*/ 2768321 w 3245617"/>
              <a:gd name="connsiteY4" fmla="*/ 100483 h 2622620"/>
              <a:gd name="connsiteX5" fmla="*/ 2768321 w 3245617"/>
              <a:gd name="connsiteY5" fmla="*/ 75362 h 2622620"/>
              <a:gd name="connsiteX6" fmla="*/ 3230545 w 3245617"/>
              <a:gd name="connsiteY6" fmla="*/ 0 h 2622620"/>
              <a:gd name="connsiteX7" fmla="*/ 3245617 w 3245617"/>
              <a:gd name="connsiteY7" fmla="*/ 30145 h 2622620"/>
              <a:gd name="connsiteX8" fmla="*/ 3245617 w 3245617"/>
              <a:gd name="connsiteY8" fmla="*/ 60290 h 2622620"/>
              <a:gd name="connsiteX9" fmla="*/ 3220497 w 3245617"/>
              <a:gd name="connsiteY9" fmla="*/ 90435 h 2622620"/>
              <a:gd name="connsiteX10" fmla="*/ 3175279 w 3245617"/>
              <a:gd name="connsiteY10" fmla="*/ 105508 h 2622620"/>
              <a:gd name="connsiteX11" fmla="*/ 3135086 w 3245617"/>
              <a:gd name="connsiteY11" fmla="*/ 130628 h 2622620"/>
              <a:gd name="connsiteX12" fmla="*/ 2984360 w 3245617"/>
              <a:gd name="connsiteY12" fmla="*/ 311499 h 2622620"/>
              <a:gd name="connsiteX13" fmla="*/ 2743200 w 3245617"/>
              <a:gd name="connsiteY13" fmla="*/ 622998 h 2622620"/>
              <a:gd name="connsiteX14" fmla="*/ 2527160 w 3245617"/>
              <a:gd name="connsiteY14" fmla="*/ 869182 h 2622620"/>
              <a:gd name="connsiteX15" fmla="*/ 2391508 w 3245617"/>
              <a:gd name="connsiteY15" fmla="*/ 1019908 h 2622620"/>
              <a:gd name="connsiteX16" fmla="*/ 2245806 w 3245617"/>
              <a:gd name="connsiteY16" fmla="*/ 1165609 h 2622620"/>
              <a:gd name="connsiteX17" fmla="*/ 2100105 w 3245617"/>
              <a:gd name="connsiteY17" fmla="*/ 1326382 h 2622620"/>
              <a:gd name="connsiteX18" fmla="*/ 1924259 w 3245617"/>
              <a:gd name="connsiteY18" fmla="*/ 1502228 h 2622620"/>
              <a:gd name="connsiteX19" fmla="*/ 1768510 w 3245617"/>
              <a:gd name="connsiteY19" fmla="*/ 1647930 h 2622620"/>
              <a:gd name="connsiteX20" fmla="*/ 1567543 w 3245617"/>
              <a:gd name="connsiteY20" fmla="*/ 1823776 h 2622620"/>
              <a:gd name="connsiteX21" fmla="*/ 1371600 w 3245617"/>
              <a:gd name="connsiteY21" fmla="*/ 1984549 h 2622620"/>
              <a:gd name="connsiteX22" fmla="*/ 1140488 w 3245617"/>
              <a:gd name="connsiteY22" fmla="*/ 2135275 h 2622620"/>
              <a:gd name="connsiteX23" fmla="*/ 939521 w 3245617"/>
              <a:gd name="connsiteY23" fmla="*/ 2255855 h 2622620"/>
              <a:gd name="connsiteX24" fmla="*/ 562708 w 3245617"/>
              <a:gd name="connsiteY24" fmla="*/ 2441749 h 2622620"/>
              <a:gd name="connsiteX25" fmla="*/ 266281 w 3245617"/>
              <a:gd name="connsiteY25" fmla="*/ 2552281 h 2622620"/>
              <a:gd name="connsiteX26" fmla="*/ 60290 w 3245617"/>
              <a:gd name="connsiteY26" fmla="*/ 2617595 h 2622620"/>
              <a:gd name="connsiteX27" fmla="*/ 20097 w 3245617"/>
              <a:gd name="connsiteY27" fmla="*/ 2622620 h 2622620"/>
              <a:gd name="connsiteX28" fmla="*/ 0 w 3245617"/>
              <a:gd name="connsiteY28" fmla="*/ 2612571 h 2622620"/>
              <a:gd name="connsiteX29" fmla="*/ 0 w 3245617"/>
              <a:gd name="connsiteY29" fmla="*/ 2592475 h 2622620"/>
              <a:gd name="connsiteX30" fmla="*/ 70338 w 3245617"/>
              <a:gd name="connsiteY30" fmla="*/ 2562330 h 2622620"/>
              <a:gd name="connsiteX31" fmla="*/ 371789 w 3245617"/>
              <a:gd name="connsiteY31" fmla="*/ 2406580 h 2622620"/>
              <a:gd name="connsiteX32" fmla="*/ 673239 w 3245617"/>
              <a:gd name="connsiteY32" fmla="*/ 2230734 h 2622620"/>
              <a:gd name="connsiteX33" fmla="*/ 944545 w 3245617"/>
              <a:gd name="connsiteY33" fmla="*/ 2049864 h 2622620"/>
              <a:gd name="connsiteX34" fmla="*/ 1271116 w 3245617"/>
              <a:gd name="connsiteY34" fmla="*/ 1808703 h 2622620"/>
              <a:gd name="connsiteX35" fmla="*/ 1482132 w 3245617"/>
              <a:gd name="connsiteY35" fmla="*/ 1622809 h 2622620"/>
              <a:gd name="connsiteX36" fmla="*/ 1693147 w 3245617"/>
              <a:gd name="connsiteY36" fmla="*/ 1426866 h 2622620"/>
              <a:gd name="connsiteX37" fmla="*/ 1899138 w 3245617"/>
              <a:gd name="connsiteY37" fmla="*/ 1205802 h 2622620"/>
              <a:gd name="connsiteX38" fmla="*/ 2090057 w 3245617"/>
              <a:gd name="connsiteY38" fmla="*/ 979714 h 2622620"/>
              <a:gd name="connsiteX39" fmla="*/ 2210637 w 3245617"/>
              <a:gd name="connsiteY39" fmla="*/ 859134 h 2622620"/>
              <a:gd name="connsiteX40" fmla="*/ 2306097 w 3245617"/>
              <a:gd name="connsiteY40" fmla="*/ 733530 h 262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45617" h="2622620">
                <a:moveTo>
                  <a:pt x="2306097" y="733530"/>
                </a:moveTo>
                <a:lnTo>
                  <a:pt x="2466870" y="537587"/>
                </a:lnTo>
                <a:lnTo>
                  <a:pt x="2662813" y="281354"/>
                </a:lnTo>
                <a:lnTo>
                  <a:pt x="2748224" y="155749"/>
                </a:lnTo>
                <a:lnTo>
                  <a:pt x="2768321" y="100483"/>
                </a:lnTo>
                <a:lnTo>
                  <a:pt x="2768321" y="75362"/>
                </a:lnTo>
                <a:lnTo>
                  <a:pt x="3230545" y="0"/>
                </a:lnTo>
                <a:lnTo>
                  <a:pt x="3245617" y="30145"/>
                </a:lnTo>
                <a:lnTo>
                  <a:pt x="3245617" y="60290"/>
                </a:lnTo>
                <a:lnTo>
                  <a:pt x="3220497" y="90435"/>
                </a:lnTo>
                <a:lnTo>
                  <a:pt x="3175279" y="105508"/>
                </a:lnTo>
                <a:lnTo>
                  <a:pt x="3135086" y="130628"/>
                </a:lnTo>
                <a:lnTo>
                  <a:pt x="2984360" y="311499"/>
                </a:lnTo>
                <a:lnTo>
                  <a:pt x="2743200" y="622998"/>
                </a:lnTo>
                <a:lnTo>
                  <a:pt x="2527160" y="869182"/>
                </a:lnTo>
                <a:lnTo>
                  <a:pt x="2391508" y="1019908"/>
                </a:lnTo>
                <a:lnTo>
                  <a:pt x="2245806" y="1165609"/>
                </a:lnTo>
                <a:lnTo>
                  <a:pt x="2100105" y="1326382"/>
                </a:lnTo>
                <a:lnTo>
                  <a:pt x="1924259" y="1502228"/>
                </a:lnTo>
                <a:lnTo>
                  <a:pt x="1768510" y="1647930"/>
                </a:lnTo>
                <a:lnTo>
                  <a:pt x="1567543" y="1823776"/>
                </a:lnTo>
                <a:lnTo>
                  <a:pt x="1371600" y="1984549"/>
                </a:lnTo>
                <a:lnTo>
                  <a:pt x="1140488" y="2135275"/>
                </a:lnTo>
                <a:lnTo>
                  <a:pt x="939521" y="2255855"/>
                </a:lnTo>
                <a:lnTo>
                  <a:pt x="562708" y="2441749"/>
                </a:lnTo>
                <a:lnTo>
                  <a:pt x="266281" y="2552281"/>
                </a:lnTo>
                <a:lnTo>
                  <a:pt x="60290" y="2617595"/>
                </a:lnTo>
                <a:lnTo>
                  <a:pt x="20097" y="2622620"/>
                </a:lnTo>
                <a:lnTo>
                  <a:pt x="0" y="2612571"/>
                </a:lnTo>
                <a:lnTo>
                  <a:pt x="0" y="2592475"/>
                </a:lnTo>
                <a:lnTo>
                  <a:pt x="70338" y="2562330"/>
                </a:lnTo>
                <a:lnTo>
                  <a:pt x="371789" y="2406580"/>
                </a:lnTo>
                <a:lnTo>
                  <a:pt x="673239" y="2230734"/>
                </a:lnTo>
                <a:lnTo>
                  <a:pt x="944545" y="2049864"/>
                </a:lnTo>
                <a:lnTo>
                  <a:pt x="1271116" y="1808703"/>
                </a:lnTo>
                <a:lnTo>
                  <a:pt x="1482132" y="1622809"/>
                </a:lnTo>
                <a:lnTo>
                  <a:pt x="1693147" y="1426866"/>
                </a:lnTo>
                <a:lnTo>
                  <a:pt x="1899138" y="1205802"/>
                </a:lnTo>
                <a:lnTo>
                  <a:pt x="2090057" y="979714"/>
                </a:lnTo>
                <a:lnTo>
                  <a:pt x="2210637" y="859134"/>
                </a:lnTo>
                <a:lnTo>
                  <a:pt x="2306097" y="73353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DFDEA6D9-ED51-40F1-9C15-CA6E2E858482}"/>
              </a:ext>
            </a:extLst>
          </p:cNvPr>
          <p:cNvSpPr/>
          <p:nvPr/>
        </p:nvSpPr>
        <p:spPr>
          <a:xfrm>
            <a:off x="5189538" y="2354263"/>
            <a:ext cx="3244850" cy="1974850"/>
          </a:xfrm>
          <a:custGeom>
            <a:avLst/>
            <a:gdLst>
              <a:gd name="connsiteX0" fmla="*/ 958132 w 3244132"/>
              <a:gd name="connsiteY0" fmla="*/ 874644 h 1975899"/>
              <a:gd name="connsiteX1" fmla="*/ 655983 w 3244132"/>
              <a:gd name="connsiteY1" fmla="*/ 616226 h 1975899"/>
              <a:gd name="connsiteX2" fmla="*/ 492981 w 3244132"/>
              <a:gd name="connsiteY2" fmla="*/ 481054 h 1975899"/>
              <a:gd name="connsiteX3" fmla="*/ 318052 w 3244132"/>
              <a:gd name="connsiteY3" fmla="*/ 353833 h 1975899"/>
              <a:gd name="connsiteX4" fmla="*/ 159026 w 3244132"/>
              <a:gd name="connsiteY4" fmla="*/ 242515 h 1975899"/>
              <a:gd name="connsiteX5" fmla="*/ 99391 w 3244132"/>
              <a:gd name="connsiteY5" fmla="*/ 198783 h 1975899"/>
              <a:gd name="connsiteX6" fmla="*/ 59635 w 3244132"/>
              <a:gd name="connsiteY6" fmla="*/ 182880 h 1975899"/>
              <a:gd name="connsiteX7" fmla="*/ 0 w 3244132"/>
              <a:gd name="connsiteY7" fmla="*/ 166977 h 1975899"/>
              <a:gd name="connsiteX8" fmla="*/ 0 w 3244132"/>
              <a:gd name="connsiteY8" fmla="*/ 0 h 1975899"/>
              <a:gd name="connsiteX9" fmla="*/ 131196 w 3244132"/>
              <a:gd name="connsiteY9" fmla="*/ 79513 h 1975899"/>
              <a:gd name="connsiteX10" fmla="*/ 151075 w 3244132"/>
              <a:gd name="connsiteY10" fmla="*/ 87464 h 1975899"/>
              <a:gd name="connsiteX11" fmla="*/ 246490 w 3244132"/>
              <a:gd name="connsiteY11" fmla="*/ 147099 h 1975899"/>
              <a:gd name="connsiteX12" fmla="*/ 536713 w 3244132"/>
              <a:gd name="connsiteY12" fmla="*/ 353833 h 1975899"/>
              <a:gd name="connsiteX13" fmla="*/ 826936 w 3244132"/>
              <a:gd name="connsiteY13" fmla="*/ 544664 h 1975899"/>
              <a:gd name="connsiteX14" fmla="*/ 1029694 w 3244132"/>
              <a:gd name="connsiteY14" fmla="*/ 715617 h 1975899"/>
              <a:gd name="connsiteX15" fmla="*/ 1347746 w 3244132"/>
              <a:gd name="connsiteY15" fmla="*/ 946205 h 1975899"/>
              <a:gd name="connsiteX16" fmla="*/ 1757238 w 3244132"/>
              <a:gd name="connsiteY16" fmla="*/ 1228477 h 1975899"/>
              <a:gd name="connsiteX17" fmla="*/ 1944094 w 3244132"/>
              <a:gd name="connsiteY17" fmla="*/ 1351722 h 1975899"/>
              <a:gd name="connsiteX18" fmla="*/ 2115047 w 3244132"/>
              <a:gd name="connsiteY18" fmla="*/ 1455089 h 1975899"/>
              <a:gd name="connsiteX19" fmla="*/ 2357562 w 3244132"/>
              <a:gd name="connsiteY19" fmla="*/ 1578334 h 1975899"/>
              <a:gd name="connsiteX20" fmla="*/ 2647784 w 3244132"/>
              <a:gd name="connsiteY20" fmla="*/ 1685677 h 1975899"/>
              <a:gd name="connsiteX21" fmla="*/ 2918129 w 3244132"/>
              <a:gd name="connsiteY21" fmla="*/ 1773141 h 1975899"/>
              <a:gd name="connsiteX22" fmla="*/ 3176546 w 3244132"/>
              <a:gd name="connsiteY22" fmla="*/ 1848678 h 1975899"/>
              <a:gd name="connsiteX23" fmla="*/ 3232205 w 3244132"/>
              <a:gd name="connsiteY23" fmla="*/ 1864581 h 1975899"/>
              <a:gd name="connsiteX24" fmla="*/ 3244132 w 3244132"/>
              <a:gd name="connsiteY24" fmla="*/ 1880484 h 1975899"/>
              <a:gd name="connsiteX25" fmla="*/ 3232205 w 3244132"/>
              <a:gd name="connsiteY25" fmla="*/ 1900362 h 1975899"/>
              <a:gd name="connsiteX26" fmla="*/ 3200400 w 3244132"/>
              <a:gd name="connsiteY26" fmla="*/ 1920240 h 1975899"/>
              <a:gd name="connsiteX27" fmla="*/ 3093057 w 3244132"/>
              <a:gd name="connsiteY27" fmla="*/ 1932167 h 1975899"/>
              <a:gd name="connsiteX28" fmla="*/ 2615979 w 3244132"/>
              <a:gd name="connsiteY28" fmla="*/ 1952045 h 1975899"/>
              <a:gd name="connsiteX29" fmla="*/ 2345635 w 3244132"/>
              <a:gd name="connsiteY29" fmla="*/ 1967948 h 1975899"/>
              <a:gd name="connsiteX30" fmla="*/ 2274073 w 3244132"/>
              <a:gd name="connsiteY30" fmla="*/ 1971924 h 1975899"/>
              <a:gd name="connsiteX31" fmla="*/ 2222389 w 3244132"/>
              <a:gd name="connsiteY31" fmla="*/ 1975899 h 1975899"/>
              <a:gd name="connsiteX32" fmla="*/ 2178657 w 3244132"/>
              <a:gd name="connsiteY32" fmla="*/ 1967948 h 1975899"/>
              <a:gd name="connsiteX33" fmla="*/ 2119023 w 3244132"/>
              <a:gd name="connsiteY33" fmla="*/ 1928191 h 1975899"/>
              <a:gd name="connsiteX34" fmla="*/ 2091193 w 3244132"/>
              <a:gd name="connsiteY34" fmla="*/ 1888435 h 1975899"/>
              <a:gd name="connsiteX35" fmla="*/ 1904337 w 3244132"/>
              <a:gd name="connsiteY35" fmla="*/ 1721457 h 1975899"/>
              <a:gd name="connsiteX36" fmla="*/ 1530626 w 3244132"/>
              <a:gd name="connsiteY36" fmla="*/ 1387503 h 1975899"/>
              <a:gd name="connsiteX37" fmla="*/ 1236428 w 3244132"/>
              <a:gd name="connsiteY37" fmla="*/ 1129085 h 1975899"/>
              <a:gd name="connsiteX38" fmla="*/ 958132 w 3244132"/>
              <a:gd name="connsiteY38" fmla="*/ 874644 h 1975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244132" h="1975899">
                <a:moveTo>
                  <a:pt x="958132" y="874644"/>
                </a:moveTo>
                <a:lnTo>
                  <a:pt x="655983" y="616226"/>
                </a:lnTo>
                <a:lnTo>
                  <a:pt x="492981" y="481054"/>
                </a:lnTo>
                <a:lnTo>
                  <a:pt x="318052" y="353833"/>
                </a:lnTo>
                <a:lnTo>
                  <a:pt x="159026" y="242515"/>
                </a:lnTo>
                <a:lnTo>
                  <a:pt x="99391" y="198783"/>
                </a:lnTo>
                <a:lnTo>
                  <a:pt x="59635" y="182880"/>
                </a:lnTo>
                <a:lnTo>
                  <a:pt x="0" y="166977"/>
                </a:lnTo>
                <a:lnTo>
                  <a:pt x="0" y="0"/>
                </a:lnTo>
                <a:lnTo>
                  <a:pt x="131196" y="79513"/>
                </a:lnTo>
                <a:lnTo>
                  <a:pt x="151075" y="87464"/>
                </a:lnTo>
                <a:lnTo>
                  <a:pt x="246490" y="147099"/>
                </a:lnTo>
                <a:lnTo>
                  <a:pt x="536713" y="353833"/>
                </a:lnTo>
                <a:lnTo>
                  <a:pt x="826936" y="544664"/>
                </a:lnTo>
                <a:lnTo>
                  <a:pt x="1029694" y="715617"/>
                </a:lnTo>
                <a:lnTo>
                  <a:pt x="1347746" y="946205"/>
                </a:lnTo>
                <a:lnTo>
                  <a:pt x="1757238" y="1228477"/>
                </a:lnTo>
                <a:lnTo>
                  <a:pt x="1944094" y="1351722"/>
                </a:lnTo>
                <a:lnTo>
                  <a:pt x="2115047" y="1455089"/>
                </a:lnTo>
                <a:lnTo>
                  <a:pt x="2357562" y="1578334"/>
                </a:lnTo>
                <a:lnTo>
                  <a:pt x="2647784" y="1685677"/>
                </a:lnTo>
                <a:lnTo>
                  <a:pt x="2918129" y="1773141"/>
                </a:lnTo>
                <a:lnTo>
                  <a:pt x="3176546" y="1848678"/>
                </a:lnTo>
                <a:lnTo>
                  <a:pt x="3232205" y="1864581"/>
                </a:lnTo>
                <a:lnTo>
                  <a:pt x="3244132" y="1880484"/>
                </a:lnTo>
                <a:lnTo>
                  <a:pt x="3232205" y="1900362"/>
                </a:lnTo>
                <a:lnTo>
                  <a:pt x="3200400" y="1920240"/>
                </a:lnTo>
                <a:lnTo>
                  <a:pt x="3093057" y="1932167"/>
                </a:lnTo>
                <a:lnTo>
                  <a:pt x="2615979" y="1952045"/>
                </a:lnTo>
                <a:lnTo>
                  <a:pt x="2345635" y="1967948"/>
                </a:lnTo>
                <a:lnTo>
                  <a:pt x="2274073" y="1971924"/>
                </a:lnTo>
                <a:lnTo>
                  <a:pt x="2222389" y="1975899"/>
                </a:lnTo>
                <a:lnTo>
                  <a:pt x="2178657" y="1967948"/>
                </a:lnTo>
                <a:lnTo>
                  <a:pt x="2119023" y="1928191"/>
                </a:lnTo>
                <a:lnTo>
                  <a:pt x="2091193" y="1888435"/>
                </a:lnTo>
                <a:lnTo>
                  <a:pt x="1904337" y="1721457"/>
                </a:lnTo>
                <a:lnTo>
                  <a:pt x="1530626" y="1387503"/>
                </a:lnTo>
                <a:lnTo>
                  <a:pt x="1236428" y="1129085"/>
                </a:lnTo>
                <a:lnTo>
                  <a:pt x="958132" y="87464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634E690-C49F-40A8-95AD-4476952C9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714" y="1508184"/>
            <a:ext cx="4639458" cy="446875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75A60DB-A91A-44C9-92DA-8A24FF8C3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6369" y="1508184"/>
            <a:ext cx="4645555" cy="44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9" grpId="0" animBg="1"/>
      <p:bldP spid="12" grpId="0" animBg="1"/>
      <p:bldP spid="10" grpId="0" animBg="1"/>
      <p:bldP spid="1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952AB0A-CA17-47D4-8C63-89B46F98A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271" y="1194622"/>
            <a:ext cx="4639458" cy="44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864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9787DED8-4E31-4683-83F7-9E952316F85C}"/>
              </a:ext>
            </a:extLst>
          </p:cNvPr>
          <p:cNvSpPr/>
          <p:nvPr/>
        </p:nvSpPr>
        <p:spPr>
          <a:xfrm>
            <a:off x="4629150" y="1847851"/>
            <a:ext cx="2717800" cy="525463"/>
          </a:xfrm>
          <a:custGeom>
            <a:avLst/>
            <a:gdLst>
              <a:gd name="connsiteX0" fmla="*/ 1001352 w 2717955"/>
              <a:gd name="connsiteY0" fmla="*/ 409517 h 524518"/>
              <a:gd name="connsiteX1" fmla="*/ 807813 w 2717955"/>
              <a:gd name="connsiteY1" fmla="*/ 448786 h 524518"/>
              <a:gd name="connsiteX2" fmla="*/ 569396 w 2717955"/>
              <a:gd name="connsiteY2" fmla="*/ 518908 h 524518"/>
              <a:gd name="connsiteX3" fmla="*/ 532932 w 2717955"/>
              <a:gd name="connsiteY3" fmla="*/ 524518 h 524518"/>
              <a:gd name="connsiteX4" fmla="*/ 460005 w 2717955"/>
              <a:gd name="connsiteY4" fmla="*/ 502079 h 524518"/>
              <a:gd name="connsiteX5" fmla="*/ 291710 w 2717955"/>
              <a:gd name="connsiteY5" fmla="*/ 443176 h 524518"/>
              <a:gd name="connsiteX6" fmla="*/ 140245 w 2717955"/>
              <a:gd name="connsiteY6" fmla="*/ 373053 h 524518"/>
              <a:gd name="connsiteX7" fmla="*/ 42073 w 2717955"/>
              <a:gd name="connsiteY7" fmla="*/ 305735 h 524518"/>
              <a:gd name="connsiteX8" fmla="*/ 2805 w 2717955"/>
              <a:gd name="connsiteY8" fmla="*/ 260857 h 524518"/>
              <a:gd name="connsiteX9" fmla="*/ 0 w 2717955"/>
              <a:gd name="connsiteY9" fmla="*/ 246832 h 524518"/>
              <a:gd name="connsiteX10" fmla="*/ 5609 w 2717955"/>
              <a:gd name="connsiteY10" fmla="*/ 224393 h 524518"/>
              <a:gd name="connsiteX11" fmla="*/ 19634 w 2717955"/>
              <a:gd name="connsiteY11" fmla="*/ 215978 h 524518"/>
              <a:gd name="connsiteX12" fmla="*/ 81342 w 2717955"/>
              <a:gd name="connsiteY12" fmla="*/ 221588 h 524518"/>
              <a:gd name="connsiteX13" fmla="*/ 244027 w 2717955"/>
              <a:gd name="connsiteY13" fmla="*/ 263662 h 524518"/>
              <a:gd name="connsiteX14" fmla="*/ 395492 w 2717955"/>
              <a:gd name="connsiteY14" fmla="*/ 272076 h 524518"/>
              <a:gd name="connsiteX15" fmla="*/ 518908 w 2717955"/>
              <a:gd name="connsiteY15" fmla="*/ 283296 h 524518"/>
              <a:gd name="connsiteX16" fmla="*/ 1267818 w 2717955"/>
              <a:gd name="connsiteY16" fmla="*/ 218783 h 524518"/>
              <a:gd name="connsiteX17" fmla="*/ 1542699 w 2717955"/>
              <a:gd name="connsiteY17" fmla="*/ 190734 h 524518"/>
              <a:gd name="connsiteX18" fmla="*/ 1896117 w 2717955"/>
              <a:gd name="connsiteY18" fmla="*/ 126221 h 524518"/>
              <a:gd name="connsiteX19" fmla="*/ 2025143 w 2717955"/>
              <a:gd name="connsiteY19" fmla="*/ 103782 h 524518"/>
              <a:gd name="connsiteX20" fmla="*/ 2173803 w 2717955"/>
              <a:gd name="connsiteY20" fmla="*/ 61708 h 524518"/>
              <a:gd name="connsiteX21" fmla="*/ 2333683 w 2717955"/>
              <a:gd name="connsiteY21" fmla="*/ 0 h 524518"/>
              <a:gd name="connsiteX22" fmla="*/ 2381366 w 2717955"/>
              <a:gd name="connsiteY22" fmla="*/ 0 h 524518"/>
              <a:gd name="connsiteX23" fmla="*/ 2457099 w 2717955"/>
              <a:gd name="connsiteY23" fmla="*/ 16830 h 524518"/>
              <a:gd name="connsiteX24" fmla="*/ 2541246 w 2717955"/>
              <a:gd name="connsiteY24" fmla="*/ 50489 h 524518"/>
              <a:gd name="connsiteX25" fmla="*/ 2574905 w 2717955"/>
              <a:gd name="connsiteY25" fmla="*/ 70123 h 524518"/>
              <a:gd name="connsiteX26" fmla="*/ 2628198 w 2717955"/>
              <a:gd name="connsiteY26" fmla="*/ 109392 h 524518"/>
              <a:gd name="connsiteX27" fmla="*/ 2667467 w 2717955"/>
              <a:gd name="connsiteY27" fmla="*/ 145856 h 524518"/>
              <a:gd name="connsiteX28" fmla="*/ 2692711 w 2717955"/>
              <a:gd name="connsiteY28" fmla="*/ 179514 h 524518"/>
              <a:gd name="connsiteX29" fmla="*/ 2712346 w 2717955"/>
              <a:gd name="connsiteY29" fmla="*/ 224393 h 524518"/>
              <a:gd name="connsiteX30" fmla="*/ 2717955 w 2717955"/>
              <a:gd name="connsiteY30" fmla="*/ 258052 h 524518"/>
              <a:gd name="connsiteX31" fmla="*/ 2706736 w 2717955"/>
              <a:gd name="connsiteY31" fmla="*/ 272076 h 524518"/>
              <a:gd name="connsiteX32" fmla="*/ 2698321 w 2717955"/>
              <a:gd name="connsiteY32" fmla="*/ 277686 h 524518"/>
              <a:gd name="connsiteX33" fmla="*/ 2681492 w 2717955"/>
              <a:gd name="connsiteY33" fmla="*/ 288906 h 524518"/>
              <a:gd name="connsiteX34" fmla="*/ 2401001 w 2717955"/>
              <a:gd name="connsiteY34" fmla="*/ 283296 h 524518"/>
              <a:gd name="connsiteX35" fmla="*/ 1943801 w 2717955"/>
              <a:gd name="connsiteY35" fmla="*/ 305735 h 524518"/>
              <a:gd name="connsiteX36" fmla="*/ 1534284 w 2717955"/>
              <a:gd name="connsiteY36" fmla="*/ 350614 h 524518"/>
              <a:gd name="connsiteX37" fmla="*/ 1270623 w 2717955"/>
              <a:gd name="connsiteY37" fmla="*/ 375858 h 524518"/>
              <a:gd name="connsiteX38" fmla="*/ 1001352 w 2717955"/>
              <a:gd name="connsiteY38" fmla="*/ 409517 h 52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717955" h="524518">
                <a:moveTo>
                  <a:pt x="1001352" y="409517"/>
                </a:moveTo>
                <a:lnTo>
                  <a:pt x="807813" y="448786"/>
                </a:lnTo>
                <a:lnTo>
                  <a:pt x="569396" y="518908"/>
                </a:lnTo>
                <a:lnTo>
                  <a:pt x="532932" y="524518"/>
                </a:lnTo>
                <a:lnTo>
                  <a:pt x="460005" y="502079"/>
                </a:lnTo>
                <a:lnTo>
                  <a:pt x="291710" y="443176"/>
                </a:lnTo>
                <a:lnTo>
                  <a:pt x="140245" y="373053"/>
                </a:lnTo>
                <a:lnTo>
                  <a:pt x="42073" y="305735"/>
                </a:lnTo>
                <a:lnTo>
                  <a:pt x="2805" y="260857"/>
                </a:lnTo>
                <a:lnTo>
                  <a:pt x="0" y="246832"/>
                </a:lnTo>
                <a:lnTo>
                  <a:pt x="5609" y="224393"/>
                </a:lnTo>
                <a:lnTo>
                  <a:pt x="19634" y="215978"/>
                </a:lnTo>
                <a:lnTo>
                  <a:pt x="81342" y="221588"/>
                </a:lnTo>
                <a:lnTo>
                  <a:pt x="244027" y="263662"/>
                </a:lnTo>
                <a:lnTo>
                  <a:pt x="395492" y="272076"/>
                </a:lnTo>
                <a:lnTo>
                  <a:pt x="518908" y="283296"/>
                </a:lnTo>
                <a:lnTo>
                  <a:pt x="1267818" y="218783"/>
                </a:lnTo>
                <a:lnTo>
                  <a:pt x="1542699" y="190734"/>
                </a:lnTo>
                <a:lnTo>
                  <a:pt x="1896117" y="126221"/>
                </a:lnTo>
                <a:lnTo>
                  <a:pt x="2025143" y="103782"/>
                </a:lnTo>
                <a:lnTo>
                  <a:pt x="2173803" y="61708"/>
                </a:lnTo>
                <a:lnTo>
                  <a:pt x="2333683" y="0"/>
                </a:lnTo>
                <a:lnTo>
                  <a:pt x="2381366" y="0"/>
                </a:lnTo>
                <a:lnTo>
                  <a:pt x="2457099" y="16830"/>
                </a:lnTo>
                <a:lnTo>
                  <a:pt x="2541246" y="50489"/>
                </a:lnTo>
                <a:lnTo>
                  <a:pt x="2574905" y="70123"/>
                </a:lnTo>
                <a:lnTo>
                  <a:pt x="2628198" y="109392"/>
                </a:lnTo>
                <a:lnTo>
                  <a:pt x="2667467" y="145856"/>
                </a:lnTo>
                <a:lnTo>
                  <a:pt x="2692711" y="179514"/>
                </a:lnTo>
                <a:lnTo>
                  <a:pt x="2712346" y="224393"/>
                </a:lnTo>
                <a:lnTo>
                  <a:pt x="2717955" y="258052"/>
                </a:lnTo>
                <a:lnTo>
                  <a:pt x="2706736" y="272076"/>
                </a:lnTo>
                <a:lnTo>
                  <a:pt x="2698321" y="277686"/>
                </a:lnTo>
                <a:lnTo>
                  <a:pt x="2681492" y="288906"/>
                </a:lnTo>
                <a:lnTo>
                  <a:pt x="2401001" y="283296"/>
                </a:lnTo>
                <a:lnTo>
                  <a:pt x="1943801" y="305735"/>
                </a:lnTo>
                <a:lnTo>
                  <a:pt x="1534284" y="350614"/>
                </a:lnTo>
                <a:lnTo>
                  <a:pt x="1270623" y="375858"/>
                </a:lnTo>
                <a:lnTo>
                  <a:pt x="1001352" y="40951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48E78246-A680-4A92-92A7-78CF0E5DA647}"/>
              </a:ext>
            </a:extLst>
          </p:cNvPr>
          <p:cNvSpPr/>
          <p:nvPr/>
        </p:nvSpPr>
        <p:spPr>
          <a:xfrm>
            <a:off x="4340225" y="2689225"/>
            <a:ext cx="704850" cy="1682750"/>
          </a:xfrm>
          <a:custGeom>
            <a:avLst/>
            <a:gdLst>
              <a:gd name="connsiteX0" fmla="*/ 304800 w 704850"/>
              <a:gd name="connsiteY0" fmla="*/ 736600 h 1682750"/>
              <a:gd name="connsiteX1" fmla="*/ 254000 w 704850"/>
              <a:gd name="connsiteY1" fmla="*/ 463550 h 1682750"/>
              <a:gd name="connsiteX2" fmla="*/ 190500 w 704850"/>
              <a:gd name="connsiteY2" fmla="*/ 244475 h 1682750"/>
              <a:gd name="connsiteX3" fmla="*/ 104775 w 704850"/>
              <a:gd name="connsiteY3" fmla="*/ 142875 h 1682750"/>
              <a:gd name="connsiteX4" fmla="*/ 12700 w 704850"/>
              <a:gd name="connsiteY4" fmla="*/ 53975 h 1682750"/>
              <a:gd name="connsiteX5" fmla="*/ 0 w 704850"/>
              <a:gd name="connsiteY5" fmla="*/ 34925 h 1682750"/>
              <a:gd name="connsiteX6" fmla="*/ 0 w 704850"/>
              <a:gd name="connsiteY6" fmla="*/ 22225 h 1682750"/>
              <a:gd name="connsiteX7" fmla="*/ 9525 w 704850"/>
              <a:gd name="connsiteY7" fmla="*/ 6350 h 1682750"/>
              <a:gd name="connsiteX8" fmla="*/ 47625 w 704850"/>
              <a:gd name="connsiteY8" fmla="*/ 0 h 1682750"/>
              <a:gd name="connsiteX9" fmla="*/ 127000 w 704850"/>
              <a:gd name="connsiteY9" fmla="*/ 12700 h 1682750"/>
              <a:gd name="connsiteX10" fmla="*/ 273050 w 704850"/>
              <a:gd name="connsiteY10" fmla="*/ 41275 h 1682750"/>
              <a:gd name="connsiteX11" fmla="*/ 390525 w 704850"/>
              <a:gd name="connsiteY11" fmla="*/ 66675 h 1682750"/>
              <a:gd name="connsiteX12" fmla="*/ 419100 w 704850"/>
              <a:gd name="connsiteY12" fmla="*/ 257175 h 1682750"/>
              <a:gd name="connsiteX13" fmla="*/ 473075 w 704850"/>
              <a:gd name="connsiteY13" fmla="*/ 473075 h 1682750"/>
              <a:gd name="connsiteX14" fmla="*/ 517525 w 704850"/>
              <a:gd name="connsiteY14" fmla="*/ 682625 h 1682750"/>
              <a:gd name="connsiteX15" fmla="*/ 542925 w 704850"/>
              <a:gd name="connsiteY15" fmla="*/ 806450 h 1682750"/>
              <a:gd name="connsiteX16" fmla="*/ 555625 w 704850"/>
              <a:gd name="connsiteY16" fmla="*/ 955675 h 1682750"/>
              <a:gd name="connsiteX17" fmla="*/ 631825 w 704850"/>
              <a:gd name="connsiteY17" fmla="*/ 1343025 h 1682750"/>
              <a:gd name="connsiteX18" fmla="*/ 704850 w 704850"/>
              <a:gd name="connsiteY18" fmla="*/ 1517650 h 1682750"/>
              <a:gd name="connsiteX19" fmla="*/ 660400 w 704850"/>
              <a:gd name="connsiteY19" fmla="*/ 1590675 h 1682750"/>
              <a:gd name="connsiteX20" fmla="*/ 606425 w 704850"/>
              <a:gd name="connsiteY20" fmla="*/ 1657350 h 1682750"/>
              <a:gd name="connsiteX21" fmla="*/ 581025 w 704850"/>
              <a:gd name="connsiteY21" fmla="*/ 1673225 h 1682750"/>
              <a:gd name="connsiteX22" fmla="*/ 555625 w 704850"/>
              <a:gd name="connsiteY22" fmla="*/ 1682750 h 1682750"/>
              <a:gd name="connsiteX23" fmla="*/ 523875 w 704850"/>
              <a:gd name="connsiteY23" fmla="*/ 1676400 h 1682750"/>
              <a:gd name="connsiteX24" fmla="*/ 466725 w 704850"/>
              <a:gd name="connsiteY24" fmla="*/ 1635125 h 1682750"/>
              <a:gd name="connsiteX25" fmla="*/ 412750 w 704850"/>
              <a:gd name="connsiteY25" fmla="*/ 1543050 h 1682750"/>
              <a:gd name="connsiteX26" fmla="*/ 384175 w 704850"/>
              <a:gd name="connsiteY26" fmla="*/ 1470025 h 1682750"/>
              <a:gd name="connsiteX27" fmla="*/ 365125 w 704850"/>
              <a:gd name="connsiteY27" fmla="*/ 1228725 h 1682750"/>
              <a:gd name="connsiteX28" fmla="*/ 304800 w 704850"/>
              <a:gd name="connsiteY28" fmla="*/ 736600 h 168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04850" h="1682750">
                <a:moveTo>
                  <a:pt x="304800" y="736600"/>
                </a:moveTo>
                <a:lnTo>
                  <a:pt x="254000" y="463550"/>
                </a:lnTo>
                <a:lnTo>
                  <a:pt x="190500" y="244475"/>
                </a:lnTo>
                <a:lnTo>
                  <a:pt x="104775" y="142875"/>
                </a:lnTo>
                <a:lnTo>
                  <a:pt x="12700" y="53975"/>
                </a:lnTo>
                <a:lnTo>
                  <a:pt x="0" y="34925"/>
                </a:lnTo>
                <a:lnTo>
                  <a:pt x="0" y="22225"/>
                </a:lnTo>
                <a:lnTo>
                  <a:pt x="9525" y="6350"/>
                </a:lnTo>
                <a:lnTo>
                  <a:pt x="47625" y="0"/>
                </a:lnTo>
                <a:lnTo>
                  <a:pt x="127000" y="12700"/>
                </a:lnTo>
                <a:lnTo>
                  <a:pt x="273050" y="41275"/>
                </a:lnTo>
                <a:lnTo>
                  <a:pt x="390525" y="66675"/>
                </a:lnTo>
                <a:lnTo>
                  <a:pt x="419100" y="257175"/>
                </a:lnTo>
                <a:lnTo>
                  <a:pt x="473075" y="473075"/>
                </a:lnTo>
                <a:lnTo>
                  <a:pt x="517525" y="682625"/>
                </a:lnTo>
                <a:lnTo>
                  <a:pt x="542925" y="806450"/>
                </a:lnTo>
                <a:lnTo>
                  <a:pt x="555625" y="955675"/>
                </a:lnTo>
                <a:lnTo>
                  <a:pt x="631825" y="1343025"/>
                </a:lnTo>
                <a:lnTo>
                  <a:pt x="704850" y="1517650"/>
                </a:lnTo>
                <a:lnTo>
                  <a:pt x="660400" y="1590675"/>
                </a:lnTo>
                <a:lnTo>
                  <a:pt x="606425" y="1657350"/>
                </a:lnTo>
                <a:lnTo>
                  <a:pt x="581025" y="1673225"/>
                </a:lnTo>
                <a:lnTo>
                  <a:pt x="555625" y="1682750"/>
                </a:lnTo>
                <a:lnTo>
                  <a:pt x="523875" y="1676400"/>
                </a:lnTo>
                <a:lnTo>
                  <a:pt x="466725" y="1635125"/>
                </a:lnTo>
                <a:lnTo>
                  <a:pt x="412750" y="1543050"/>
                </a:lnTo>
                <a:lnTo>
                  <a:pt x="384175" y="1470025"/>
                </a:lnTo>
                <a:lnTo>
                  <a:pt x="365125" y="1228725"/>
                </a:lnTo>
                <a:lnTo>
                  <a:pt x="304800" y="7366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97EBB0A5-02D5-41EE-90F2-0655B251845B}"/>
              </a:ext>
            </a:extLst>
          </p:cNvPr>
          <p:cNvSpPr/>
          <p:nvPr/>
        </p:nvSpPr>
        <p:spPr>
          <a:xfrm>
            <a:off x="4624388" y="2422525"/>
            <a:ext cx="3124200" cy="1697038"/>
          </a:xfrm>
          <a:custGeom>
            <a:avLst/>
            <a:gdLst>
              <a:gd name="connsiteX0" fmla="*/ 674326 w 3124494"/>
              <a:gd name="connsiteY0" fmla="*/ 466027 h 1698172"/>
              <a:gd name="connsiteX1" fmla="*/ 91793 w 3124494"/>
              <a:gd name="connsiteY1" fmla="*/ 515454 h 1698172"/>
              <a:gd name="connsiteX2" fmla="*/ 0 w 3124494"/>
              <a:gd name="connsiteY2" fmla="*/ 338929 h 1698172"/>
              <a:gd name="connsiteX3" fmla="*/ 218891 w 3124494"/>
              <a:gd name="connsiteY3" fmla="*/ 328337 h 1698172"/>
              <a:gd name="connsiteX4" fmla="*/ 561350 w 3124494"/>
              <a:gd name="connsiteY4" fmla="*/ 307154 h 1698172"/>
              <a:gd name="connsiteX5" fmla="*/ 977949 w 3124494"/>
              <a:gd name="connsiteY5" fmla="*/ 264788 h 1698172"/>
              <a:gd name="connsiteX6" fmla="*/ 1278042 w 3124494"/>
              <a:gd name="connsiteY6" fmla="*/ 229483 h 1698172"/>
              <a:gd name="connsiteX7" fmla="*/ 1514585 w 3124494"/>
              <a:gd name="connsiteY7" fmla="*/ 204769 h 1698172"/>
              <a:gd name="connsiteX8" fmla="*/ 2008856 w 3124494"/>
              <a:gd name="connsiteY8" fmla="*/ 141220 h 1698172"/>
              <a:gd name="connsiteX9" fmla="*/ 2372497 w 3124494"/>
              <a:gd name="connsiteY9" fmla="*/ 98854 h 1698172"/>
              <a:gd name="connsiteX10" fmla="*/ 2453699 w 3124494"/>
              <a:gd name="connsiteY10" fmla="*/ 88263 h 1698172"/>
              <a:gd name="connsiteX11" fmla="*/ 2753791 w 3124494"/>
              <a:gd name="connsiteY11" fmla="*/ 7061 h 1698172"/>
              <a:gd name="connsiteX12" fmla="*/ 2796157 w 3124494"/>
              <a:gd name="connsiteY12" fmla="*/ 0 h 1698172"/>
              <a:gd name="connsiteX13" fmla="*/ 2902072 w 3124494"/>
              <a:gd name="connsiteY13" fmla="*/ 52958 h 1698172"/>
              <a:gd name="connsiteX14" fmla="*/ 3036232 w 3124494"/>
              <a:gd name="connsiteY14" fmla="*/ 144751 h 1698172"/>
              <a:gd name="connsiteX15" fmla="*/ 3110372 w 3124494"/>
              <a:gd name="connsiteY15" fmla="*/ 211830 h 1698172"/>
              <a:gd name="connsiteX16" fmla="*/ 3124494 w 3124494"/>
              <a:gd name="connsiteY16" fmla="*/ 257727 h 1698172"/>
              <a:gd name="connsiteX17" fmla="*/ 3124494 w 3124494"/>
              <a:gd name="connsiteY17" fmla="*/ 285971 h 1698172"/>
              <a:gd name="connsiteX18" fmla="*/ 3053884 w 3124494"/>
              <a:gd name="connsiteY18" fmla="*/ 398947 h 1698172"/>
              <a:gd name="connsiteX19" fmla="*/ 3004457 w 3124494"/>
              <a:gd name="connsiteY19" fmla="*/ 504862 h 1698172"/>
              <a:gd name="connsiteX20" fmla="*/ 2979744 w 3124494"/>
              <a:gd name="connsiteY20" fmla="*/ 600186 h 1698172"/>
              <a:gd name="connsiteX21" fmla="*/ 2852645 w 3124494"/>
              <a:gd name="connsiteY21" fmla="*/ 1129761 h 1698172"/>
              <a:gd name="connsiteX22" fmla="*/ 2757322 w 3124494"/>
              <a:gd name="connsiteY22" fmla="*/ 1458098 h 1698172"/>
              <a:gd name="connsiteX23" fmla="*/ 2718486 w 3124494"/>
              <a:gd name="connsiteY23" fmla="*/ 1585196 h 1698172"/>
              <a:gd name="connsiteX24" fmla="*/ 2686712 w 3124494"/>
              <a:gd name="connsiteY24" fmla="*/ 1648745 h 1698172"/>
              <a:gd name="connsiteX25" fmla="*/ 2665529 w 3124494"/>
              <a:gd name="connsiteY25" fmla="*/ 1666397 h 1698172"/>
              <a:gd name="connsiteX26" fmla="*/ 2612571 w 3124494"/>
              <a:gd name="connsiteY26" fmla="*/ 1694641 h 1698172"/>
              <a:gd name="connsiteX27" fmla="*/ 2570205 w 3124494"/>
              <a:gd name="connsiteY27" fmla="*/ 1698172 h 1698172"/>
              <a:gd name="connsiteX28" fmla="*/ 2506656 w 3124494"/>
              <a:gd name="connsiteY28" fmla="*/ 1666397 h 1698172"/>
              <a:gd name="connsiteX29" fmla="*/ 2474882 w 3124494"/>
              <a:gd name="connsiteY29" fmla="*/ 1627562 h 1698172"/>
              <a:gd name="connsiteX30" fmla="*/ 2450168 w 3124494"/>
              <a:gd name="connsiteY30" fmla="*/ 1578135 h 1698172"/>
              <a:gd name="connsiteX31" fmla="*/ 2517248 w 3124494"/>
              <a:gd name="connsiteY31" fmla="*/ 1405140 h 1698172"/>
              <a:gd name="connsiteX32" fmla="*/ 2626693 w 3124494"/>
              <a:gd name="connsiteY32" fmla="*/ 875565 h 1698172"/>
              <a:gd name="connsiteX33" fmla="*/ 2651407 w 3124494"/>
              <a:gd name="connsiteY33" fmla="*/ 723753 h 1698172"/>
              <a:gd name="connsiteX34" fmla="*/ 2693773 w 3124494"/>
              <a:gd name="connsiteY34" fmla="*/ 321276 h 1698172"/>
              <a:gd name="connsiteX35" fmla="*/ 2693773 w 3124494"/>
              <a:gd name="connsiteY35" fmla="*/ 289501 h 1698172"/>
              <a:gd name="connsiteX36" fmla="*/ 2676120 w 3124494"/>
              <a:gd name="connsiteY36" fmla="*/ 268318 h 1698172"/>
              <a:gd name="connsiteX37" fmla="*/ 2640815 w 3124494"/>
              <a:gd name="connsiteY37" fmla="*/ 250666 h 1698172"/>
              <a:gd name="connsiteX38" fmla="*/ 2556083 w 3124494"/>
              <a:gd name="connsiteY38" fmla="*/ 250666 h 1698172"/>
              <a:gd name="connsiteX39" fmla="*/ 2037100 w 3124494"/>
              <a:gd name="connsiteY39" fmla="*/ 303623 h 1698172"/>
              <a:gd name="connsiteX40" fmla="*/ 1514585 w 3124494"/>
              <a:gd name="connsiteY40" fmla="*/ 377764 h 1698172"/>
              <a:gd name="connsiteX41" fmla="*/ 1281572 w 3124494"/>
              <a:gd name="connsiteY41" fmla="*/ 402478 h 1698172"/>
              <a:gd name="connsiteX42" fmla="*/ 674326 w 3124494"/>
              <a:gd name="connsiteY42" fmla="*/ 466027 h 169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24494" h="1698172">
                <a:moveTo>
                  <a:pt x="674326" y="466027"/>
                </a:moveTo>
                <a:lnTo>
                  <a:pt x="91793" y="515454"/>
                </a:lnTo>
                <a:lnTo>
                  <a:pt x="0" y="338929"/>
                </a:lnTo>
                <a:lnTo>
                  <a:pt x="218891" y="328337"/>
                </a:lnTo>
                <a:lnTo>
                  <a:pt x="561350" y="307154"/>
                </a:lnTo>
                <a:lnTo>
                  <a:pt x="977949" y="264788"/>
                </a:lnTo>
                <a:lnTo>
                  <a:pt x="1278042" y="229483"/>
                </a:lnTo>
                <a:lnTo>
                  <a:pt x="1514585" y="204769"/>
                </a:lnTo>
                <a:lnTo>
                  <a:pt x="2008856" y="141220"/>
                </a:lnTo>
                <a:lnTo>
                  <a:pt x="2372497" y="98854"/>
                </a:lnTo>
                <a:lnTo>
                  <a:pt x="2453699" y="88263"/>
                </a:lnTo>
                <a:lnTo>
                  <a:pt x="2753791" y="7061"/>
                </a:lnTo>
                <a:lnTo>
                  <a:pt x="2796157" y="0"/>
                </a:lnTo>
                <a:lnTo>
                  <a:pt x="2902072" y="52958"/>
                </a:lnTo>
                <a:lnTo>
                  <a:pt x="3036232" y="144751"/>
                </a:lnTo>
                <a:lnTo>
                  <a:pt x="3110372" y="211830"/>
                </a:lnTo>
                <a:lnTo>
                  <a:pt x="3124494" y="257727"/>
                </a:lnTo>
                <a:lnTo>
                  <a:pt x="3124494" y="285971"/>
                </a:lnTo>
                <a:lnTo>
                  <a:pt x="3053884" y="398947"/>
                </a:lnTo>
                <a:lnTo>
                  <a:pt x="3004457" y="504862"/>
                </a:lnTo>
                <a:lnTo>
                  <a:pt x="2979744" y="600186"/>
                </a:lnTo>
                <a:lnTo>
                  <a:pt x="2852645" y="1129761"/>
                </a:lnTo>
                <a:lnTo>
                  <a:pt x="2757322" y="1458098"/>
                </a:lnTo>
                <a:lnTo>
                  <a:pt x="2718486" y="1585196"/>
                </a:lnTo>
                <a:lnTo>
                  <a:pt x="2686712" y="1648745"/>
                </a:lnTo>
                <a:lnTo>
                  <a:pt x="2665529" y="1666397"/>
                </a:lnTo>
                <a:lnTo>
                  <a:pt x="2612571" y="1694641"/>
                </a:lnTo>
                <a:lnTo>
                  <a:pt x="2570205" y="1698172"/>
                </a:lnTo>
                <a:lnTo>
                  <a:pt x="2506656" y="1666397"/>
                </a:lnTo>
                <a:lnTo>
                  <a:pt x="2474882" y="1627562"/>
                </a:lnTo>
                <a:lnTo>
                  <a:pt x="2450168" y="1578135"/>
                </a:lnTo>
                <a:lnTo>
                  <a:pt x="2517248" y="1405140"/>
                </a:lnTo>
                <a:lnTo>
                  <a:pt x="2626693" y="875565"/>
                </a:lnTo>
                <a:lnTo>
                  <a:pt x="2651407" y="723753"/>
                </a:lnTo>
                <a:lnTo>
                  <a:pt x="2693773" y="321276"/>
                </a:lnTo>
                <a:lnTo>
                  <a:pt x="2693773" y="289501"/>
                </a:lnTo>
                <a:lnTo>
                  <a:pt x="2676120" y="268318"/>
                </a:lnTo>
                <a:lnTo>
                  <a:pt x="2640815" y="250666"/>
                </a:lnTo>
                <a:lnTo>
                  <a:pt x="2556083" y="250666"/>
                </a:lnTo>
                <a:lnTo>
                  <a:pt x="2037100" y="303623"/>
                </a:lnTo>
                <a:lnTo>
                  <a:pt x="1514585" y="377764"/>
                </a:lnTo>
                <a:lnTo>
                  <a:pt x="1281572" y="402478"/>
                </a:lnTo>
                <a:lnTo>
                  <a:pt x="674326" y="46602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B0A4DFB8-8383-404F-B14E-C3234C9006E7}"/>
              </a:ext>
            </a:extLst>
          </p:cNvPr>
          <p:cNvSpPr/>
          <p:nvPr/>
        </p:nvSpPr>
        <p:spPr>
          <a:xfrm>
            <a:off x="4752976" y="3076576"/>
            <a:ext cx="2632075" cy="441325"/>
          </a:xfrm>
          <a:custGeom>
            <a:avLst/>
            <a:gdLst>
              <a:gd name="connsiteX0" fmla="*/ 819150 w 2632075"/>
              <a:gd name="connsiteY0" fmla="*/ 400050 h 441325"/>
              <a:gd name="connsiteX1" fmla="*/ 555625 w 2632075"/>
              <a:gd name="connsiteY1" fmla="*/ 428625 h 441325"/>
              <a:gd name="connsiteX2" fmla="*/ 390525 w 2632075"/>
              <a:gd name="connsiteY2" fmla="*/ 441325 h 441325"/>
              <a:gd name="connsiteX3" fmla="*/ 307975 w 2632075"/>
              <a:gd name="connsiteY3" fmla="*/ 441325 h 441325"/>
              <a:gd name="connsiteX4" fmla="*/ 222250 w 2632075"/>
              <a:gd name="connsiteY4" fmla="*/ 428625 h 441325"/>
              <a:gd name="connsiteX5" fmla="*/ 98425 w 2632075"/>
              <a:gd name="connsiteY5" fmla="*/ 396875 h 441325"/>
              <a:gd name="connsiteX6" fmla="*/ 0 w 2632075"/>
              <a:gd name="connsiteY6" fmla="*/ 317500 h 441325"/>
              <a:gd name="connsiteX7" fmla="*/ 152400 w 2632075"/>
              <a:gd name="connsiteY7" fmla="*/ 307975 h 441325"/>
              <a:gd name="connsiteX8" fmla="*/ 581025 w 2632075"/>
              <a:gd name="connsiteY8" fmla="*/ 269875 h 441325"/>
              <a:gd name="connsiteX9" fmla="*/ 1152525 w 2632075"/>
              <a:gd name="connsiteY9" fmla="*/ 196850 h 441325"/>
              <a:gd name="connsiteX10" fmla="*/ 1377950 w 2632075"/>
              <a:gd name="connsiteY10" fmla="*/ 171450 h 441325"/>
              <a:gd name="connsiteX11" fmla="*/ 1651000 w 2632075"/>
              <a:gd name="connsiteY11" fmla="*/ 142875 h 441325"/>
              <a:gd name="connsiteX12" fmla="*/ 1800225 w 2632075"/>
              <a:gd name="connsiteY12" fmla="*/ 111125 h 441325"/>
              <a:gd name="connsiteX13" fmla="*/ 1939925 w 2632075"/>
              <a:gd name="connsiteY13" fmla="*/ 76200 h 441325"/>
              <a:gd name="connsiteX14" fmla="*/ 2101850 w 2632075"/>
              <a:gd name="connsiteY14" fmla="*/ 0 h 441325"/>
              <a:gd name="connsiteX15" fmla="*/ 2130425 w 2632075"/>
              <a:gd name="connsiteY15" fmla="*/ 0 h 441325"/>
              <a:gd name="connsiteX16" fmla="*/ 2244725 w 2632075"/>
              <a:gd name="connsiteY16" fmla="*/ 28575 h 441325"/>
              <a:gd name="connsiteX17" fmla="*/ 2552700 w 2632075"/>
              <a:gd name="connsiteY17" fmla="*/ 92075 h 441325"/>
              <a:gd name="connsiteX18" fmla="*/ 2632075 w 2632075"/>
              <a:gd name="connsiteY18" fmla="*/ 209550 h 441325"/>
              <a:gd name="connsiteX19" fmla="*/ 2378075 w 2632075"/>
              <a:gd name="connsiteY19" fmla="*/ 231775 h 441325"/>
              <a:gd name="connsiteX20" fmla="*/ 1377950 w 2632075"/>
              <a:gd name="connsiteY20" fmla="*/ 330200 h 441325"/>
              <a:gd name="connsiteX21" fmla="*/ 1146175 w 2632075"/>
              <a:gd name="connsiteY21" fmla="*/ 355600 h 441325"/>
              <a:gd name="connsiteX22" fmla="*/ 819150 w 2632075"/>
              <a:gd name="connsiteY22" fmla="*/ 400050 h 44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632075" h="441325">
                <a:moveTo>
                  <a:pt x="819150" y="400050"/>
                </a:moveTo>
                <a:lnTo>
                  <a:pt x="555625" y="428625"/>
                </a:lnTo>
                <a:lnTo>
                  <a:pt x="390525" y="441325"/>
                </a:lnTo>
                <a:lnTo>
                  <a:pt x="307975" y="441325"/>
                </a:lnTo>
                <a:lnTo>
                  <a:pt x="222250" y="428625"/>
                </a:lnTo>
                <a:lnTo>
                  <a:pt x="98425" y="396875"/>
                </a:lnTo>
                <a:lnTo>
                  <a:pt x="0" y="317500"/>
                </a:lnTo>
                <a:lnTo>
                  <a:pt x="152400" y="307975"/>
                </a:lnTo>
                <a:lnTo>
                  <a:pt x="581025" y="269875"/>
                </a:lnTo>
                <a:lnTo>
                  <a:pt x="1152525" y="196850"/>
                </a:lnTo>
                <a:lnTo>
                  <a:pt x="1377950" y="171450"/>
                </a:lnTo>
                <a:lnTo>
                  <a:pt x="1651000" y="142875"/>
                </a:lnTo>
                <a:lnTo>
                  <a:pt x="1800225" y="111125"/>
                </a:lnTo>
                <a:lnTo>
                  <a:pt x="1939925" y="76200"/>
                </a:lnTo>
                <a:lnTo>
                  <a:pt x="2101850" y="0"/>
                </a:lnTo>
                <a:lnTo>
                  <a:pt x="2130425" y="0"/>
                </a:lnTo>
                <a:lnTo>
                  <a:pt x="2244725" y="28575"/>
                </a:lnTo>
                <a:lnTo>
                  <a:pt x="2552700" y="92075"/>
                </a:lnTo>
                <a:lnTo>
                  <a:pt x="2632075" y="209550"/>
                </a:lnTo>
                <a:lnTo>
                  <a:pt x="2378075" y="231775"/>
                </a:lnTo>
                <a:lnTo>
                  <a:pt x="1377950" y="330200"/>
                </a:lnTo>
                <a:lnTo>
                  <a:pt x="1146175" y="355600"/>
                </a:lnTo>
                <a:lnTo>
                  <a:pt x="819150" y="4000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076B6D18-F072-4262-95EA-313087B49187}"/>
              </a:ext>
            </a:extLst>
          </p:cNvPr>
          <p:cNvSpPr/>
          <p:nvPr/>
        </p:nvSpPr>
        <p:spPr>
          <a:xfrm>
            <a:off x="4883151" y="3810000"/>
            <a:ext cx="2276475" cy="406400"/>
          </a:xfrm>
          <a:custGeom>
            <a:avLst/>
            <a:gdLst>
              <a:gd name="connsiteX0" fmla="*/ 466215 w 2276985"/>
              <a:gd name="connsiteY0" fmla="*/ 358032 h 406972"/>
              <a:gd name="connsiteX1" fmla="*/ 95303 w 2276985"/>
              <a:gd name="connsiteY1" fmla="*/ 406972 h 406972"/>
              <a:gd name="connsiteX2" fmla="*/ 0 w 2276985"/>
              <a:gd name="connsiteY2" fmla="*/ 224092 h 406972"/>
              <a:gd name="connsiteX3" fmla="*/ 193183 w 2276985"/>
              <a:gd name="connsiteY3" fmla="*/ 216365 h 406972"/>
              <a:gd name="connsiteX4" fmla="*/ 489397 w 2276985"/>
              <a:gd name="connsiteY4" fmla="*/ 200910 h 406972"/>
              <a:gd name="connsiteX5" fmla="*/ 1012279 w 2276985"/>
              <a:gd name="connsiteY5" fmla="*/ 133940 h 406972"/>
              <a:gd name="connsiteX6" fmla="*/ 1249250 w 2276985"/>
              <a:gd name="connsiteY6" fmla="*/ 108182 h 406972"/>
              <a:gd name="connsiteX7" fmla="*/ 1550616 w 2276985"/>
              <a:gd name="connsiteY7" fmla="*/ 66970 h 406972"/>
              <a:gd name="connsiteX8" fmla="*/ 1841679 w 2276985"/>
              <a:gd name="connsiteY8" fmla="*/ 46364 h 406972"/>
              <a:gd name="connsiteX9" fmla="*/ 1913800 w 2276985"/>
              <a:gd name="connsiteY9" fmla="*/ 36061 h 406972"/>
              <a:gd name="connsiteX10" fmla="*/ 2068347 w 2276985"/>
              <a:gd name="connsiteY10" fmla="*/ 0 h 406972"/>
              <a:gd name="connsiteX11" fmla="*/ 2112135 w 2276985"/>
              <a:gd name="connsiteY11" fmla="*/ 0 h 406972"/>
              <a:gd name="connsiteX12" fmla="*/ 2276985 w 2276985"/>
              <a:gd name="connsiteY12" fmla="*/ 23182 h 406972"/>
              <a:gd name="connsiteX13" fmla="*/ 2276985 w 2276985"/>
              <a:gd name="connsiteY13" fmla="*/ 211213 h 406972"/>
              <a:gd name="connsiteX14" fmla="*/ 2166226 w 2276985"/>
              <a:gd name="connsiteY14" fmla="*/ 182880 h 406972"/>
              <a:gd name="connsiteX15" fmla="*/ 2019407 w 2276985"/>
              <a:gd name="connsiteY15" fmla="*/ 190607 h 406972"/>
              <a:gd name="connsiteX16" fmla="*/ 1354857 w 2276985"/>
              <a:gd name="connsiteY16" fmla="*/ 244698 h 406972"/>
              <a:gd name="connsiteX17" fmla="*/ 731520 w 2276985"/>
              <a:gd name="connsiteY17" fmla="*/ 319396 h 406972"/>
              <a:gd name="connsiteX18" fmla="*/ 466215 w 2276985"/>
              <a:gd name="connsiteY18" fmla="*/ 358032 h 40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76985" h="406972">
                <a:moveTo>
                  <a:pt x="466215" y="358032"/>
                </a:moveTo>
                <a:lnTo>
                  <a:pt x="95303" y="406972"/>
                </a:lnTo>
                <a:lnTo>
                  <a:pt x="0" y="224092"/>
                </a:lnTo>
                <a:lnTo>
                  <a:pt x="193183" y="216365"/>
                </a:lnTo>
                <a:lnTo>
                  <a:pt x="489397" y="200910"/>
                </a:lnTo>
                <a:lnTo>
                  <a:pt x="1012279" y="133940"/>
                </a:lnTo>
                <a:lnTo>
                  <a:pt x="1249250" y="108182"/>
                </a:lnTo>
                <a:lnTo>
                  <a:pt x="1550616" y="66970"/>
                </a:lnTo>
                <a:lnTo>
                  <a:pt x="1841679" y="46364"/>
                </a:lnTo>
                <a:lnTo>
                  <a:pt x="1913800" y="36061"/>
                </a:lnTo>
                <a:lnTo>
                  <a:pt x="2068347" y="0"/>
                </a:lnTo>
                <a:lnTo>
                  <a:pt x="2112135" y="0"/>
                </a:lnTo>
                <a:lnTo>
                  <a:pt x="2276985" y="23182"/>
                </a:lnTo>
                <a:lnTo>
                  <a:pt x="2276985" y="211213"/>
                </a:lnTo>
                <a:lnTo>
                  <a:pt x="2166226" y="182880"/>
                </a:lnTo>
                <a:lnTo>
                  <a:pt x="2019407" y="190607"/>
                </a:lnTo>
                <a:lnTo>
                  <a:pt x="1354857" y="244698"/>
                </a:lnTo>
                <a:lnTo>
                  <a:pt x="731520" y="319396"/>
                </a:lnTo>
                <a:lnTo>
                  <a:pt x="466215" y="35803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25673CE8-6E8A-41FE-87B4-2E5AE8D47D04}"/>
              </a:ext>
            </a:extLst>
          </p:cNvPr>
          <p:cNvSpPr/>
          <p:nvPr/>
        </p:nvSpPr>
        <p:spPr>
          <a:xfrm rot="16200000">
            <a:off x="3625057" y="3407570"/>
            <a:ext cx="4691063" cy="581025"/>
          </a:xfrm>
          <a:custGeom>
            <a:avLst/>
            <a:gdLst>
              <a:gd name="connsiteX0" fmla="*/ 1128713 w 4691063"/>
              <a:gd name="connsiteY0" fmla="*/ 209550 h 581025"/>
              <a:gd name="connsiteX1" fmla="*/ 1776413 w 4691063"/>
              <a:gd name="connsiteY1" fmla="*/ 204787 h 581025"/>
              <a:gd name="connsiteX2" fmla="*/ 2085975 w 4691063"/>
              <a:gd name="connsiteY2" fmla="*/ 223837 h 581025"/>
              <a:gd name="connsiteX3" fmla="*/ 2590800 w 4691063"/>
              <a:gd name="connsiteY3" fmla="*/ 228600 h 581025"/>
              <a:gd name="connsiteX4" fmla="*/ 2781300 w 4691063"/>
              <a:gd name="connsiteY4" fmla="*/ 233362 h 581025"/>
              <a:gd name="connsiteX5" fmla="*/ 3209925 w 4691063"/>
              <a:gd name="connsiteY5" fmla="*/ 228600 h 581025"/>
              <a:gd name="connsiteX6" fmla="*/ 3414713 w 4691063"/>
              <a:gd name="connsiteY6" fmla="*/ 233362 h 581025"/>
              <a:gd name="connsiteX7" fmla="*/ 3824288 w 4691063"/>
              <a:gd name="connsiteY7" fmla="*/ 228600 h 581025"/>
              <a:gd name="connsiteX8" fmla="*/ 4005263 w 4691063"/>
              <a:gd name="connsiteY8" fmla="*/ 228600 h 581025"/>
              <a:gd name="connsiteX9" fmla="*/ 4295775 w 4691063"/>
              <a:gd name="connsiteY9" fmla="*/ 209550 h 581025"/>
              <a:gd name="connsiteX10" fmla="*/ 4438650 w 4691063"/>
              <a:gd name="connsiteY10" fmla="*/ 209550 h 581025"/>
              <a:gd name="connsiteX11" fmla="*/ 4471988 w 4691063"/>
              <a:gd name="connsiteY11" fmla="*/ 204787 h 581025"/>
              <a:gd name="connsiteX12" fmla="*/ 4524375 w 4691063"/>
              <a:gd name="connsiteY12" fmla="*/ 166687 h 581025"/>
              <a:gd name="connsiteX13" fmla="*/ 4586288 w 4691063"/>
              <a:gd name="connsiteY13" fmla="*/ 100012 h 581025"/>
              <a:gd name="connsiteX14" fmla="*/ 4619625 w 4691063"/>
              <a:gd name="connsiteY14" fmla="*/ 23812 h 581025"/>
              <a:gd name="connsiteX15" fmla="*/ 4633913 w 4691063"/>
              <a:gd name="connsiteY15" fmla="*/ 9525 h 581025"/>
              <a:gd name="connsiteX16" fmla="*/ 4648200 w 4691063"/>
              <a:gd name="connsiteY16" fmla="*/ 0 h 581025"/>
              <a:gd name="connsiteX17" fmla="*/ 4676775 w 4691063"/>
              <a:gd name="connsiteY17" fmla="*/ 0 h 581025"/>
              <a:gd name="connsiteX18" fmla="*/ 4691063 w 4691063"/>
              <a:gd name="connsiteY18" fmla="*/ 9525 h 581025"/>
              <a:gd name="connsiteX19" fmla="*/ 4691063 w 4691063"/>
              <a:gd name="connsiteY19" fmla="*/ 76200 h 581025"/>
              <a:gd name="connsiteX20" fmla="*/ 4667250 w 4691063"/>
              <a:gd name="connsiteY20" fmla="*/ 223837 h 581025"/>
              <a:gd name="connsiteX21" fmla="*/ 4638675 w 4691063"/>
              <a:gd name="connsiteY21" fmla="*/ 304800 h 581025"/>
              <a:gd name="connsiteX22" fmla="*/ 4567238 w 4691063"/>
              <a:gd name="connsiteY22" fmla="*/ 433387 h 581025"/>
              <a:gd name="connsiteX23" fmla="*/ 4500563 w 4691063"/>
              <a:gd name="connsiteY23" fmla="*/ 538162 h 581025"/>
              <a:gd name="connsiteX24" fmla="*/ 4452938 w 4691063"/>
              <a:gd name="connsiteY24" fmla="*/ 571500 h 581025"/>
              <a:gd name="connsiteX25" fmla="*/ 4419600 w 4691063"/>
              <a:gd name="connsiteY25" fmla="*/ 581025 h 581025"/>
              <a:gd name="connsiteX26" fmla="*/ 4386263 w 4691063"/>
              <a:gd name="connsiteY26" fmla="*/ 576262 h 581025"/>
              <a:gd name="connsiteX27" fmla="*/ 4362450 w 4691063"/>
              <a:gd name="connsiteY27" fmla="*/ 552450 h 581025"/>
              <a:gd name="connsiteX28" fmla="*/ 4300538 w 4691063"/>
              <a:gd name="connsiteY28" fmla="*/ 509587 h 581025"/>
              <a:gd name="connsiteX29" fmla="*/ 4248150 w 4691063"/>
              <a:gd name="connsiteY29" fmla="*/ 495300 h 581025"/>
              <a:gd name="connsiteX30" fmla="*/ 4000500 w 4691063"/>
              <a:gd name="connsiteY30" fmla="*/ 481012 h 581025"/>
              <a:gd name="connsiteX31" fmla="*/ 3814763 w 4691063"/>
              <a:gd name="connsiteY31" fmla="*/ 471487 h 581025"/>
              <a:gd name="connsiteX32" fmla="*/ 3409950 w 4691063"/>
              <a:gd name="connsiteY32" fmla="*/ 457200 h 581025"/>
              <a:gd name="connsiteX33" fmla="*/ 3224213 w 4691063"/>
              <a:gd name="connsiteY33" fmla="*/ 452437 h 581025"/>
              <a:gd name="connsiteX34" fmla="*/ 2814638 w 4691063"/>
              <a:gd name="connsiteY34" fmla="*/ 452437 h 581025"/>
              <a:gd name="connsiteX35" fmla="*/ 2624138 w 4691063"/>
              <a:gd name="connsiteY35" fmla="*/ 452437 h 581025"/>
              <a:gd name="connsiteX36" fmla="*/ 2119313 w 4691063"/>
              <a:gd name="connsiteY36" fmla="*/ 447675 h 581025"/>
              <a:gd name="connsiteX37" fmla="*/ 1895475 w 4691063"/>
              <a:gd name="connsiteY37" fmla="*/ 447675 h 581025"/>
              <a:gd name="connsiteX38" fmla="*/ 833438 w 4691063"/>
              <a:gd name="connsiteY38" fmla="*/ 452437 h 581025"/>
              <a:gd name="connsiteX39" fmla="*/ 342900 w 4691063"/>
              <a:gd name="connsiteY39" fmla="*/ 457200 h 581025"/>
              <a:gd name="connsiteX40" fmla="*/ 176213 w 4691063"/>
              <a:gd name="connsiteY40" fmla="*/ 447675 h 581025"/>
              <a:gd name="connsiteX41" fmla="*/ 100013 w 4691063"/>
              <a:gd name="connsiteY41" fmla="*/ 428625 h 581025"/>
              <a:gd name="connsiteX42" fmla="*/ 33338 w 4691063"/>
              <a:gd name="connsiteY42" fmla="*/ 385762 h 581025"/>
              <a:gd name="connsiteX43" fmla="*/ 4763 w 4691063"/>
              <a:gd name="connsiteY43" fmla="*/ 352425 h 581025"/>
              <a:gd name="connsiteX44" fmla="*/ 0 w 4691063"/>
              <a:gd name="connsiteY44" fmla="*/ 323850 h 581025"/>
              <a:gd name="connsiteX45" fmla="*/ 9525 w 4691063"/>
              <a:gd name="connsiteY45" fmla="*/ 266700 h 581025"/>
              <a:gd name="connsiteX46" fmla="*/ 28575 w 4691063"/>
              <a:gd name="connsiteY46" fmla="*/ 247650 h 581025"/>
              <a:gd name="connsiteX47" fmla="*/ 128588 w 4691063"/>
              <a:gd name="connsiteY47" fmla="*/ 204787 h 581025"/>
              <a:gd name="connsiteX48" fmla="*/ 266700 w 4691063"/>
              <a:gd name="connsiteY48" fmla="*/ 161925 h 581025"/>
              <a:gd name="connsiteX49" fmla="*/ 371475 w 4691063"/>
              <a:gd name="connsiteY49" fmla="*/ 142875 h 581025"/>
              <a:gd name="connsiteX50" fmla="*/ 447675 w 4691063"/>
              <a:gd name="connsiteY50" fmla="*/ 142875 h 581025"/>
              <a:gd name="connsiteX51" fmla="*/ 552450 w 4691063"/>
              <a:gd name="connsiteY51" fmla="*/ 176212 h 581025"/>
              <a:gd name="connsiteX52" fmla="*/ 614363 w 4691063"/>
              <a:gd name="connsiteY52" fmla="*/ 190500 h 581025"/>
              <a:gd name="connsiteX53" fmla="*/ 1128713 w 4691063"/>
              <a:gd name="connsiteY53" fmla="*/ 20955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691063" h="581025">
                <a:moveTo>
                  <a:pt x="1128713" y="209550"/>
                </a:moveTo>
                <a:lnTo>
                  <a:pt x="1776413" y="204787"/>
                </a:lnTo>
                <a:lnTo>
                  <a:pt x="2085975" y="223837"/>
                </a:lnTo>
                <a:lnTo>
                  <a:pt x="2590800" y="228600"/>
                </a:lnTo>
                <a:lnTo>
                  <a:pt x="2781300" y="233362"/>
                </a:lnTo>
                <a:lnTo>
                  <a:pt x="3209925" y="228600"/>
                </a:lnTo>
                <a:lnTo>
                  <a:pt x="3414713" y="233362"/>
                </a:lnTo>
                <a:lnTo>
                  <a:pt x="3824288" y="228600"/>
                </a:lnTo>
                <a:lnTo>
                  <a:pt x="4005263" y="228600"/>
                </a:lnTo>
                <a:lnTo>
                  <a:pt x="4295775" y="209550"/>
                </a:lnTo>
                <a:lnTo>
                  <a:pt x="4438650" y="209550"/>
                </a:lnTo>
                <a:lnTo>
                  <a:pt x="4471988" y="204787"/>
                </a:lnTo>
                <a:lnTo>
                  <a:pt x="4524375" y="166687"/>
                </a:lnTo>
                <a:lnTo>
                  <a:pt x="4586288" y="100012"/>
                </a:lnTo>
                <a:lnTo>
                  <a:pt x="4619625" y="23812"/>
                </a:lnTo>
                <a:lnTo>
                  <a:pt x="4633913" y="9525"/>
                </a:lnTo>
                <a:lnTo>
                  <a:pt x="4648200" y="0"/>
                </a:lnTo>
                <a:lnTo>
                  <a:pt x="4676775" y="0"/>
                </a:lnTo>
                <a:lnTo>
                  <a:pt x="4691063" y="9525"/>
                </a:lnTo>
                <a:lnTo>
                  <a:pt x="4691063" y="76200"/>
                </a:lnTo>
                <a:lnTo>
                  <a:pt x="4667250" y="223837"/>
                </a:lnTo>
                <a:lnTo>
                  <a:pt x="4638675" y="304800"/>
                </a:lnTo>
                <a:lnTo>
                  <a:pt x="4567238" y="433387"/>
                </a:lnTo>
                <a:lnTo>
                  <a:pt x="4500563" y="538162"/>
                </a:lnTo>
                <a:lnTo>
                  <a:pt x="4452938" y="571500"/>
                </a:lnTo>
                <a:lnTo>
                  <a:pt x="4419600" y="581025"/>
                </a:lnTo>
                <a:lnTo>
                  <a:pt x="4386263" y="576262"/>
                </a:lnTo>
                <a:lnTo>
                  <a:pt x="4362450" y="552450"/>
                </a:lnTo>
                <a:lnTo>
                  <a:pt x="4300538" y="509587"/>
                </a:lnTo>
                <a:lnTo>
                  <a:pt x="4248150" y="495300"/>
                </a:lnTo>
                <a:lnTo>
                  <a:pt x="4000500" y="481012"/>
                </a:lnTo>
                <a:lnTo>
                  <a:pt x="3814763" y="471487"/>
                </a:lnTo>
                <a:lnTo>
                  <a:pt x="3409950" y="457200"/>
                </a:lnTo>
                <a:lnTo>
                  <a:pt x="3224213" y="452437"/>
                </a:lnTo>
                <a:lnTo>
                  <a:pt x="2814638" y="452437"/>
                </a:lnTo>
                <a:lnTo>
                  <a:pt x="2624138" y="452437"/>
                </a:lnTo>
                <a:lnTo>
                  <a:pt x="2119313" y="447675"/>
                </a:lnTo>
                <a:lnTo>
                  <a:pt x="1895475" y="447675"/>
                </a:lnTo>
                <a:lnTo>
                  <a:pt x="833438" y="452437"/>
                </a:lnTo>
                <a:lnTo>
                  <a:pt x="342900" y="457200"/>
                </a:lnTo>
                <a:lnTo>
                  <a:pt x="176213" y="447675"/>
                </a:lnTo>
                <a:lnTo>
                  <a:pt x="100013" y="428625"/>
                </a:lnTo>
                <a:lnTo>
                  <a:pt x="33338" y="385762"/>
                </a:lnTo>
                <a:lnTo>
                  <a:pt x="4763" y="352425"/>
                </a:lnTo>
                <a:lnTo>
                  <a:pt x="0" y="323850"/>
                </a:lnTo>
                <a:lnTo>
                  <a:pt x="9525" y="266700"/>
                </a:lnTo>
                <a:lnTo>
                  <a:pt x="28575" y="247650"/>
                </a:lnTo>
                <a:lnTo>
                  <a:pt x="128588" y="204787"/>
                </a:lnTo>
                <a:lnTo>
                  <a:pt x="266700" y="161925"/>
                </a:lnTo>
                <a:lnTo>
                  <a:pt x="371475" y="142875"/>
                </a:lnTo>
                <a:lnTo>
                  <a:pt x="447675" y="142875"/>
                </a:lnTo>
                <a:lnTo>
                  <a:pt x="552450" y="176212"/>
                </a:lnTo>
                <a:lnTo>
                  <a:pt x="614363" y="190500"/>
                </a:lnTo>
                <a:lnTo>
                  <a:pt x="1128713" y="2095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E7143316-C85B-443C-86AE-C8A8ADA8CA05}"/>
              </a:ext>
            </a:extLst>
          </p:cNvPr>
          <p:cNvSpPr/>
          <p:nvPr/>
        </p:nvSpPr>
        <p:spPr>
          <a:xfrm>
            <a:off x="4029076" y="3981450"/>
            <a:ext cx="1952625" cy="1631950"/>
          </a:xfrm>
          <a:custGeom>
            <a:avLst/>
            <a:gdLst>
              <a:gd name="connsiteX0" fmla="*/ 701675 w 1952625"/>
              <a:gd name="connsiteY0" fmla="*/ 1082675 h 1631950"/>
              <a:gd name="connsiteX1" fmla="*/ 946150 w 1952625"/>
              <a:gd name="connsiteY1" fmla="*/ 885825 h 1631950"/>
              <a:gd name="connsiteX2" fmla="*/ 1158875 w 1952625"/>
              <a:gd name="connsiteY2" fmla="*/ 692150 h 1631950"/>
              <a:gd name="connsiteX3" fmla="*/ 1311275 w 1952625"/>
              <a:gd name="connsiteY3" fmla="*/ 539750 h 1631950"/>
              <a:gd name="connsiteX4" fmla="*/ 1485900 w 1952625"/>
              <a:gd name="connsiteY4" fmla="*/ 330200 h 1631950"/>
              <a:gd name="connsiteX5" fmla="*/ 1635125 w 1952625"/>
              <a:gd name="connsiteY5" fmla="*/ 98425 h 1631950"/>
              <a:gd name="connsiteX6" fmla="*/ 1952625 w 1952625"/>
              <a:gd name="connsiteY6" fmla="*/ 0 h 1631950"/>
              <a:gd name="connsiteX7" fmla="*/ 1857375 w 1952625"/>
              <a:gd name="connsiteY7" fmla="*/ 254000 h 1631950"/>
              <a:gd name="connsiteX8" fmla="*/ 1828800 w 1952625"/>
              <a:gd name="connsiteY8" fmla="*/ 288925 h 1631950"/>
              <a:gd name="connsiteX9" fmla="*/ 1736725 w 1952625"/>
              <a:gd name="connsiteY9" fmla="*/ 390525 h 1631950"/>
              <a:gd name="connsiteX10" fmla="*/ 1577975 w 1952625"/>
              <a:gd name="connsiteY10" fmla="*/ 555625 h 1631950"/>
              <a:gd name="connsiteX11" fmla="*/ 1384300 w 1952625"/>
              <a:gd name="connsiteY11" fmla="*/ 746125 h 1631950"/>
              <a:gd name="connsiteX12" fmla="*/ 1143000 w 1952625"/>
              <a:gd name="connsiteY12" fmla="*/ 955675 h 1631950"/>
              <a:gd name="connsiteX13" fmla="*/ 936625 w 1952625"/>
              <a:gd name="connsiteY13" fmla="*/ 1104900 h 1631950"/>
              <a:gd name="connsiteX14" fmla="*/ 749300 w 1952625"/>
              <a:gd name="connsiteY14" fmla="*/ 1238250 h 1631950"/>
              <a:gd name="connsiteX15" fmla="*/ 587375 w 1952625"/>
              <a:gd name="connsiteY15" fmla="*/ 1336675 h 1631950"/>
              <a:gd name="connsiteX16" fmla="*/ 396875 w 1952625"/>
              <a:gd name="connsiteY16" fmla="*/ 1450975 h 1631950"/>
              <a:gd name="connsiteX17" fmla="*/ 101600 w 1952625"/>
              <a:gd name="connsiteY17" fmla="*/ 1600200 h 1631950"/>
              <a:gd name="connsiteX18" fmla="*/ 28575 w 1952625"/>
              <a:gd name="connsiteY18" fmla="*/ 1631950 h 1631950"/>
              <a:gd name="connsiteX19" fmla="*/ 9525 w 1952625"/>
              <a:gd name="connsiteY19" fmla="*/ 1631950 h 1631950"/>
              <a:gd name="connsiteX20" fmla="*/ 0 w 1952625"/>
              <a:gd name="connsiteY20" fmla="*/ 1616075 h 1631950"/>
              <a:gd name="connsiteX21" fmla="*/ 3175 w 1952625"/>
              <a:gd name="connsiteY21" fmla="*/ 1606550 h 1631950"/>
              <a:gd name="connsiteX22" fmla="*/ 41275 w 1952625"/>
              <a:gd name="connsiteY22" fmla="*/ 1577975 h 1631950"/>
              <a:gd name="connsiteX23" fmla="*/ 161925 w 1952625"/>
              <a:gd name="connsiteY23" fmla="*/ 1498600 h 1631950"/>
              <a:gd name="connsiteX24" fmla="*/ 393700 w 1952625"/>
              <a:gd name="connsiteY24" fmla="*/ 1323975 h 1631950"/>
              <a:gd name="connsiteX25" fmla="*/ 701675 w 1952625"/>
              <a:gd name="connsiteY25" fmla="*/ 1082675 h 163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952625" h="1631950">
                <a:moveTo>
                  <a:pt x="701675" y="1082675"/>
                </a:moveTo>
                <a:lnTo>
                  <a:pt x="946150" y="885825"/>
                </a:lnTo>
                <a:lnTo>
                  <a:pt x="1158875" y="692150"/>
                </a:lnTo>
                <a:lnTo>
                  <a:pt x="1311275" y="539750"/>
                </a:lnTo>
                <a:lnTo>
                  <a:pt x="1485900" y="330200"/>
                </a:lnTo>
                <a:lnTo>
                  <a:pt x="1635125" y="98425"/>
                </a:lnTo>
                <a:lnTo>
                  <a:pt x="1952625" y="0"/>
                </a:lnTo>
                <a:lnTo>
                  <a:pt x="1857375" y="254000"/>
                </a:lnTo>
                <a:lnTo>
                  <a:pt x="1828800" y="288925"/>
                </a:lnTo>
                <a:lnTo>
                  <a:pt x="1736725" y="390525"/>
                </a:lnTo>
                <a:lnTo>
                  <a:pt x="1577975" y="555625"/>
                </a:lnTo>
                <a:lnTo>
                  <a:pt x="1384300" y="746125"/>
                </a:lnTo>
                <a:lnTo>
                  <a:pt x="1143000" y="955675"/>
                </a:lnTo>
                <a:lnTo>
                  <a:pt x="936625" y="1104900"/>
                </a:lnTo>
                <a:lnTo>
                  <a:pt x="749300" y="1238250"/>
                </a:lnTo>
                <a:lnTo>
                  <a:pt x="587375" y="1336675"/>
                </a:lnTo>
                <a:lnTo>
                  <a:pt x="396875" y="1450975"/>
                </a:lnTo>
                <a:lnTo>
                  <a:pt x="101600" y="1600200"/>
                </a:lnTo>
                <a:lnTo>
                  <a:pt x="28575" y="1631950"/>
                </a:lnTo>
                <a:lnTo>
                  <a:pt x="9525" y="1631950"/>
                </a:lnTo>
                <a:lnTo>
                  <a:pt x="0" y="1616075"/>
                </a:lnTo>
                <a:lnTo>
                  <a:pt x="3175" y="1606550"/>
                </a:lnTo>
                <a:lnTo>
                  <a:pt x="41275" y="1577975"/>
                </a:lnTo>
                <a:lnTo>
                  <a:pt x="161925" y="1498600"/>
                </a:lnTo>
                <a:lnTo>
                  <a:pt x="393700" y="1323975"/>
                </a:lnTo>
                <a:lnTo>
                  <a:pt x="701675" y="10826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D4A314B1-7037-4410-9BED-F80F65131074}"/>
              </a:ext>
            </a:extLst>
          </p:cNvPr>
          <p:cNvSpPr/>
          <p:nvPr/>
        </p:nvSpPr>
        <p:spPr>
          <a:xfrm>
            <a:off x="6019801" y="4016376"/>
            <a:ext cx="2517775" cy="1641475"/>
          </a:xfrm>
          <a:custGeom>
            <a:avLst/>
            <a:gdLst>
              <a:gd name="connsiteX0" fmla="*/ 749300 w 2517775"/>
              <a:gd name="connsiteY0" fmla="*/ 730250 h 1641475"/>
              <a:gd name="connsiteX1" fmla="*/ 98425 w 2517775"/>
              <a:gd name="connsiteY1" fmla="*/ 95250 h 1641475"/>
              <a:gd name="connsiteX2" fmla="*/ 0 w 2517775"/>
              <a:gd name="connsiteY2" fmla="*/ 0 h 1641475"/>
              <a:gd name="connsiteX3" fmla="*/ 203200 w 2517775"/>
              <a:gd name="connsiteY3" fmla="*/ 28575 h 1641475"/>
              <a:gd name="connsiteX4" fmla="*/ 317500 w 2517775"/>
              <a:gd name="connsiteY4" fmla="*/ 133350 h 1641475"/>
              <a:gd name="connsiteX5" fmla="*/ 574675 w 2517775"/>
              <a:gd name="connsiteY5" fmla="*/ 349250 h 1641475"/>
              <a:gd name="connsiteX6" fmla="*/ 904875 w 2517775"/>
              <a:gd name="connsiteY6" fmla="*/ 606425 h 1641475"/>
              <a:gd name="connsiteX7" fmla="*/ 1146175 w 2517775"/>
              <a:gd name="connsiteY7" fmla="*/ 793750 h 1641475"/>
              <a:gd name="connsiteX8" fmla="*/ 1349375 w 2517775"/>
              <a:gd name="connsiteY8" fmla="*/ 933450 h 1641475"/>
              <a:gd name="connsiteX9" fmla="*/ 1609725 w 2517775"/>
              <a:gd name="connsiteY9" fmla="*/ 1098550 h 1641475"/>
              <a:gd name="connsiteX10" fmla="*/ 1971675 w 2517775"/>
              <a:gd name="connsiteY10" fmla="*/ 1298575 h 1641475"/>
              <a:gd name="connsiteX11" fmla="*/ 2209800 w 2517775"/>
              <a:gd name="connsiteY11" fmla="*/ 1412875 h 1641475"/>
              <a:gd name="connsiteX12" fmla="*/ 2384425 w 2517775"/>
              <a:gd name="connsiteY12" fmla="*/ 1466850 h 1641475"/>
              <a:gd name="connsiteX13" fmla="*/ 2482850 w 2517775"/>
              <a:gd name="connsiteY13" fmla="*/ 1504950 h 1641475"/>
              <a:gd name="connsiteX14" fmla="*/ 2508250 w 2517775"/>
              <a:gd name="connsiteY14" fmla="*/ 1517650 h 1641475"/>
              <a:gd name="connsiteX15" fmla="*/ 2517775 w 2517775"/>
              <a:gd name="connsiteY15" fmla="*/ 1533525 h 1641475"/>
              <a:gd name="connsiteX16" fmla="*/ 2508250 w 2517775"/>
              <a:gd name="connsiteY16" fmla="*/ 1546225 h 1641475"/>
              <a:gd name="connsiteX17" fmla="*/ 2438400 w 2517775"/>
              <a:gd name="connsiteY17" fmla="*/ 1565275 h 1641475"/>
              <a:gd name="connsiteX18" fmla="*/ 2041525 w 2517775"/>
              <a:gd name="connsiteY18" fmla="*/ 1619250 h 1641475"/>
              <a:gd name="connsiteX19" fmla="*/ 1854200 w 2517775"/>
              <a:gd name="connsiteY19" fmla="*/ 1641475 h 1641475"/>
              <a:gd name="connsiteX20" fmla="*/ 1793875 w 2517775"/>
              <a:gd name="connsiteY20" fmla="*/ 1641475 h 1641475"/>
              <a:gd name="connsiteX21" fmla="*/ 1755775 w 2517775"/>
              <a:gd name="connsiteY21" fmla="*/ 1631950 h 1641475"/>
              <a:gd name="connsiteX22" fmla="*/ 1679575 w 2517775"/>
              <a:gd name="connsiteY22" fmla="*/ 1593850 h 1641475"/>
              <a:gd name="connsiteX23" fmla="*/ 1501775 w 2517775"/>
              <a:gd name="connsiteY23" fmla="*/ 1447800 h 1641475"/>
              <a:gd name="connsiteX24" fmla="*/ 1050925 w 2517775"/>
              <a:gd name="connsiteY24" fmla="*/ 1016000 h 1641475"/>
              <a:gd name="connsiteX25" fmla="*/ 749300 w 2517775"/>
              <a:gd name="connsiteY25" fmla="*/ 730250 h 164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517775" h="1641475">
                <a:moveTo>
                  <a:pt x="749300" y="730250"/>
                </a:moveTo>
                <a:lnTo>
                  <a:pt x="98425" y="95250"/>
                </a:lnTo>
                <a:lnTo>
                  <a:pt x="0" y="0"/>
                </a:lnTo>
                <a:lnTo>
                  <a:pt x="203200" y="28575"/>
                </a:lnTo>
                <a:lnTo>
                  <a:pt x="317500" y="133350"/>
                </a:lnTo>
                <a:lnTo>
                  <a:pt x="574675" y="349250"/>
                </a:lnTo>
                <a:lnTo>
                  <a:pt x="904875" y="606425"/>
                </a:lnTo>
                <a:lnTo>
                  <a:pt x="1146175" y="793750"/>
                </a:lnTo>
                <a:lnTo>
                  <a:pt x="1349375" y="933450"/>
                </a:lnTo>
                <a:lnTo>
                  <a:pt x="1609725" y="1098550"/>
                </a:lnTo>
                <a:lnTo>
                  <a:pt x="1971675" y="1298575"/>
                </a:lnTo>
                <a:lnTo>
                  <a:pt x="2209800" y="1412875"/>
                </a:lnTo>
                <a:lnTo>
                  <a:pt x="2384425" y="1466850"/>
                </a:lnTo>
                <a:lnTo>
                  <a:pt x="2482850" y="1504950"/>
                </a:lnTo>
                <a:lnTo>
                  <a:pt x="2508250" y="1517650"/>
                </a:lnTo>
                <a:lnTo>
                  <a:pt x="2517775" y="1533525"/>
                </a:lnTo>
                <a:lnTo>
                  <a:pt x="2508250" y="1546225"/>
                </a:lnTo>
                <a:lnTo>
                  <a:pt x="2438400" y="1565275"/>
                </a:lnTo>
                <a:lnTo>
                  <a:pt x="2041525" y="1619250"/>
                </a:lnTo>
                <a:lnTo>
                  <a:pt x="1854200" y="1641475"/>
                </a:lnTo>
                <a:lnTo>
                  <a:pt x="1793875" y="1641475"/>
                </a:lnTo>
                <a:lnTo>
                  <a:pt x="1755775" y="1631950"/>
                </a:lnTo>
                <a:lnTo>
                  <a:pt x="1679575" y="1593850"/>
                </a:lnTo>
                <a:lnTo>
                  <a:pt x="1501775" y="1447800"/>
                </a:lnTo>
                <a:lnTo>
                  <a:pt x="1050925" y="1016000"/>
                </a:lnTo>
                <a:lnTo>
                  <a:pt x="749300" y="7302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E22C66D-42E4-4C65-9A31-470E99034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385" y="1352550"/>
            <a:ext cx="4511431" cy="468823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981421B-1648-4EEA-A0DC-3DDB7F2CF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076" y="1352550"/>
            <a:ext cx="4511431" cy="46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9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9" grpId="0" animBg="1"/>
      <p:bldP spid="12" grpId="0" animBg="1"/>
      <p:bldP spid="1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5035763-F854-48EB-AEC9-82A9CEABF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284" y="1084885"/>
            <a:ext cx="4511431" cy="46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88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5F0EE840-C4E7-45C2-A53E-E2145F101334}"/>
              </a:ext>
            </a:extLst>
          </p:cNvPr>
          <p:cNvSpPr/>
          <p:nvPr/>
        </p:nvSpPr>
        <p:spPr>
          <a:xfrm>
            <a:off x="4108450" y="1822450"/>
            <a:ext cx="3746500" cy="603250"/>
          </a:xfrm>
          <a:custGeom>
            <a:avLst/>
            <a:gdLst>
              <a:gd name="connsiteX0" fmla="*/ 1733550 w 3746500"/>
              <a:gd name="connsiteY0" fmla="*/ 234950 h 603250"/>
              <a:gd name="connsiteX1" fmla="*/ 1273175 w 3746500"/>
              <a:gd name="connsiteY1" fmla="*/ 273050 h 603250"/>
              <a:gd name="connsiteX2" fmla="*/ 990600 w 3746500"/>
              <a:gd name="connsiteY2" fmla="*/ 295275 h 603250"/>
              <a:gd name="connsiteX3" fmla="*/ 854075 w 3746500"/>
              <a:gd name="connsiteY3" fmla="*/ 304800 h 603250"/>
              <a:gd name="connsiteX4" fmla="*/ 647700 w 3746500"/>
              <a:gd name="connsiteY4" fmla="*/ 311150 h 603250"/>
              <a:gd name="connsiteX5" fmla="*/ 549275 w 3746500"/>
              <a:gd name="connsiteY5" fmla="*/ 314325 h 603250"/>
              <a:gd name="connsiteX6" fmla="*/ 463550 w 3746500"/>
              <a:gd name="connsiteY6" fmla="*/ 311150 h 603250"/>
              <a:gd name="connsiteX7" fmla="*/ 349250 w 3746500"/>
              <a:gd name="connsiteY7" fmla="*/ 304800 h 603250"/>
              <a:gd name="connsiteX8" fmla="*/ 276225 w 3746500"/>
              <a:gd name="connsiteY8" fmla="*/ 292100 h 603250"/>
              <a:gd name="connsiteX9" fmla="*/ 206375 w 3746500"/>
              <a:gd name="connsiteY9" fmla="*/ 269875 h 603250"/>
              <a:gd name="connsiteX10" fmla="*/ 117475 w 3746500"/>
              <a:gd name="connsiteY10" fmla="*/ 228600 h 603250"/>
              <a:gd name="connsiteX11" fmla="*/ 50800 w 3746500"/>
              <a:gd name="connsiteY11" fmla="*/ 196850 h 603250"/>
              <a:gd name="connsiteX12" fmla="*/ 19050 w 3746500"/>
              <a:gd name="connsiteY12" fmla="*/ 190500 h 603250"/>
              <a:gd name="connsiteX13" fmla="*/ 0 w 3746500"/>
              <a:gd name="connsiteY13" fmla="*/ 200025 h 603250"/>
              <a:gd name="connsiteX14" fmla="*/ 3175 w 3746500"/>
              <a:gd name="connsiteY14" fmla="*/ 225425 h 603250"/>
              <a:gd name="connsiteX15" fmla="*/ 12700 w 3746500"/>
              <a:gd name="connsiteY15" fmla="*/ 263525 h 603250"/>
              <a:gd name="connsiteX16" fmla="*/ 38100 w 3746500"/>
              <a:gd name="connsiteY16" fmla="*/ 295275 h 603250"/>
              <a:gd name="connsiteX17" fmla="*/ 152400 w 3746500"/>
              <a:gd name="connsiteY17" fmla="*/ 400050 h 603250"/>
              <a:gd name="connsiteX18" fmla="*/ 266700 w 3746500"/>
              <a:gd name="connsiteY18" fmla="*/ 492125 h 603250"/>
              <a:gd name="connsiteX19" fmla="*/ 330200 w 3746500"/>
              <a:gd name="connsiteY19" fmla="*/ 542925 h 603250"/>
              <a:gd name="connsiteX20" fmla="*/ 431800 w 3746500"/>
              <a:gd name="connsiteY20" fmla="*/ 603250 h 603250"/>
              <a:gd name="connsiteX21" fmla="*/ 441325 w 3746500"/>
              <a:gd name="connsiteY21" fmla="*/ 603250 h 603250"/>
              <a:gd name="connsiteX22" fmla="*/ 577850 w 3746500"/>
              <a:gd name="connsiteY22" fmla="*/ 574675 h 603250"/>
              <a:gd name="connsiteX23" fmla="*/ 847725 w 3746500"/>
              <a:gd name="connsiteY23" fmla="*/ 508000 h 603250"/>
              <a:gd name="connsiteX24" fmla="*/ 1130300 w 3746500"/>
              <a:gd name="connsiteY24" fmla="*/ 469900 h 603250"/>
              <a:gd name="connsiteX25" fmla="*/ 1466850 w 3746500"/>
              <a:gd name="connsiteY25" fmla="*/ 431800 h 603250"/>
              <a:gd name="connsiteX26" fmla="*/ 1905000 w 3746500"/>
              <a:gd name="connsiteY26" fmla="*/ 390525 h 603250"/>
              <a:gd name="connsiteX27" fmla="*/ 2066925 w 3746500"/>
              <a:gd name="connsiteY27" fmla="*/ 374650 h 603250"/>
              <a:gd name="connsiteX28" fmla="*/ 2286000 w 3746500"/>
              <a:gd name="connsiteY28" fmla="*/ 355600 h 603250"/>
              <a:gd name="connsiteX29" fmla="*/ 2552700 w 3746500"/>
              <a:gd name="connsiteY29" fmla="*/ 352425 h 603250"/>
              <a:gd name="connsiteX30" fmla="*/ 2854325 w 3746500"/>
              <a:gd name="connsiteY30" fmla="*/ 339725 h 603250"/>
              <a:gd name="connsiteX31" fmla="*/ 3038475 w 3746500"/>
              <a:gd name="connsiteY31" fmla="*/ 327025 h 603250"/>
              <a:gd name="connsiteX32" fmla="*/ 3232150 w 3746500"/>
              <a:gd name="connsiteY32" fmla="*/ 327025 h 603250"/>
              <a:gd name="connsiteX33" fmla="*/ 3495675 w 3746500"/>
              <a:gd name="connsiteY33" fmla="*/ 346075 h 603250"/>
              <a:gd name="connsiteX34" fmla="*/ 3648075 w 3746500"/>
              <a:gd name="connsiteY34" fmla="*/ 358775 h 603250"/>
              <a:gd name="connsiteX35" fmla="*/ 3689350 w 3746500"/>
              <a:gd name="connsiteY35" fmla="*/ 349250 h 603250"/>
              <a:gd name="connsiteX36" fmla="*/ 3724275 w 3746500"/>
              <a:gd name="connsiteY36" fmla="*/ 333375 h 603250"/>
              <a:gd name="connsiteX37" fmla="*/ 3736975 w 3746500"/>
              <a:gd name="connsiteY37" fmla="*/ 314325 h 603250"/>
              <a:gd name="connsiteX38" fmla="*/ 3746500 w 3746500"/>
              <a:gd name="connsiteY38" fmla="*/ 288925 h 603250"/>
              <a:gd name="connsiteX39" fmla="*/ 3743325 w 3746500"/>
              <a:gd name="connsiteY39" fmla="*/ 241300 h 603250"/>
              <a:gd name="connsiteX40" fmla="*/ 3724275 w 3746500"/>
              <a:gd name="connsiteY40" fmla="*/ 203200 h 603250"/>
              <a:gd name="connsiteX41" fmla="*/ 3667125 w 3746500"/>
              <a:gd name="connsiteY41" fmla="*/ 158750 h 603250"/>
              <a:gd name="connsiteX42" fmla="*/ 3562350 w 3746500"/>
              <a:gd name="connsiteY42" fmla="*/ 98425 h 603250"/>
              <a:gd name="connsiteX43" fmla="*/ 3463925 w 3746500"/>
              <a:gd name="connsiteY43" fmla="*/ 47625 h 603250"/>
              <a:gd name="connsiteX44" fmla="*/ 3381375 w 3746500"/>
              <a:gd name="connsiteY44" fmla="*/ 19050 h 603250"/>
              <a:gd name="connsiteX45" fmla="*/ 3302000 w 3746500"/>
              <a:gd name="connsiteY45" fmla="*/ 3175 h 603250"/>
              <a:gd name="connsiteX46" fmla="*/ 3244850 w 3746500"/>
              <a:gd name="connsiteY46" fmla="*/ 0 h 603250"/>
              <a:gd name="connsiteX47" fmla="*/ 3194050 w 3746500"/>
              <a:gd name="connsiteY47" fmla="*/ 15875 h 603250"/>
              <a:gd name="connsiteX48" fmla="*/ 3143250 w 3746500"/>
              <a:gd name="connsiteY48" fmla="*/ 38100 h 603250"/>
              <a:gd name="connsiteX49" fmla="*/ 3082925 w 3746500"/>
              <a:gd name="connsiteY49" fmla="*/ 85725 h 603250"/>
              <a:gd name="connsiteX50" fmla="*/ 3048000 w 3746500"/>
              <a:gd name="connsiteY50" fmla="*/ 92075 h 603250"/>
              <a:gd name="connsiteX51" fmla="*/ 2740025 w 3746500"/>
              <a:gd name="connsiteY51" fmla="*/ 139700 h 603250"/>
              <a:gd name="connsiteX52" fmla="*/ 1974850 w 3746500"/>
              <a:gd name="connsiteY52" fmla="*/ 212725 h 603250"/>
              <a:gd name="connsiteX53" fmla="*/ 1733550 w 3746500"/>
              <a:gd name="connsiteY53" fmla="*/ 234950 h 60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746500" h="603250">
                <a:moveTo>
                  <a:pt x="1733550" y="234950"/>
                </a:moveTo>
                <a:lnTo>
                  <a:pt x="1273175" y="273050"/>
                </a:lnTo>
                <a:lnTo>
                  <a:pt x="990600" y="295275"/>
                </a:lnTo>
                <a:lnTo>
                  <a:pt x="854075" y="304800"/>
                </a:lnTo>
                <a:lnTo>
                  <a:pt x="647700" y="311150"/>
                </a:lnTo>
                <a:lnTo>
                  <a:pt x="549275" y="314325"/>
                </a:lnTo>
                <a:lnTo>
                  <a:pt x="463550" y="311150"/>
                </a:lnTo>
                <a:lnTo>
                  <a:pt x="349250" y="304800"/>
                </a:lnTo>
                <a:lnTo>
                  <a:pt x="276225" y="292100"/>
                </a:lnTo>
                <a:lnTo>
                  <a:pt x="206375" y="269875"/>
                </a:lnTo>
                <a:lnTo>
                  <a:pt x="117475" y="228600"/>
                </a:lnTo>
                <a:lnTo>
                  <a:pt x="50800" y="196850"/>
                </a:lnTo>
                <a:lnTo>
                  <a:pt x="19050" y="190500"/>
                </a:lnTo>
                <a:lnTo>
                  <a:pt x="0" y="200025"/>
                </a:lnTo>
                <a:lnTo>
                  <a:pt x="3175" y="225425"/>
                </a:lnTo>
                <a:lnTo>
                  <a:pt x="12700" y="263525"/>
                </a:lnTo>
                <a:lnTo>
                  <a:pt x="38100" y="295275"/>
                </a:lnTo>
                <a:lnTo>
                  <a:pt x="152400" y="400050"/>
                </a:lnTo>
                <a:lnTo>
                  <a:pt x="266700" y="492125"/>
                </a:lnTo>
                <a:lnTo>
                  <a:pt x="330200" y="542925"/>
                </a:lnTo>
                <a:lnTo>
                  <a:pt x="431800" y="603250"/>
                </a:lnTo>
                <a:lnTo>
                  <a:pt x="441325" y="603250"/>
                </a:lnTo>
                <a:lnTo>
                  <a:pt x="577850" y="574675"/>
                </a:lnTo>
                <a:lnTo>
                  <a:pt x="847725" y="508000"/>
                </a:lnTo>
                <a:lnTo>
                  <a:pt x="1130300" y="469900"/>
                </a:lnTo>
                <a:lnTo>
                  <a:pt x="1466850" y="431800"/>
                </a:lnTo>
                <a:lnTo>
                  <a:pt x="1905000" y="390525"/>
                </a:lnTo>
                <a:lnTo>
                  <a:pt x="2066925" y="374650"/>
                </a:lnTo>
                <a:lnTo>
                  <a:pt x="2286000" y="355600"/>
                </a:lnTo>
                <a:lnTo>
                  <a:pt x="2552700" y="352425"/>
                </a:lnTo>
                <a:lnTo>
                  <a:pt x="2854325" y="339725"/>
                </a:lnTo>
                <a:lnTo>
                  <a:pt x="3038475" y="327025"/>
                </a:lnTo>
                <a:lnTo>
                  <a:pt x="3232150" y="327025"/>
                </a:lnTo>
                <a:lnTo>
                  <a:pt x="3495675" y="346075"/>
                </a:lnTo>
                <a:lnTo>
                  <a:pt x="3648075" y="358775"/>
                </a:lnTo>
                <a:lnTo>
                  <a:pt x="3689350" y="349250"/>
                </a:lnTo>
                <a:lnTo>
                  <a:pt x="3724275" y="333375"/>
                </a:lnTo>
                <a:lnTo>
                  <a:pt x="3736975" y="314325"/>
                </a:lnTo>
                <a:lnTo>
                  <a:pt x="3746500" y="288925"/>
                </a:lnTo>
                <a:lnTo>
                  <a:pt x="3743325" y="241300"/>
                </a:lnTo>
                <a:lnTo>
                  <a:pt x="3724275" y="203200"/>
                </a:lnTo>
                <a:lnTo>
                  <a:pt x="3667125" y="158750"/>
                </a:lnTo>
                <a:lnTo>
                  <a:pt x="3562350" y="98425"/>
                </a:lnTo>
                <a:lnTo>
                  <a:pt x="3463925" y="47625"/>
                </a:lnTo>
                <a:lnTo>
                  <a:pt x="3381375" y="19050"/>
                </a:lnTo>
                <a:lnTo>
                  <a:pt x="3302000" y="3175"/>
                </a:lnTo>
                <a:lnTo>
                  <a:pt x="3244850" y="0"/>
                </a:lnTo>
                <a:lnTo>
                  <a:pt x="3194050" y="15875"/>
                </a:lnTo>
                <a:lnTo>
                  <a:pt x="3143250" y="38100"/>
                </a:lnTo>
                <a:lnTo>
                  <a:pt x="3082925" y="85725"/>
                </a:lnTo>
                <a:lnTo>
                  <a:pt x="3048000" y="92075"/>
                </a:lnTo>
                <a:lnTo>
                  <a:pt x="2740025" y="139700"/>
                </a:lnTo>
                <a:lnTo>
                  <a:pt x="1974850" y="212725"/>
                </a:lnTo>
                <a:lnTo>
                  <a:pt x="1733550" y="2349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0ED36C7D-BCC8-48AF-B607-50C51BB887EC}"/>
              </a:ext>
            </a:extLst>
          </p:cNvPr>
          <p:cNvSpPr/>
          <p:nvPr/>
        </p:nvSpPr>
        <p:spPr>
          <a:xfrm>
            <a:off x="3873501" y="3387726"/>
            <a:ext cx="739775" cy="2428875"/>
          </a:xfrm>
          <a:custGeom>
            <a:avLst/>
            <a:gdLst>
              <a:gd name="connsiteX0" fmla="*/ 577850 w 739775"/>
              <a:gd name="connsiteY0" fmla="*/ 650875 h 2428875"/>
              <a:gd name="connsiteX1" fmla="*/ 555625 w 739775"/>
              <a:gd name="connsiteY1" fmla="*/ 412750 h 2428875"/>
              <a:gd name="connsiteX2" fmla="*/ 539750 w 739775"/>
              <a:gd name="connsiteY2" fmla="*/ 292100 h 2428875"/>
              <a:gd name="connsiteX3" fmla="*/ 508000 w 739775"/>
              <a:gd name="connsiteY3" fmla="*/ 200025 h 2428875"/>
              <a:gd name="connsiteX4" fmla="*/ 447675 w 739775"/>
              <a:gd name="connsiteY4" fmla="*/ 111125 h 2428875"/>
              <a:gd name="connsiteX5" fmla="*/ 387350 w 739775"/>
              <a:gd name="connsiteY5" fmla="*/ 73025 h 2428875"/>
              <a:gd name="connsiteX6" fmla="*/ 320675 w 739775"/>
              <a:gd name="connsiteY6" fmla="*/ 41275 h 2428875"/>
              <a:gd name="connsiteX7" fmla="*/ 228600 w 739775"/>
              <a:gd name="connsiteY7" fmla="*/ 15875 h 2428875"/>
              <a:gd name="connsiteX8" fmla="*/ 146050 w 739775"/>
              <a:gd name="connsiteY8" fmla="*/ 3175 h 2428875"/>
              <a:gd name="connsiteX9" fmla="*/ 76200 w 739775"/>
              <a:gd name="connsiteY9" fmla="*/ 0 h 2428875"/>
              <a:gd name="connsiteX10" fmla="*/ 22225 w 739775"/>
              <a:gd name="connsiteY10" fmla="*/ 3175 h 2428875"/>
              <a:gd name="connsiteX11" fmla="*/ 3175 w 739775"/>
              <a:gd name="connsiteY11" fmla="*/ 12700 h 2428875"/>
              <a:gd name="connsiteX12" fmla="*/ 0 w 739775"/>
              <a:gd name="connsiteY12" fmla="*/ 28575 h 2428875"/>
              <a:gd name="connsiteX13" fmla="*/ 19050 w 739775"/>
              <a:gd name="connsiteY13" fmla="*/ 53975 h 2428875"/>
              <a:gd name="connsiteX14" fmla="*/ 47625 w 739775"/>
              <a:gd name="connsiteY14" fmla="*/ 79375 h 2428875"/>
              <a:gd name="connsiteX15" fmla="*/ 114300 w 739775"/>
              <a:gd name="connsiteY15" fmla="*/ 123825 h 2428875"/>
              <a:gd name="connsiteX16" fmla="*/ 165100 w 739775"/>
              <a:gd name="connsiteY16" fmla="*/ 171450 h 2428875"/>
              <a:gd name="connsiteX17" fmla="*/ 200025 w 739775"/>
              <a:gd name="connsiteY17" fmla="*/ 206375 h 2428875"/>
              <a:gd name="connsiteX18" fmla="*/ 222250 w 739775"/>
              <a:gd name="connsiteY18" fmla="*/ 241300 h 2428875"/>
              <a:gd name="connsiteX19" fmla="*/ 254000 w 739775"/>
              <a:gd name="connsiteY19" fmla="*/ 333375 h 2428875"/>
              <a:gd name="connsiteX20" fmla="*/ 307975 w 739775"/>
              <a:gd name="connsiteY20" fmla="*/ 549275 h 2428875"/>
              <a:gd name="connsiteX21" fmla="*/ 320675 w 739775"/>
              <a:gd name="connsiteY21" fmla="*/ 609600 h 2428875"/>
              <a:gd name="connsiteX22" fmla="*/ 352425 w 739775"/>
              <a:gd name="connsiteY22" fmla="*/ 908050 h 2428875"/>
              <a:gd name="connsiteX23" fmla="*/ 390525 w 739775"/>
              <a:gd name="connsiteY23" fmla="*/ 1260475 h 2428875"/>
              <a:gd name="connsiteX24" fmla="*/ 431800 w 739775"/>
              <a:gd name="connsiteY24" fmla="*/ 1619250 h 2428875"/>
              <a:gd name="connsiteX25" fmla="*/ 431800 w 739775"/>
              <a:gd name="connsiteY25" fmla="*/ 1768475 h 2428875"/>
              <a:gd name="connsiteX26" fmla="*/ 431800 w 739775"/>
              <a:gd name="connsiteY26" fmla="*/ 2035175 h 2428875"/>
              <a:gd name="connsiteX27" fmla="*/ 438150 w 739775"/>
              <a:gd name="connsiteY27" fmla="*/ 2124075 h 2428875"/>
              <a:gd name="connsiteX28" fmla="*/ 447675 w 739775"/>
              <a:gd name="connsiteY28" fmla="*/ 2203450 h 2428875"/>
              <a:gd name="connsiteX29" fmla="*/ 457200 w 739775"/>
              <a:gd name="connsiteY29" fmla="*/ 2251075 h 2428875"/>
              <a:gd name="connsiteX30" fmla="*/ 479425 w 739775"/>
              <a:gd name="connsiteY30" fmla="*/ 2308225 h 2428875"/>
              <a:gd name="connsiteX31" fmla="*/ 508000 w 739775"/>
              <a:gd name="connsiteY31" fmla="*/ 2365375 h 2428875"/>
              <a:gd name="connsiteX32" fmla="*/ 533400 w 739775"/>
              <a:gd name="connsiteY32" fmla="*/ 2393950 h 2428875"/>
              <a:gd name="connsiteX33" fmla="*/ 549275 w 739775"/>
              <a:gd name="connsiteY33" fmla="*/ 2409825 h 2428875"/>
              <a:gd name="connsiteX34" fmla="*/ 571500 w 739775"/>
              <a:gd name="connsiteY34" fmla="*/ 2422525 h 2428875"/>
              <a:gd name="connsiteX35" fmla="*/ 606425 w 739775"/>
              <a:gd name="connsiteY35" fmla="*/ 2428875 h 2428875"/>
              <a:gd name="connsiteX36" fmla="*/ 654050 w 739775"/>
              <a:gd name="connsiteY36" fmla="*/ 2416175 h 2428875"/>
              <a:gd name="connsiteX37" fmla="*/ 679450 w 739775"/>
              <a:gd name="connsiteY37" fmla="*/ 2400300 h 2428875"/>
              <a:gd name="connsiteX38" fmla="*/ 701675 w 739775"/>
              <a:gd name="connsiteY38" fmla="*/ 2365375 h 2428875"/>
              <a:gd name="connsiteX39" fmla="*/ 717550 w 739775"/>
              <a:gd name="connsiteY39" fmla="*/ 2320925 h 2428875"/>
              <a:gd name="connsiteX40" fmla="*/ 727075 w 739775"/>
              <a:gd name="connsiteY40" fmla="*/ 2276475 h 2428875"/>
              <a:gd name="connsiteX41" fmla="*/ 736600 w 739775"/>
              <a:gd name="connsiteY41" fmla="*/ 2228850 h 2428875"/>
              <a:gd name="connsiteX42" fmla="*/ 739775 w 739775"/>
              <a:gd name="connsiteY42" fmla="*/ 2174875 h 2428875"/>
              <a:gd name="connsiteX43" fmla="*/ 739775 w 739775"/>
              <a:gd name="connsiteY43" fmla="*/ 2098675 h 2428875"/>
              <a:gd name="connsiteX44" fmla="*/ 695325 w 739775"/>
              <a:gd name="connsiteY44" fmla="*/ 1978025 h 2428875"/>
              <a:gd name="connsiteX45" fmla="*/ 654050 w 739775"/>
              <a:gd name="connsiteY45" fmla="*/ 1460500 h 2428875"/>
              <a:gd name="connsiteX46" fmla="*/ 622300 w 739775"/>
              <a:gd name="connsiteY46" fmla="*/ 1092200 h 2428875"/>
              <a:gd name="connsiteX47" fmla="*/ 577850 w 739775"/>
              <a:gd name="connsiteY47" fmla="*/ 650875 h 242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739775" h="2428875">
                <a:moveTo>
                  <a:pt x="577850" y="650875"/>
                </a:moveTo>
                <a:lnTo>
                  <a:pt x="555625" y="412750"/>
                </a:lnTo>
                <a:lnTo>
                  <a:pt x="539750" y="292100"/>
                </a:lnTo>
                <a:lnTo>
                  <a:pt x="508000" y="200025"/>
                </a:lnTo>
                <a:lnTo>
                  <a:pt x="447675" y="111125"/>
                </a:lnTo>
                <a:lnTo>
                  <a:pt x="387350" y="73025"/>
                </a:lnTo>
                <a:lnTo>
                  <a:pt x="320675" y="41275"/>
                </a:lnTo>
                <a:lnTo>
                  <a:pt x="228600" y="15875"/>
                </a:lnTo>
                <a:lnTo>
                  <a:pt x="146050" y="3175"/>
                </a:lnTo>
                <a:lnTo>
                  <a:pt x="76200" y="0"/>
                </a:lnTo>
                <a:lnTo>
                  <a:pt x="22225" y="3175"/>
                </a:lnTo>
                <a:lnTo>
                  <a:pt x="3175" y="12700"/>
                </a:lnTo>
                <a:lnTo>
                  <a:pt x="0" y="28575"/>
                </a:lnTo>
                <a:lnTo>
                  <a:pt x="19050" y="53975"/>
                </a:lnTo>
                <a:lnTo>
                  <a:pt x="47625" y="79375"/>
                </a:lnTo>
                <a:lnTo>
                  <a:pt x="114300" y="123825"/>
                </a:lnTo>
                <a:lnTo>
                  <a:pt x="165100" y="171450"/>
                </a:lnTo>
                <a:lnTo>
                  <a:pt x="200025" y="206375"/>
                </a:lnTo>
                <a:lnTo>
                  <a:pt x="222250" y="241300"/>
                </a:lnTo>
                <a:lnTo>
                  <a:pt x="254000" y="333375"/>
                </a:lnTo>
                <a:lnTo>
                  <a:pt x="307975" y="549275"/>
                </a:lnTo>
                <a:lnTo>
                  <a:pt x="320675" y="609600"/>
                </a:lnTo>
                <a:lnTo>
                  <a:pt x="352425" y="908050"/>
                </a:lnTo>
                <a:lnTo>
                  <a:pt x="390525" y="1260475"/>
                </a:lnTo>
                <a:lnTo>
                  <a:pt x="431800" y="1619250"/>
                </a:lnTo>
                <a:lnTo>
                  <a:pt x="431800" y="1768475"/>
                </a:lnTo>
                <a:lnTo>
                  <a:pt x="431800" y="2035175"/>
                </a:lnTo>
                <a:lnTo>
                  <a:pt x="438150" y="2124075"/>
                </a:lnTo>
                <a:lnTo>
                  <a:pt x="447675" y="2203450"/>
                </a:lnTo>
                <a:lnTo>
                  <a:pt x="457200" y="2251075"/>
                </a:lnTo>
                <a:lnTo>
                  <a:pt x="479425" y="2308225"/>
                </a:lnTo>
                <a:lnTo>
                  <a:pt x="508000" y="2365375"/>
                </a:lnTo>
                <a:lnTo>
                  <a:pt x="533400" y="2393950"/>
                </a:lnTo>
                <a:lnTo>
                  <a:pt x="549275" y="2409825"/>
                </a:lnTo>
                <a:lnTo>
                  <a:pt x="571500" y="2422525"/>
                </a:lnTo>
                <a:lnTo>
                  <a:pt x="606425" y="2428875"/>
                </a:lnTo>
                <a:lnTo>
                  <a:pt x="654050" y="2416175"/>
                </a:lnTo>
                <a:lnTo>
                  <a:pt x="679450" y="2400300"/>
                </a:lnTo>
                <a:lnTo>
                  <a:pt x="701675" y="2365375"/>
                </a:lnTo>
                <a:lnTo>
                  <a:pt x="717550" y="2320925"/>
                </a:lnTo>
                <a:lnTo>
                  <a:pt x="727075" y="2276475"/>
                </a:lnTo>
                <a:lnTo>
                  <a:pt x="736600" y="2228850"/>
                </a:lnTo>
                <a:lnTo>
                  <a:pt x="739775" y="2174875"/>
                </a:lnTo>
                <a:lnTo>
                  <a:pt x="739775" y="2098675"/>
                </a:lnTo>
                <a:lnTo>
                  <a:pt x="695325" y="1978025"/>
                </a:lnTo>
                <a:lnTo>
                  <a:pt x="654050" y="1460500"/>
                </a:lnTo>
                <a:lnTo>
                  <a:pt x="622300" y="1092200"/>
                </a:lnTo>
                <a:lnTo>
                  <a:pt x="577850" y="65087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3521761C-086D-40BF-B97B-F36983B6FEF3}"/>
              </a:ext>
            </a:extLst>
          </p:cNvPr>
          <p:cNvSpPr/>
          <p:nvPr/>
        </p:nvSpPr>
        <p:spPr>
          <a:xfrm>
            <a:off x="4229101" y="3086101"/>
            <a:ext cx="3852863" cy="2538413"/>
          </a:xfrm>
          <a:custGeom>
            <a:avLst/>
            <a:gdLst>
              <a:gd name="connsiteX0" fmla="*/ 481013 w 3852863"/>
              <a:gd name="connsiteY0" fmla="*/ 581025 h 2538413"/>
              <a:gd name="connsiteX1" fmla="*/ 1114425 w 3852863"/>
              <a:gd name="connsiteY1" fmla="*/ 495300 h 2538413"/>
              <a:gd name="connsiteX2" fmla="*/ 1409700 w 3852863"/>
              <a:gd name="connsiteY2" fmla="*/ 471488 h 2538413"/>
              <a:gd name="connsiteX3" fmla="*/ 2147888 w 3852863"/>
              <a:gd name="connsiteY3" fmla="*/ 404813 h 2538413"/>
              <a:gd name="connsiteX4" fmla="*/ 3100388 w 3852863"/>
              <a:gd name="connsiteY4" fmla="*/ 319088 h 2538413"/>
              <a:gd name="connsiteX5" fmla="*/ 3328988 w 3852863"/>
              <a:gd name="connsiteY5" fmla="*/ 300038 h 2538413"/>
              <a:gd name="connsiteX6" fmla="*/ 3390900 w 3852863"/>
              <a:gd name="connsiteY6" fmla="*/ 309563 h 2538413"/>
              <a:gd name="connsiteX7" fmla="*/ 3429000 w 3852863"/>
              <a:gd name="connsiteY7" fmla="*/ 323850 h 2538413"/>
              <a:gd name="connsiteX8" fmla="*/ 3462338 w 3852863"/>
              <a:gd name="connsiteY8" fmla="*/ 352425 h 2538413"/>
              <a:gd name="connsiteX9" fmla="*/ 3481388 w 3852863"/>
              <a:gd name="connsiteY9" fmla="*/ 381000 h 2538413"/>
              <a:gd name="connsiteX10" fmla="*/ 3486150 w 3852863"/>
              <a:gd name="connsiteY10" fmla="*/ 404813 h 2538413"/>
              <a:gd name="connsiteX11" fmla="*/ 3481388 w 3852863"/>
              <a:gd name="connsiteY11" fmla="*/ 509588 h 2538413"/>
              <a:gd name="connsiteX12" fmla="*/ 3429000 w 3852863"/>
              <a:gd name="connsiteY12" fmla="*/ 1076325 h 2538413"/>
              <a:gd name="connsiteX13" fmla="*/ 3367088 w 3852863"/>
              <a:gd name="connsiteY13" fmla="*/ 1466850 h 2538413"/>
              <a:gd name="connsiteX14" fmla="*/ 3267075 w 3852863"/>
              <a:gd name="connsiteY14" fmla="*/ 2038350 h 2538413"/>
              <a:gd name="connsiteX15" fmla="*/ 3171825 w 3852863"/>
              <a:gd name="connsiteY15" fmla="*/ 2419350 h 2538413"/>
              <a:gd name="connsiteX16" fmla="*/ 3257550 w 3852863"/>
              <a:gd name="connsiteY16" fmla="*/ 2481263 h 2538413"/>
              <a:gd name="connsiteX17" fmla="*/ 3300413 w 3852863"/>
              <a:gd name="connsiteY17" fmla="*/ 2509838 h 2538413"/>
              <a:gd name="connsiteX18" fmla="*/ 3343275 w 3852863"/>
              <a:gd name="connsiteY18" fmla="*/ 2533650 h 2538413"/>
              <a:gd name="connsiteX19" fmla="*/ 3376613 w 3852863"/>
              <a:gd name="connsiteY19" fmla="*/ 2538413 h 2538413"/>
              <a:gd name="connsiteX20" fmla="*/ 3414713 w 3852863"/>
              <a:gd name="connsiteY20" fmla="*/ 2505075 h 2538413"/>
              <a:gd name="connsiteX21" fmla="*/ 3462338 w 3852863"/>
              <a:gd name="connsiteY21" fmla="*/ 2428875 h 2538413"/>
              <a:gd name="connsiteX22" fmla="*/ 3495675 w 3852863"/>
              <a:gd name="connsiteY22" fmla="*/ 2314575 h 2538413"/>
              <a:gd name="connsiteX23" fmla="*/ 3533775 w 3852863"/>
              <a:gd name="connsiteY23" fmla="*/ 2105025 h 2538413"/>
              <a:gd name="connsiteX24" fmla="*/ 3552825 w 3852863"/>
              <a:gd name="connsiteY24" fmla="*/ 1919288 h 2538413"/>
              <a:gd name="connsiteX25" fmla="*/ 3633788 w 3852863"/>
              <a:gd name="connsiteY25" fmla="*/ 1504950 h 2538413"/>
              <a:gd name="connsiteX26" fmla="*/ 3733800 w 3852863"/>
              <a:gd name="connsiteY26" fmla="*/ 876300 h 2538413"/>
              <a:gd name="connsiteX27" fmla="*/ 3781425 w 3852863"/>
              <a:gd name="connsiteY27" fmla="*/ 528638 h 2538413"/>
              <a:gd name="connsiteX28" fmla="*/ 3805238 w 3852863"/>
              <a:gd name="connsiteY28" fmla="*/ 466725 h 2538413"/>
              <a:gd name="connsiteX29" fmla="*/ 3838575 w 3852863"/>
              <a:gd name="connsiteY29" fmla="*/ 400050 h 2538413"/>
              <a:gd name="connsiteX30" fmla="*/ 3852863 w 3852863"/>
              <a:gd name="connsiteY30" fmla="*/ 371475 h 2538413"/>
              <a:gd name="connsiteX31" fmla="*/ 3852863 w 3852863"/>
              <a:gd name="connsiteY31" fmla="*/ 333375 h 2538413"/>
              <a:gd name="connsiteX32" fmla="*/ 3819525 w 3852863"/>
              <a:gd name="connsiteY32" fmla="*/ 280988 h 2538413"/>
              <a:gd name="connsiteX33" fmla="*/ 3705225 w 3852863"/>
              <a:gd name="connsiteY33" fmla="*/ 180975 h 2538413"/>
              <a:gd name="connsiteX34" fmla="*/ 3557588 w 3852863"/>
              <a:gd name="connsiteY34" fmla="*/ 76200 h 2538413"/>
              <a:gd name="connsiteX35" fmla="*/ 3462338 w 3852863"/>
              <a:gd name="connsiteY35" fmla="*/ 23813 h 2538413"/>
              <a:gd name="connsiteX36" fmla="*/ 3419475 w 3852863"/>
              <a:gd name="connsiteY36" fmla="*/ 9525 h 2538413"/>
              <a:gd name="connsiteX37" fmla="*/ 3386138 w 3852863"/>
              <a:gd name="connsiteY37" fmla="*/ 0 h 2538413"/>
              <a:gd name="connsiteX38" fmla="*/ 3348038 w 3852863"/>
              <a:gd name="connsiteY38" fmla="*/ 23813 h 2538413"/>
              <a:gd name="connsiteX39" fmla="*/ 3276600 w 3852863"/>
              <a:gd name="connsiteY39" fmla="*/ 66675 h 2538413"/>
              <a:gd name="connsiteX40" fmla="*/ 3205163 w 3852863"/>
              <a:gd name="connsiteY40" fmla="*/ 100013 h 2538413"/>
              <a:gd name="connsiteX41" fmla="*/ 2243138 w 3852863"/>
              <a:gd name="connsiteY41" fmla="*/ 190500 h 2538413"/>
              <a:gd name="connsiteX42" fmla="*/ 1290638 w 3852863"/>
              <a:gd name="connsiteY42" fmla="*/ 280988 h 2538413"/>
              <a:gd name="connsiteX43" fmla="*/ 0 w 3852863"/>
              <a:gd name="connsiteY43" fmla="*/ 428625 h 2538413"/>
              <a:gd name="connsiteX44" fmla="*/ 138113 w 3852863"/>
              <a:gd name="connsiteY44" fmla="*/ 619125 h 2538413"/>
              <a:gd name="connsiteX45" fmla="*/ 481013 w 3852863"/>
              <a:gd name="connsiteY45" fmla="*/ 581025 h 2538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852863" h="2538413">
                <a:moveTo>
                  <a:pt x="481013" y="581025"/>
                </a:moveTo>
                <a:lnTo>
                  <a:pt x="1114425" y="495300"/>
                </a:lnTo>
                <a:lnTo>
                  <a:pt x="1409700" y="471488"/>
                </a:lnTo>
                <a:lnTo>
                  <a:pt x="2147888" y="404813"/>
                </a:lnTo>
                <a:lnTo>
                  <a:pt x="3100388" y="319088"/>
                </a:lnTo>
                <a:lnTo>
                  <a:pt x="3328988" y="300038"/>
                </a:lnTo>
                <a:lnTo>
                  <a:pt x="3390900" y="309563"/>
                </a:lnTo>
                <a:lnTo>
                  <a:pt x="3429000" y="323850"/>
                </a:lnTo>
                <a:lnTo>
                  <a:pt x="3462338" y="352425"/>
                </a:lnTo>
                <a:lnTo>
                  <a:pt x="3481388" y="381000"/>
                </a:lnTo>
                <a:lnTo>
                  <a:pt x="3486150" y="404813"/>
                </a:lnTo>
                <a:lnTo>
                  <a:pt x="3481388" y="509588"/>
                </a:lnTo>
                <a:lnTo>
                  <a:pt x="3429000" y="1076325"/>
                </a:lnTo>
                <a:lnTo>
                  <a:pt x="3367088" y="1466850"/>
                </a:lnTo>
                <a:lnTo>
                  <a:pt x="3267075" y="2038350"/>
                </a:lnTo>
                <a:lnTo>
                  <a:pt x="3171825" y="2419350"/>
                </a:lnTo>
                <a:lnTo>
                  <a:pt x="3257550" y="2481263"/>
                </a:lnTo>
                <a:lnTo>
                  <a:pt x="3300413" y="2509838"/>
                </a:lnTo>
                <a:lnTo>
                  <a:pt x="3343275" y="2533650"/>
                </a:lnTo>
                <a:lnTo>
                  <a:pt x="3376613" y="2538413"/>
                </a:lnTo>
                <a:lnTo>
                  <a:pt x="3414713" y="2505075"/>
                </a:lnTo>
                <a:lnTo>
                  <a:pt x="3462338" y="2428875"/>
                </a:lnTo>
                <a:lnTo>
                  <a:pt x="3495675" y="2314575"/>
                </a:lnTo>
                <a:lnTo>
                  <a:pt x="3533775" y="2105025"/>
                </a:lnTo>
                <a:lnTo>
                  <a:pt x="3552825" y="1919288"/>
                </a:lnTo>
                <a:lnTo>
                  <a:pt x="3633788" y="1504950"/>
                </a:lnTo>
                <a:lnTo>
                  <a:pt x="3733800" y="876300"/>
                </a:lnTo>
                <a:lnTo>
                  <a:pt x="3781425" y="528638"/>
                </a:lnTo>
                <a:lnTo>
                  <a:pt x="3805238" y="466725"/>
                </a:lnTo>
                <a:lnTo>
                  <a:pt x="3838575" y="400050"/>
                </a:lnTo>
                <a:lnTo>
                  <a:pt x="3852863" y="371475"/>
                </a:lnTo>
                <a:lnTo>
                  <a:pt x="3852863" y="333375"/>
                </a:lnTo>
                <a:lnTo>
                  <a:pt x="3819525" y="280988"/>
                </a:lnTo>
                <a:lnTo>
                  <a:pt x="3705225" y="180975"/>
                </a:lnTo>
                <a:lnTo>
                  <a:pt x="3557588" y="76200"/>
                </a:lnTo>
                <a:lnTo>
                  <a:pt x="3462338" y="23813"/>
                </a:lnTo>
                <a:lnTo>
                  <a:pt x="3419475" y="9525"/>
                </a:lnTo>
                <a:lnTo>
                  <a:pt x="3386138" y="0"/>
                </a:lnTo>
                <a:lnTo>
                  <a:pt x="3348038" y="23813"/>
                </a:lnTo>
                <a:lnTo>
                  <a:pt x="3276600" y="66675"/>
                </a:lnTo>
                <a:lnTo>
                  <a:pt x="3205163" y="100013"/>
                </a:lnTo>
                <a:lnTo>
                  <a:pt x="2243138" y="190500"/>
                </a:lnTo>
                <a:lnTo>
                  <a:pt x="1290638" y="280988"/>
                </a:lnTo>
                <a:lnTo>
                  <a:pt x="0" y="428625"/>
                </a:lnTo>
                <a:lnTo>
                  <a:pt x="138113" y="619125"/>
                </a:lnTo>
                <a:lnTo>
                  <a:pt x="481013" y="58102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6367E47D-620D-4272-9238-7C7685416EB3}"/>
              </a:ext>
            </a:extLst>
          </p:cNvPr>
          <p:cNvSpPr/>
          <p:nvPr/>
        </p:nvSpPr>
        <p:spPr>
          <a:xfrm>
            <a:off x="4635500" y="2336800"/>
            <a:ext cx="1003300" cy="2520950"/>
          </a:xfrm>
          <a:custGeom>
            <a:avLst/>
            <a:gdLst>
              <a:gd name="connsiteX0" fmla="*/ 949325 w 1003300"/>
              <a:gd name="connsiteY0" fmla="*/ 768350 h 2520950"/>
              <a:gd name="connsiteX1" fmla="*/ 958850 w 1003300"/>
              <a:gd name="connsiteY1" fmla="*/ 485775 h 2520950"/>
              <a:gd name="connsiteX2" fmla="*/ 962025 w 1003300"/>
              <a:gd name="connsiteY2" fmla="*/ 339725 h 2520950"/>
              <a:gd name="connsiteX3" fmla="*/ 971550 w 1003300"/>
              <a:gd name="connsiteY3" fmla="*/ 311150 h 2520950"/>
              <a:gd name="connsiteX4" fmla="*/ 990600 w 1003300"/>
              <a:gd name="connsiteY4" fmla="*/ 273050 h 2520950"/>
              <a:gd name="connsiteX5" fmla="*/ 1000125 w 1003300"/>
              <a:gd name="connsiteY5" fmla="*/ 231775 h 2520950"/>
              <a:gd name="connsiteX6" fmla="*/ 1003300 w 1003300"/>
              <a:gd name="connsiteY6" fmla="*/ 193675 h 2520950"/>
              <a:gd name="connsiteX7" fmla="*/ 990600 w 1003300"/>
              <a:gd name="connsiteY7" fmla="*/ 161925 h 2520950"/>
              <a:gd name="connsiteX8" fmla="*/ 958850 w 1003300"/>
              <a:gd name="connsiteY8" fmla="*/ 130175 h 2520950"/>
              <a:gd name="connsiteX9" fmla="*/ 901700 w 1003300"/>
              <a:gd name="connsiteY9" fmla="*/ 92075 h 2520950"/>
              <a:gd name="connsiteX10" fmla="*/ 825500 w 1003300"/>
              <a:gd name="connsiteY10" fmla="*/ 53975 h 2520950"/>
              <a:gd name="connsiteX11" fmla="*/ 749300 w 1003300"/>
              <a:gd name="connsiteY11" fmla="*/ 28575 h 2520950"/>
              <a:gd name="connsiteX12" fmla="*/ 673100 w 1003300"/>
              <a:gd name="connsiteY12" fmla="*/ 9525 h 2520950"/>
              <a:gd name="connsiteX13" fmla="*/ 625475 w 1003300"/>
              <a:gd name="connsiteY13" fmla="*/ 3175 h 2520950"/>
              <a:gd name="connsiteX14" fmla="*/ 558800 w 1003300"/>
              <a:gd name="connsiteY14" fmla="*/ 0 h 2520950"/>
              <a:gd name="connsiteX15" fmla="*/ 517525 w 1003300"/>
              <a:gd name="connsiteY15" fmla="*/ 6350 h 2520950"/>
              <a:gd name="connsiteX16" fmla="*/ 508000 w 1003300"/>
              <a:gd name="connsiteY16" fmla="*/ 22225 h 2520950"/>
              <a:gd name="connsiteX17" fmla="*/ 517525 w 1003300"/>
              <a:gd name="connsiteY17" fmla="*/ 44450 h 2520950"/>
              <a:gd name="connsiteX18" fmla="*/ 565150 w 1003300"/>
              <a:gd name="connsiteY18" fmla="*/ 95250 h 2520950"/>
              <a:gd name="connsiteX19" fmla="*/ 609600 w 1003300"/>
              <a:gd name="connsiteY19" fmla="*/ 161925 h 2520950"/>
              <a:gd name="connsiteX20" fmla="*/ 647700 w 1003300"/>
              <a:gd name="connsiteY20" fmla="*/ 234950 h 2520950"/>
              <a:gd name="connsiteX21" fmla="*/ 676275 w 1003300"/>
              <a:gd name="connsiteY21" fmla="*/ 298450 h 2520950"/>
              <a:gd name="connsiteX22" fmla="*/ 688975 w 1003300"/>
              <a:gd name="connsiteY22" fmla="*/ 349250 h 2520950"/>
              <a:gd name="connsiteX23" fmla="*/ 704850 w 1003300"/>
              <a:gd name="connsiteY23" fmla="*/ 415925 h 2520950"/>
              <a:gd name="connsiteX24" fmla="*/ 717550 w 1003300"/>
              <a:gd name="connsiteY24" fmla="*/ 523875 h 2520950"/>
              <a:gd name="connsiteX25" fmla="*/ 714375 w 1003300"/>
              <a:gd name="connsiteY25" fmla="*/ 612775 h 2520950"/>
              <a:gd name="connsiteX26" fmla="*/ 701675 w 1003300"/>
              <a:gd name="connsiteY26" fmla="*/ 901700 h 2520950"/>
              <a:gd name="connsiteX27" fmla="*/ 692150 w 1003300"/>
              <a:gd name="connsiteY27" fmla="*/ 1076325 h 2520950"/>
              <a:gd name="connsiteX28" fmla="*/ 666750 w 1003300"/>
              <a:gd name="connsiteY28" fmla="*/ 1289050 h 2520950"/>
              <a:gd name="connsiteX29" fmla="*/ 641350 w 1003300"/>
              <a:gd name="connsiteY29" fmla="*/ 1425575 h 2520950"/>
              <a:gd name="connsiteX30" fmla="*/ 596900 w 1003300"/>
              <a:gd name="connsiteY30" fmla="*/ 1571625 h 2520950"/>
              <a:gd name="connsiteX31" fmla="*/ 511175 w 1003300"/>
              <a:gd name="connsiteY31" fmla="*/ 1784350 h 2520950"/>
              <a:gd name="connsiteX32" fmla="*/ 406400 w 1003300"/>
              <a:gd name="connsiteY32" fmla="*/ 1971675 h 2520950"/>
              <a:gd name="connsiteX33" fmla="*/ 260350 w 1003300"/>
              <a:gd name="connsiteY33" fmla="*/ 2174875 h 2520950"/>
              <a:gd name="connsiteX34" fmla="*/ 120650 w 1003300"/>
              <a:gd name="connsiteY34" fmla="*/ 2339975 h 2520950"/>
              <a:gd name="connsiteX35" fmla="*/ 28575 w 1003300"/>
              <a:gd name="connsiteY35" fmla="*/ 2428875 h 2520950"/>
              <a:gd name="connsiteX36" fmla="*/ 9525 w 1003300"/>
              <a:gd name="connsiteY36" fmla="*/ 2454275 h 2520950"/>
              <a:gd name="connsiteX37" fmla="*/ 0 w 1003300"/>
              <a:gd name="connsiteY37" fmla="*/ 2482850 h 2520950"/>
              <a:gd name="connsiteX38" fmla="*/ 6350 w 1003300"/>
              <a:gd name="connsiteY38" fmla="*/ 2511425 h 2520950"/>
              <a:gd name="connsiteX39" fmla="*/ 19050 w 1003300"/>
              <a:gd name="connsiteY39" fmla="*/ 2520950 h 2520950"/>
              <a:gd name="connsiteX40" fmla="*/ 53975 w 1003300"/>
              <a:gd name="connsiteY40" fmla="*/ 2520950 h 2520950"/>
              <a:gd name="connsiteX41" fmla="*/ 247650 w 1003300"/>
              <a:gd name="connsiteY41" fmla="*/ 2368550 h 2520950"/>
              <a:gd name="connsiteX42" fmla="*/ 365125 w 1003300"/>
              <a:gd name="connsiteY42" fmla="*/ 2260600 h 2520950"/>
              <a:gd name="connsiteX43" fmla="*/ 508000 w 1003300"/>
              <a:gd name="connsiteY43" fmla="*/ 2111375 h 2520950"/>
              <a:gd name="connsiteX44" fmla="*/ 590550 w 1003300"/>
              <a:gd name="connsiteY44" fmla="*/ 2006600 h 2520950"/>
              <a:gd name="connsiteX45" fmla="*/ 666750 w 1003300"/>
              <a:gd name="connsiteY45" fmla="*/ 1908175 h 2520950"/>
              <a:gd name="connsiteX46" fmla="*/ 714375 w 1003300"/>
              <a:gd name="connsiteY46" fmla="*/ 1835150 h 2520950"/>
              <a:gd name="connsiteX47" fmla="*/ 758825 w 1003300"/>
              <a:gd name="connsiteY47" fmla="*/ 1746250 h 2520950"/>
              <a:gd name="connsiteX48" fmla="*/ 800100 w 1003300"/>
              <a:gd name="connsiteY48" fmla="*/ 1647825 h 2520950"/>
              <a:gd name="connsiteX49" fmla="*/ 838200 w 1003300"/>
              <a:gd name="connsiteY49" fmla="*/ 1543050 h 2520950"/>
              <a:gd name="connsiteX50" fmla="*/ 869950 w 1003300"/>
              <a:gd name="connsiteY50" fmla="*/ 1431925 h 2520950"/>
              <a:gd name="connsiteX51" fmla="*/ 901700 w 1003300"/>
              <a:gd name="connsiteY51" fmla="*/ 1301750 h 2520950"/>
              <a:gd name="connsiteX52" fmla="*/ 933450 w 1003300"/>
              <a:gd name="connsiteY52" fmla="*/ 1136650 h 2520950"/>
              <a:gd name="connsiteX53" fmla="*/ 942975 w 1003300"/>
              <a:gd name="connsiteY53" fmla="*/ 1028700 h 2520950"/>
              <a:gd name="connsiteX54" fmla="*/ 949325 w 1003300"/>
              <a:gd name="connsiteY54" fmla="*/ 768350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003300" h="2520950">
                <a:moveTo>
                  <a:pt x="949325" y="768350"/>
                </a:moveTo>
                <a:lnTo>
                  <a:pt x="958850" y="485775"/>
                </a:lnTo>
                <a:cubicBezTo>
                  <a:pt x="959908" y="437092"/>
                  <a:pt x="960967" y="388408"/>
                  <a:pt x="962025" y="339725"/>
                </a:cubicBezTo>
                <a:lnTo>
                  <a:pt x="971550" y="311150"/>
                </a:lnTo>
                <a:lnTo>
                  <a:pt x="990600" y="273050"/>
                </a:lnTo>
                <a:lnTo>
                  <a:pt x="1000125" y="231775"/>
                </a:lnTo>
                <a:lnTo>
                  <a:pt x="1003300" y="193675"/>
                </a:lnTo>
                <a:lnTo>
                  <a:pt x="990600" y="161925"/>
                </a:lnTo>
                <a:lnTo>
                  <a:pt x="958850" y="130175"/>
                </a:lnTo>
                <a:lnTo>
                  <a:pt x="901700" y="92075"/>
                </a:lnTo>
                <a:lnTo>
                  <a:pt x="825500" y="53975"/>
                </a:lnTo>
                <a:lnTo>
                  <a:pt x="749300" y="28575"/>
                </a:lnTo>
                <a:lnTo>
                  <a:pt x="673100" y="9525"/>
                </a:lnTo>
                <a:lnTo>
                  <a:pt x="625475" y="3175"/>
                </a:lnTo>
                <a:lnTo>
                  <a:pt x="558800" y="0"/>
                </a:lnTo>
                <a:lnTo>
                  <a:pt x="517525" y="6350"/>
                </a:lnTo>
                <a:lnTo>
                  <a:pt x="508000" y="22225"/>
                </a:lnTo>
                <a:lnTo>
                  <a:pt x="517525" y="44450"/>
                </a:lnTo>
                <a:lnTo>
                  <a:pt x="565150" y="95250"/>
                </a:lnTo>
                <a:lnTo>
                  <a:pt x="609600" y="161925"/>
                </a:lnTo>
                <a:lnTo>
                  <a:pt x="647700" y="234950"/>
                </a:lnTo>
                <a:lnTo>
                  <a:pt x="676275" y="298450"/>
                </a:lnTo>
                <a:lnTo>
                  <a:pt x="688975" y="349250"/>
                </a:lnTo>
                <a:lnTo>
                  <a:pt x="704850" y="415925"/>
                </a:lnTo>
                <a:lnTo>
                  <a:pt x="717550" y="523875"/>
                </a:lnTo>
                <a:lnTo>
                  <a:pt x="714375" y="612775"/>
                </a:lnTo>
                <a:lnTo>
                  <a:pt x="701675" y="901700"/>
                </a:lnTo>
                <a:lnTo>
                  <a:pt x="692150" y="1076325"/>
                </a:lnTo>
                <a:lnTo>
                  <a:pt x="666750" y="1289050"/>
                </a:lnTo>
                <a:lnTo>
                  <a:pt x="641350" y="1425575"/>
                </a:lnTo>
                <a:lnTo>
                  <a:pt x="596900" y="1571625"/>
                </a:lnTo>
                <a:lnTo>
                  <a:pt x="511175" y="1784350"/>
                </a:lnTo>
                <a:lnTo>
                  <a:pt x="406400" y="1971675"/>
                </a:lnTo>
                <a:lnTo>
                  <a:pt x="260350" y="2174875"/>
                </a:lnTo>
                <a:lnTo>
                  <a:pt x="120650" y="2339975"/>
                </a:lnTo>
                <a:lnTo>
                  <a:pt x="28575" y="2428875"/>
                </a:lnTo>
                <a:lnTo>
                  <a:pt x="9525" y="2454275"/>
                </a:lnTo>
                <a:lnTo>
                  <a:pt x="0" y="2482850"/>
                </a:lnTo>
                <a:lnTo>
                  <a:pt x="6350" y="2511425"/>
                </a:lnTo>
                <a:lnTo>
                  <a:pt x="19050" y="2520950"/>
                </a:lnTo>
                <a:lnTo>
                  <a:pt x="53975" y="2520950"/>
                </a:lnTo>
                <a:lnTo>
                  <a:pt x="247650" y="2368550"/>
                </a:lnTo>
                <a:lnTo>
                  <a:pt x="365125" y="2260600"/>
                </a:lnTo>
                <a:lnTo>
                  <a:pt x="508000" y="2111375"/>
                </a:lnTo>
                <a:lnTo>
                  <a:pt x="590550" y="2006600"/>
                </a:lnTo>
                <a:lnTo>
                  <a:pt x="666750" y="1908175"/>
                </a:lnTo>
                <a:lnTo>
                  <a:pt x="714375" y="1835150"/>
                </a:lnTo>
                <a:lnTo>
                  <a:pt x="758825" y="1746250"/>
                </a:lnTo>
                <a:lnTo>
                  <a:pt x="800100" y="1647825"/>
                </a:lnTo>
                <a:lnTo>
                  <a:pt x="838200" y="1543050"/>
                </a:lnTo>
                <a:lnTo>
                  <a:pt x="869950" y="1431925"/>
                </a:lnTo>
                <a:lnTo>
                  <a:pt x="901700" y="1301750"/>
                </a:lnTo>
                <a:lnTo>
                  <a:pt x="933450" y="1136650"/>
                </a:lnTo>
                <a:lnTo>
                  <a:pt x="942975" y="1028700"/>
                </a:lnTo>
                <a:lnTo>
                  <a:pt x="949325" y="7683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B7F2C16F-D62B-48F5-8052-F52F4453738A}"/>
              </a:ext>
            </a:extLst>
          </p:cNvPr>
          <p:cNvSpPr/>
          <p:nvPr/>
        </p:nvSpPr>
        <p:spPr>
          <a:xfrm>
            <a:off x="6067425" y="2117725"/>
            <a:ext cx="1519238" cy="2368550"/>
          </a:xfrm>
          <a:custGeom>
            <a:avLst/>
            <a:gdLst>
              <a:gd name="connsiteX0" fmla="*/ 220929 w 1518886"/>
              <a:gd name="connsiteY0" fmla="*/ 656650 h 2368848"/>
              <a:gd name="connsiteX1" fmla="*/ 220929 w 1518886"/>
              <a:gd name="connsiteY1" fmla="*/ 343667 h 2368848"/>
              <a:gd name="connsiteX2" fmla="*/ 217861 w 1518886"/>
              <a:gd name="connsiteY2" fmla="*/ 279229 h 2368848"/>
              <a:gd name="connsiteX3" fmla="*/ 208656 w 1518886"/>
              <a:gd name="connsiteY3" fmla="*/ 223997 h 2368848"/>
              <a:gd name="connsiteX4" fmla="*/ 187176 w 1518886"/>
              <a:gd name="connsiteY4" fmla="*/ 187176 h 2368848"/>
              <a:gd name="connsiteX5" fmla="*/ 162629 w 1518886"/>
              <a:gd name="connsiteY5" fmla="*/ 156491 h 2368848"/>
              <a:gd name="connsiteX6" fmla="*/ 113533 w 1518886"/>
              <a:gd name="connsiteY6" fmla="*/ 107396 h 2368848"/>
              <a:gd name="connsiteX7" fmla="*/ 33754 w 1518886"/>
              <a:gd name="connsiteY7" fmla="*/ 30684 h 2368848"/>
              <a:gd name="connsiteX8" fmla="*/ 0 w 1518886"/>
              <a:gd name="connsiteY8" fmla="*/ 0 h 2368848"/>
              <a:gd name="connsiteX9" fmla="*/ 325257 w 1518886"/>
              <a:gd name="connsiteY9" fmla="*/ 55232 h 2368848"/>
              <a:gd name="connsiteX10" fmla="*/ 408105 w 1518886"/>
              <a:gd name="connsiteY10" fmla="*/ 104327 h 2368848"/>
              <a:gd name="connsiteX11" fmla="*/ 451064 w 1518886"/>
              <a:gd name="connsiteY11" fmla="*/ 131944 h 2368848"/>
              <a:gd name="connsiteX12" fmla="*/ 484817 w 1518886"/>
              <a:gd name="connsiteY12" fmla="*/ 162628 h 2368848"/>
              <a:gd name="connsiteX13" fmla="*/ 515501 w 1518886"/>
              <a:gd name="connsiteY13" fmla="*/ 196381 h 2368848"/>
              <a:gd name="connsiteX14" fmla="*/ 536980 w 1518886"/>
              <a:gd name="connsiteY14" fmla="*/ 227066 h 2368848"/>
              <a:gd name="connsiteX15" fmla="*/ 555391 w 1518886"/>
              <a:gd name="connsiteY15" fmla="*/ 266956 h 2368848"/>
              <a:gd name="connsiteX16" fmla="*/ 555391 w 1518886"/>
              <a:gd name="connsiteY16" fmla="*/ 285366 h 2368848"/>
              <a:gd name="connsiteX17" fmla="*/ 536980 w 1518886"/>
              <a:gd name="connsiteY17" fmla="*/ 319119 h 2368848"/>
              <a:gd name="connsiteX18" fmla="*/ 487885 w 1518886"/>
              <a:gd name="connsiteY18" fmla="*/ 408105 h 2368848"/>
              <a:gd name="connsiteX19" fmla="*/ 454132 w 1518886"/>
              <a:gd name="connsiteY19" fmla="*/ 497090 h 2368848"/>
              <a:gd name="connsiteX20" fmla="*/ 441858 w 1518886"/>
              <a:gd name="connsiteY20" fmla="*/ 552322 h 2368848"/>
              <a:gd name="connsiteX21" fmla="*/ 444927 w 1518886"/>
              <a:gd name="connsiteY21" fmla="*/ 665855 h 2368848"/>
              <a:gd name="connsiteX22" fmla="*/ 444927 w 1518886"/>
              <a:gd name="connsiteY22" fmla="*/ 1749020 h 2368848"/>
              <a:gd name="connsiteX23" fmla="*/ 444927 w 1518886"/>
              <a:gd name="connsiteY23" fmla="*/ 1850279 h 2368848"/>
              <a:gd name="connsiteX24" fmla="*/ 444927 w 1518886"/>
              <a:gd name="connsiteY24" fmla="*/ 1926991 h 2368848"/>
              <a:gd name="connsiteX25" fmla="*/ 451064 w 1518886"/>
              <a:gd name="connsiteY25" fmla="*/ 1994497 h 2368848"/>
              <a:gd name="connsiteX26" fmla="*/ 463337 w 1518886"/>
              <a:gd name="connsiteY26" fmla="*/ 2043592 h 2368848"/>
              <a:gd name="connsiteX27" fmla="*/ 481748 w 1518886"/>
              <a:gd name="connsiteY27" fmla="*/ 2083482 h 2368848"/>
              <a:gd name="connsiteX28" fmla="*/ 506296 w 1518886"/>
              <a:gd name="connsiteY28" fmla="*/ 2114166 h 2368848"/>
              <a:gd name="connsiteX29" fmla="*/ 527775 w 1518886"/>
              <a:gd name="connsiteY29" fmla="*/ 2126440 h 2368848"/>
              <a:gd name="connsiteX30" fmla="*/ 629034 w 1518886"/>
              <a:gd name="connsiteY30" fmla="*/ 2150988 h 2368848"/>
              <a:gd name="connsiteX31" fmla="*/ 760978 w 1518886"/>
              <a:gd name="connsiteY31" fmla="*/ 2163262 h 2368848"/>
              <a:gd name="connsiteX32" fmla="*/ 807005 w 1518886"/>
              <a:gd name="connsiteY32" fmla="*/ 2160193 h 2368848"/>
              <a:gd name="connsiteX33" fmla="*/ 899058 w 1518886"/>
              <a:gd name="connsiteY33" fmla="*/ 2138714 h 2368848"/>
              <a:gd name="connsiteX34" fmla="*/ 1034070 w 1518886"/>
              <a:gd name="connsiteY34" fmla="*/ 2098824 h 2368848"/>
              <a:gd name="connsiteX35" fmla="*/ 1132261 w 1518886"/>
              <a:gd name="connsiteY35" fmla="*/ 2049729 h 2368848"/>
              <a:gd name="connsiteX36" fmla="*/ 1162945 w 1518886"/>
              <a:gd name="connsiteY36" fmla="*/ 2049729 h 2368848"/>
              <a:gd name="connsiteX37" fmla="*/ 1242725 w 1518886"/>
              <a:gd name="connsiteY37" fmla="*/ 2058934 h 2368848"/>
              <a:gd name="connsiteX38" fmla="*/ 1331711 w 1518886"/>
              <a:gd name="connsiteY38" fmla="*/ 2080413 h 2368848"/>
              <a:gd name="connsiteX39" fmla="*/ 1383874 w 1518886"/>
              <a:gd name="connsiteY39" fmla="*/ 2101893 h 2368848"/>
              <a:gd name="connsiteX40" fmla="*/ 1451380 w 1518886"/>
              <a:gd name="connsiteY40" fmla="*/ 2147919 h 2368848"/>
              <a:gd name="connsiteX41" fmla="*/ 1482065 w 1518886"/>
              <a:gd name="connsiteY41" fmla="*/ 2169399 h 2368848"/>
              <a:gd name="connsiteX42" fmla="*/ 1500476 w 1518886"/>
              <a:gd name="connsiteY42" fmla="*/ 2190878 h 2368848"/>
              <a:gd name="connsiteX43" fmla="*/ 1518886 w 1518886"/>
              <a:gd name="connsiteY43" fmla="*/ 2221562 h 2368848"/>
              <a:gd name="connsiteX44" fmla="*/ 1518886 w 1518886"/>
              <a:gd name="connsiteY44" fmla="*/ 2252247 h 2368848"/>
              <a:gd name="connsiteX45" fmla="*/ 1503544 w 1518886"/>
              <a:gd name="connsiteY45" fmla="*/ 2279863 h 2368848"/>
              <a:gd name="connsiteX46" fmla="*/ 1469791 w 1518886"/>
              <a:gd name="connsiteY46" fmla="*/ 2310548 h 2368848"/>
              <a:gd name="connsiteX47" fmla="*/ 1429901 w 1518886"/>
              <a:gd name="connsiteY47" fmla="*/ 2325890 h 2368848"/>
              <a:gd name="connsiteX48" fmla="*/ 1236588 w 1518886"/>
              <a:gd name="connsiteY48" fmla="*/ 2350437 h 2368848"/>
              <a:gd name="connsiteX49" fmla="*/ 1024865 w 1518886"/>
              <a:gd name="connsiteY49" fmla="*/ 2368848 h 2368848"/>
              <a:gd name="connsiteX50" fmla="*/ 877579 w 1518886"/>
              <a:gd name="connsiteY50" fmla="*/ 2368848 h 2368848"/>
              <a:gd name="connsiteX51" fmla="*/ 742567 w 1518886"/>
              <a:gd name="connsiteY51" fmla="*/ 2359643 h 2368848"/>
              <a:gd name="connsiteX52" fmla="*/ 613692 w 1518886"/>
              <a:gd name="connsiteY52" fmla="*/ 2341232 h 2368848"/>
              <a:gd name="connsiteX53" fmla="*/ 500159 w 1518886"/>
              <a:gd name="connsiteY53" fmla="*/ 2310548 h 2368848"/>
              <a:gd name="connsiteX54" fmla="*/ 411174 w 1518886"/>
              <a:gd name="connsiteY54" fmla="*/ 2276795 h 2368848"/>
              <a:gd name="connsiteX55" fmla="*/ 359010 w 1518886"/>
              <a:gd name="connsiteY55" fmla="*/ 2246110 h 2368848"/>
              <a:gd name="connsiteX56" fmla="*/ 316051 w 1518886"/>
              <a:gd name="connsiteY56" fmla="*/ 2200083 h 2368848"/>
              <a:gd name="connsiteX57" fmla="*/ 285367 w 1518886"/>
              <a:gd name="connsiteY57" fmla="*/ 2160193 h 2368848"/>
              <a:gd name="connsiteX58" fmla="*/ 257751 w 1518886"/>
              <a:gd name="connsiteY58" fmla="*/ 2101893 h 2368848"/>
              <a:gd name="connsiteX59" fmla="*/ 242409 w 1518886"/>
              <a:gd name="connsiteY59" fmla="*/ 2037455 h 2368848"/>
              <a:gd name="connsiteX60" fmla="*/ 230135 w 1518886"/>
              <a:gd name="connsiteY60" fmla="*/ 1976086 h 2368848"/>
              <a:gd name="connsiteX61" fmla="*/ 220929 w 1518886"/>
              <a:gd name="connsiteY61" fmla="*/ 1899374 h 2368848"/>
              <a:gd name="connsiteX62" fmla="*/ 220929 w 1518886"/>
              <a:gd name="connsiteY62" fmla="*/ 1343984 h 2368848"/>
              <a:gd name="connsiteX63" fmla="*/ 220929 w 1518886"/>
              <a:gd name="connsiteY63" fmla="*/ 656650 h 236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518886" h="2368848">
                <a:moveTo>
                  <a:pt x="220929" y="656650"/>
                </a:moveTo>
                <a:lnTo>
                  <a:pt x="220929" y="343667"/>
                </a:lnTo>
                <a:lnTo>
                  <a:pt x="217861" y="279229"/>
                </a:lnTo>
                <a:lnTo>
                  <a:pt x="208656" y="223997"/>
                </a:lnTo>
                <a:lnTo>
                  <a:pt x="187176" y="187176"/>
                </a:lnTo>
                <a:lnTo>
                  <a:pt x="162629" y="156491"/>
                </a:lnTo>
                <a:lnTo>
                  <a:pt x="113533" y="107396"/>
                </a:lnTo>
                <a:lnTo>
                  <a:pt x="33754" y="30684"/>
                </a:lnTo>
                <a:lnTo>
                  <a:pt x="0" y="0"/>
                </a:lnTo>
                <a:lnTo>
                  <a:pt x="325257" y="55232"/>
                </a:lnTo>
                <a:lnTo>
                  <a:pt x="408105" y="104327"/>
                </a:lnTo>
                <a:lnTo>
                  <a:pt x="451064" y="131944"/>
                </a:lnTo>
                <a:lnTo>
                  <a:pt x="484817" y="162628"/>
                </a:lnTo>
                <a:lnTo>
                  <a:pt x="515501" y="196381"/>
                </a:lnTo>
                <a:lnTo>
                  <a:pt x="536980" y="227066"/>
                </a:lnTo>
                <a:lnTo>
                  <a:pt x="555391" y="266956"/>
                </a:lnTo>
                <a:lnTo>
                  <a:pt x="555391" y="285366"/>
                </a:lnTo>
                <a:lnTo>
                  <a:pt x="536980" y="319119"/>
                </a:lnTo>
                <a:lnTo>
                  <a:pt x="487885" y="408105"/>
                </a:lnTo>
                <a:lnTo>
                  <a:pt x="454132" y="497090"/>
                </a:lnTo>
                <a:lnTo>
                  <a:pt x="441858" y="552322"/>
                </a:lnTo>
                <a:lnTo>
                  <a:pt x="444927" y="665855"/>
                </a:lnTo>
                <a:lnTo>
                  <a:pt x="444927" y="1749020"/>
                </a:lnTo>
                <a:lnTo>
                  <a:pt x="444927" y="1850279"/>
                </a:lnTo>
                <a:lnTo>
                  <a:pt x="444927" y="1926991"/>
                </a:lnTo>
                <a:lnTo>
                  <a:pt x="451064" y="1994497"/>
                </a:lnTo>
                <a:lnTo>
                  <a:pt x="463337" y="2043592"/>
                </a:lnTo>
                <a:lnTo>
                  <a:pt x="481748" y="2083482"/>
                </a:lnTo>
                <a:lnTo>
                  <a:pt x="506296" y="2114166"/>
                </a:lnTo>
                <a:lnTo>
                  <a:pt x="527775" y="2126440"/>
                </a:lnTo>
                <a:lnTo>
                  <a:pt x="629034" y="2150988"/>
                </a:lnTo>
                <a:lnTo>
                  <a:pt x="760978" y="2163262"/>
                </a:lnTo>
                <a:lnTo>
                  <a:pt x="807005" y="2160193"/>
                </a:lnTo>
                <a:lnTo>
                  <a:pt x="899058" y="2138714"/>
                </a:lnTo>
                <a:lnTo>
                  <a:pt x="1034070" y="2098824"/>
                </a:lnTo>
                <a:lnTo>
                  <a:pt x="1132261" y="2049729"/>
                </a:lnTo>
                <a:lnTo>
                  <a:pt x="1162945" y="2049729"/>
                </a:lnTo>
                <a:lnTo>
                  <a:pt x="1242725" y="2058934"/>
                </a:lnTo>
                <a:lnTo>
                  <a:pt x="1331711" y="2080413"/>
                </a:lnTo>
                <a:lnTo>
                  <a:pt x="1383874" y="2101893"/>
                </a:lnTo>
                <a:lnTo>
                  <a:pt x="1451380" y="2147919"/>
                </a:lnTo>
                <a:lnTo>
                  <a:pt x="1482065" y="2169399"/>
                </a:lnTo>
                <a:lnTo>
                  <a:pt x="1500476" y="2190878"/>
                </a:lnTo>
                <a:lnTo>
                  <a:pt x="1518886" y="2221562"/>
                </a:lnTo>
                <a:lnTo>
                  <a:pt x="1518886" y="2252247"/>
                </a:lnTo>
                <a:lnTo>
                  <a:pt x="1503544" y="2279863"/>
                </a:lnTo>
                <a:lnTo>
                  <a:pt x="1469791" y="2310548"/>
                </a:lnTo>
                <a:lnTo>
                  <a:pt x="1429901" y="2325890"/>
                </a:lnTo>
                <a:lnTo>
                  <a:pt x="1236588" y="2350437"/>
                </a:lnTo>
                <a:lnTo>
                  <a:pt x="1024865" y="2368848"/>
                </a:lnTo>
                <a:lnTo>
                  <a:pt x="877579" y="2368848"/>
                </a:lnTo>
                <a:lnTo>
                  <a:pt x="742567" y="2359643"/>
                </a:lnTo>
                <a:lnTo>
                  <a:pt x="613692" y="2341232"/>
                </a:lnTo>
                <a:lnTo>
                  <a:pt x="500159" y="2310548"/>
                </a:lnTo>
                <a:lnTo>
                  <a:pt x="411174" y="2276795"/>
                </a:lnTo>
                <a:lnTo>
                  <a:pt x="359010" y="2246110"/>
                </a:lnTo>
                <a:lnTo>
                  <a:pt x="316051" y="2200083"/>
                </a:lnTo>
                <a:lnTo>
                  <a:pt x="285367" y="2160193"/>
                </a:lnTo>
                <a:lnTo>
                  <a:pt x="257751" y="2101893"/>
                </a:lnTo>
                <a:lnTo>
                  <a:pt x="242409" y="2037455"/>
                </a:lnTo>
                <a:lnTo>
                  <a:pt x="230135" y="1976086"/>
                </a:lnTo>
                <a:lnTo>
                  <a:pt x="220929" y="1899374"/>
                </a:lnTo>
                <a:lnTo>
                  <a:pt x="220929" y="1343984"/>
                </a:lnTo>
                <a:lnTo>
                  <a:pt x="220929" y="6566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3EF377E7-29F3-44C4-ABD9-D4EC1DB52473}"/>
              </a:ext>
            </a:extLst>
          </p:cNvPr>
          <p:cNvSpPr/>
          <p:nvPr/>
        </p:nvSpPr>
        <p:spPr>
          <a:xfrm>
            <a:off x="4502150" y="5168901"/>
            <a:ext cx="3073400" cy="409575"/>
          </a:xfrm>
          <a:custGeom>
            <a:avLst/>
            <a:gdLst>
              <a:gd name="connsiteX0" fmla="*/ 636104 w 3073179"/>
              <a:gd name="connsiteY0" fmla="*/ 159026 h 409492"/>
              <a:gd name="connsiteX1" fmla="*/ 1482918 w 3073179"/>
              <a:gd name="connsiteY1" fmla="*/ 87464 h 409492"/>
              <a:gd name="connsiteX2" fmla="*/ 2333708 w 3073179"/>
              <a:gd name="connsiteY2" fmla="*/ 15902 h 409492"/>
              <a:gd name="connsiteX3" fmla="*/ 2639833 w 3073179"/>
              <a:gd name="connsiteY3" fmla="*/ 3975 h 409492"/>
              <a:gd name="connsiteX4" fmla="*/ 2739224 w 3073179"/>
              <a:gd name="connsiteY4" fmla="*/ 0 h 409492"/>
              <a:gd name="connsiteX5" fmla="*/ 2822713 w 3073179"/>
              <a:gd name="connsiteY5" fmla="*/ 11927 h 409492"/>
              <a:gd name="connsiteX6" fmla="*/ 2926080 w 3073179"/>
              <a:gd name="connsiteY6" fmla="*/ 39756 h 409492"/>
              <a:gd name="connsiteX7" fmla="*/ 3073179 w 3073179"/>
              <a:gd name="connsiteY7" fmla="*/ 107342 h 409492"/>
              <a:gd name="connsiteX8" fmla="*/ 2930056 w 3073179"/>
              <a:gd name="connsiteY8" fmla="*/ 357809 h 409492"/>
              <a:gd name="connsiteX9" fmla="*/ 2862470 w 3073179"/>
              <a:gd name="connsiteY9" fmla="*/ 310101 h 409492"/>
              <a:gd name="connsiteX10" fmla="*/ 2818737 w 3073179"/>
              <a:gd name="connsiteY10" fmla="*/ 274320 h 409492"/>
              <a:gd name="connsiteX11" fmla="*/ 2782957 w 3073179"/>
              <a:gd name="connsiteY11" fmla="*/ 258417 h 409492"/>
              <a:gd name="connsiteX12" fmla="*/ 2667663 w 3073179"/>
              <a:gd name="connsiteY12" fmla="*/ 242515 h 409492"/>
              <a:gd name="connsiteX13" fmla="*/ 2138901 w 3073179"/>
              <a:gd name="connsiteY13" fmla="*/ 258417 h 409492"/>
              <a:gd name="connsiteX14" fmla="*/ 735496 w 3073179"/>
              <a:gd name="connsiteY14" fmla="*/ 353833 h 409492"/>
              <a:gd name="connsiteX15" fmla="*/ 43732 w 3073179"/>
              <a:gd name="connsiteY15" fmla="*/ 409492 h 409492"/>
              <a:gd name="connsiteX16" fmla="*/ 0 w 3073179"/>
              <a:gd name="connsiteY16" fmla="*/ 206734 h 409492"/>
              <a:gd name="connsiteX17" fmla="*/ 636104 w 3073179"/>
              <a:gd name="connsiteY17" fmla="*/ 159026 h 40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73179" h="409492">
                <a:moveTo>
                  <a:pt x="636104" y="159026"/>
                </a:moveTo>
                <a:lnTo>
                  <a:pt x="1482918" y="87464"/>
                </a:lnTo>
                <a:lnTo>
                  <a:pt x="2333708" y="15902"/>
                </a:lnTo>
                <a:lnTo>
                  <a:pt x="2639833" y="3975"/>
                </a:lnTo>
                <a:lnTo>
                  <a:pt x="2739224" y="0"/>
                </a:lnTo>
                <a:lnTo>
                  <a:pt x="2822713" y="11927"/>
                </a:lnTo>
                <a:lnTo>
                  <a:pt x="2926080" y="39756"/>
                </a:lnTo>
                <a:lnTo>
                  <a:pt x="3073179" y="107342"/>
                </a:lnTo>
                <a:lnTo>
                  <a:pt x="2930056" y="357809"/>
                </a:lnTo>
                <a:lnTo>
                  <a:pt x="2862470" y="310101"/>
                </a:lnTo>
                <a:lnTo>
                  <a:pt x="2818737" y="274320"/>
                </a:lnTo>
                <a:lnTo>
                  <a:pt x="2782957" y="258417"/>
                </a:lnTo>
                <a:lnTo>
                  <a:pt x="2667663" y="242515"/>
                </a:lnTo>
                <a:lnTo>
                  <a:pt x="2138901" y="258417"/>
                </a:lnTo>
                <a:lnTo>
                  <a:pt x="735496" y="353833"/>
                </a:lnTo>
                <a:lnTo>
                  <a:pt x="43732" y="409492"/>
                </a:lnTo>
                <a:lnTo>
                  <a:pt x="0" y="206734"/>
                </a:lnTo>
                <a:lnTo>
                  <a:pt x="636104" y="159026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D4DEED4-8676-43B6-959B-FCB52C610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499" y="1823375"/>
            <a:ext cx="4212701" cy="399322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E8D2C9F-DDD3-4758-A4A8-F7F6869D9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6402" y="1822450"/>
            <a:ext cx="4218798" cy="3993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9" grpId="0" animBg="1"/>
      <p:bldP spid="77" grpId="0" animBg="1"/>
      <p:bldP spid="7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EC16CD3-D776-42D6-B9AF-72DBD3576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443" y="1773792"/>
            <a:ext cx="4365114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258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B884593-5724-4CB9-B65C-6A2F66E17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649" y="1432387"/>
            <a:ext cx="4212701" cy="3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328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F95B0080-8598-4E37-81C7-F1DDF2BDA974}"/>
              </a:ext>
            </a:extLst>
          </p:cNvPr>
          <p:cNvSpPr/>
          <p:nvPr/>
        </p:nvSpPr>
        <p:spPr>
          <a:xfrm>
            <a:off x="3994150" y="1776414"/>
            <a:ext cx="1468438" cy="1284287"/>
          </a:xfrm>
          <a:custGeom>
            <a:avLst/>
            <a:gdLst>
              <a:gd name="connsiteX0" fmla="*/ 1037155 w 1468050"/>
              <a:gd name="connsiteY0" fmla="*/ 641332 h 1285170"/>
              <a:gd name="connsiteX1" fmla="*/ 789140 w 1468050"/>
              <a:gd name="connsiteY1" fmla="*/ 809181 h 1285170"/>
              <a:gd name="connsiteX2" fmla="*/ 586218 w 1468050"/>
              <a:gd name="connsiteY2" fmla="*/ 946967 h 1285170"/>
              <a:gd name="connsiteX3" fmla="*/ 385801 w 1468050"/>
              <a:gd name="connsiteY3" fmla="*/ 1067217 h 1285170"/>
              <a:gd name="connsiteX4" fmla="*/ 197911 w 1468050"/>
              <a:gd name="connsiteY4" fmla="*/ 1189972 h 1285170"/>
              <a:gd name="connsiteX5" fmla="*/ 87682 w 1468050"/>
              <a:gd name="connsiteY5" fmla="*/ 1260118 h 1285170"/>
              <a:gd name="connsiteX6" fmla="*/ 57620 w 1468050"/>
              <a:gd name="connsiteY6" fmla="*/ 1277654 h 1285170"/>
              <a:gd name="connsiteX7" fmla="*/ 37578 w 1468050"/>
              <a:gd name="connsiteY7" fmla="*/ 1285170 h 1285170"/>
              <a:gd name="connsiteX8" fmla="*/ 20041 w 1468050"/>
              <a:gd name="connsiteY8" fmla="*/ 1285170 h 1285170"/>
              <a:gd name="connsiteX9" fmla="*/ 5010 w 1468050"/>
              <a:gd name="connsiteY9" fmla="*/ 1280160 h 1285170"/>
              <a:gd name="connsiteX10" fmla="*/ 0 w 1468050"/>
              <a:gd name="connsiteY10" fmla="*/ 1267634 h 1285170"/>
              <a:gd name="connsiteX11" fmla="*/ 5010 w 1468050"/>
              <a:gd name="connsiteY11" fmla="*/ 1247592 h 1285170"/>
              <a:gd name="connsiteX12" fmla="*/ 85177 w 1468050"/>
              <a:gd name="connsiteY12" fmla="*/ 1174941 h 1285170"/>
              <a:gd name="connsiteX13" fmla="*/ 250520 w 1468050"/>
              <a:gd name="connsiteY13" fmla="*/ 1044670 h 1285170"/>
              <a:gd name="connsiteX14" fmla="*/ 395822 w 1468050"/>
              <a:gd name="connsiteY14" fmla="*/ 916905 h 1285170"/>
              <a:gd name="connsiteX15" fmla="*/ 558661 w 1468050"/>
              <a:gd name="connsiteY15" fmla="*/ 766593 h 1285170"/>
              <a:gd name="connsiteX16" fmla="*/ 701457 w 1468050"/>
              <a:gd name="connsiteY16" fmla="*/ 626301 h 1285170"/>
              <a:gd name="connsiteX17" fmla="*/ 819202 w 1468050"/>
              <a:gd name="connsiteY17" fmla="*/ 493525 h 1285170"/>
              <a:gd name="connsiteX18" fmla="*/ 929431 w 1468050"/>
              <a:gd name="connsiteY18" fmla="*/ 368265 h 1285170"/>
              <a:gd name="connsiteX19" fmla="*/ 1024629 w 1468050"/>
              <a:gd name="connsiteY19" fmla="*/ 253025 h 1285170"/>
              <a:gd name="connsiteX20" fmla="*/ 1037155 w 1468050"/>
              <a:gd name="connsiteY20" fmla="*/ 232984 h 1285170"/>
              <a:gd name="connsiteX21" fmla="*/ 1042165 w 1468050"/>
              <a:gd name="connsiteY21" fmla="*/ 210437 h 1285170"/>
              <a:gd name="connsiteX22" fmla="*/ 1039660 w 1468050"/>
              <a:gd name="connsiteY22" fmla="*/ 182880 h 1285170"/>
              <a:gd name="connsiteX23" fmla="*/ 1027134 w 1468050"/>
              <a:gd name="connsiteY23" fmla="*/ 155322 h 1285170"/>
              <a:gd name="connsiteX24" fmla="*/ 1012103 w 1468050"/>
              <a:gd name="connsiteY24" fmla="*/ 130270 h 1285170"/>
              <a:gd name="connsiteX25" fmla="*/ 1004587 w 1468050"/>
              <a:gd name="connsiteY25" fmla="*/ 115239 h 1285170"/>
              <a:gd name="connsiteX26" fmla="*/ 992061 w 1468050"/>
              <a:gd name="connsiteY26" fmla="*/ 100208 h 1285170"/>
              <a:gd name="connsiteX27" fmla="*/ 954483 w 1468050"/>
              <a:gd name="connsiteY27" fmla="*/ 75156 h 1285170"/>
              <a:gd name="connsiteX28" fmla="*/ 926926 w 1468050"/>
              <a:gd name="connsiteY28" fmla="*/ 52609 h 1285170"/>
              <a:gd name="connsiteX29" fmla="*/ 914400 w 1468050"/>
              <a:gd name="connsiteY29" fmla="*/ 45093 h 1285170"/>
              <a:gd name="connsiteX30" fmla="*/ 896863 w 1468050"/>
              <a:gd name="connsiteY30" fmla="*/ 25052 h 1285170"/>
              <a:gd name="connsiteX31" fmla="*/ 896863 w 1468050"/>
              <a:gd name="connsiteY31" fmla="*/ 10021 h 1285170"/>
              <a:gd name="connsiteX32" fmla="*/ 906884 w 1468050"/>
              <a:gd name="connsiteY32" fmla="*/ 5010 h 1285170"/>
              <a:gd name="connsiteX33" fmla="*/ 924421 w 1468050"/>
              <a:gd name="connsiteY33" fmla="*/ 0 h 1285170"/>
              <a:gd name="connsiteX34" fmla="*/ 969514 w 1468050"/>
              <a:gd name="connsiteY34" fmla="*/ 0 h 1285170"/>
              <a:gd name="connsiteX35" fmla="*/ 1057197 w 1468050"/>
              <a:gd name="connsiteY35" fmla="*/ 10021 h 1285170"/>
              <a:gd name="connsiteX36" fmla="*/ 1137363 w 1468050"/>
              <a:gd name="connsiteY36" fmla="*/ 35073 h 1285170"/>
              <a:gd name="connsiteX37" fmla="*/ 1199993 w 1468050"/>
              <a:gd name="connsiteY37" fmla="*/ 60125 h 1285170"/>
              <a:gd name="connsiteX38" fmla="*/ 1315233 w 1468050"/>
              <a:gd name="connsiteY38" fmla="*/ 127765 h 1285170"/>
              <a:gd name="connsiteX39" fmla="*/ 1385378 w 1468050"/>
              <a:gd name="connsiteY39" fmla="*/ 180374 h 1285170"/>
              <a:gd name="connsiteX40" fmla="*/ 1435483 w 1468050"/>
              <a:gd name="connsiteY40" fmla="*/ 230479 h 1285170"/>
              <a:gd name="connsiteX41" fmla="*/ 1453019 w 1468050"/>
              <a:gd name="connsiteY41" fmla="*/ 258036 h 1285170"/>
              <a:gd name="connsiteX42" fmla="*/ 1460535 w 1468050"/>
              <a:gd name="connsiteY42" fmla="*/ 280583 h 1285170"/>
              <a:gd name="connsiteX43" fmla="*/ 1465545 w 1468050"/>
              <a:gd name="connsiteY43" fmla="*/ 293109 h 1285170"/>
              <a:gd name="connsiteX44" fmla="*/ 1468050 w 1468050"/>
              <a:gd name="connsiteY44" fmla="*/ 310645 h 1285170"/>
              <a:gd name="connsiteX45" fmla="*/ 1468050 w 1468050"/>
              <a:gd name="connsiteY45" fmla="*/ 330687 h 1285170"/>
              <a:gd name="connsiteX46" fmla="*/ 1458029 w 1468050"/>
              <a:gd name="connsiteY46" fmla="*/ 355739 h 1285170"/>
              <a:gd name="connsiteX47" fmla="*/ 1430472 w 1468050"/>
              <a:gd name="connsiteY47" fmla="*/ 375781 h 1285170"/>
              <a:gd name="connsiteX48" fmla="*/ 1397904 w 1468050"/>
              <a:gd name="connsiteY48" fmla="*/ 390812 h 1285170"/>
              <a:gd name="connsiteX49" fmla="*/ 1347800 w 1468050"/>
              <a:gd name="connsiteY49" fmla="*/ 408348 h 1285170"/>
              <a:gd name="connsiteX50" fmla="*/ 1207509 w 1468050"/>
              <a:gd name="connsiteY50" fmla="*/ 503546 h 1285170"/>
              <a:gd name="connsiteX51" fmla="*/ 1037155 w 1468050"/>
              <a:gd name="connsiteY51" fmla="*/ 641332 h 128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468050" h="1285170">
                <a:moveTo>
                  <a:pt x="1037155" y="641332"/>
                </a:moveTo>
                <a:lnTo>
                  <a:pt x="789140" y="809181"/>
                </a:lnTo>
                <a:lnTo>
                  <a:pt x="586218" y="946967"/>
                </a:lnTo>
                <a:lnTo>
                  <a:pt x="385801" y="1067217"/>
                </a:lnTo>
                <a:lnTo>
                  <a:pt x="197911" y="1189972"/>
                </a:lnTo>
                <a:lnTo>
                  <a:pt x="87682" y="1260118"/>
                </a:lnTo>
                <a:lnTo>
                  <a:pt x="57620" y="1277654"/>
                </a:lnTo>
                <a:lnTo>
                  <a:pt x="37578" y="1285170"/>
                </a:lnTo>
                <a:lnTo>
                  <a:pt x="20041" y="1285170"/>
                </a:lnTo>
                <a:lnTo>
                  <a:pt x="5010" y="1280160"/>
                </a:lnTo>
                <a:lnTo>
                  <a:pt x="0" y="1267634"/>
                </a:lnTo>
                <a:lnTo>
                  <a:pt x="5010" y="1247592"/>
                </a:lnTo>
                <a:lnTo>
                  <a:pt x="85177" y="1174941"/>
                </a:lnTo>
                <a:lnTo>
                  <a:pt x="250520" y="1044670"/>
                </a:lnTo>
                <a:lnTo>
                  <a:pt x="395822" y="916905"/>
                </a:lnTo>
                <a:lnTo>
                  <a:pt x="558661" y="766593"/>
                </a:lnTo>
                <a:lnTo>
                  <a:pt x="701457" y="626301"/>
                </a:lnTo>
                <a:lnTo>
                  <a:pt x="819202" y="493525"/>
                </a:lnTo>
                <a:lnTo>
                  <a:pt x="929431" y="368265"/>
                </a:lnTo>
                <a:lnTo>
                  <a:pt x="1024629" y="253025"/>
                </a:lnTo>
                <a:lnTo>
                  <a:pt x="1037155" y="232984"/>
                </a:lnTo>
                <a:lnTo>
                  <a:pt x="1042165" y="210437"/>
                </a:lnTo>
                <a:lnTo>
                  <a:pt x="1039660" y="182880"/>
                </a:lnTo>
                <a:lnTo>
                  <a:pt x="1027134" y="155322"/>
                </a:lnTo>
                <a:lnTo>
                  <a:pt x="1012103" y="130270"/>
                </a:lnTo>
                <a:lnTo>
                  <a:pt x="1004587" y="115239"/>
                </a:lnTo>
                <a:lnTo>
                  <a:pt x="992061" y="100208"/>
                </a:lnTo>
                <a:lnTo>
                  <a:pt x="954483" y="75156"/>
                </a:lnTo>
                <a:lnTo>
                  <a:pt x="926926" y="52609"/>
                </a:lnTo>
                <a:lnTo>
                  <a:pt x="914400" y="45093"/>
                </a:lnTo>
                <a:lnTo>
                  <a:pt x="896863" y="25052"/>
                </a:lnTo>
                <a:lnTo>
                  <a:pt x="896863" y="10021"/>
                </a:lnTo>
                <a:lnTo>
                  <a:pt x="906884" y="5010"/>
                </a:lnTo>
                <a:lnTo>
                  <a:pt x="924421" y="0"/>
                </a:lnTo>
                <a:lnTo>
                  <a:pt x="969514" y="0"/>
                </a:lnTo>
                <a:lnTo>
                  <a:pt x="1057197" y="10021"/>
                </a:lnTo>
                <a:lnTo>
                  <a:pt x="1137363" y="35073"/>
                </a:lnTo>
                <a:lnTo>
                  <a:pt x="1199993" y="60125"/>
                </a:lnTo>
                <a:lnTo>
                  <a:pt x="1315233" y="127765"/>
                </a:lnTo>
                <a:lnTo>
                  <a:pt x="1385378" y="180374"/>
                </a:lnTo>
                <a:lnTo>
                  <a:pt x="1435483" y="230479"/>
                </a:lnTo>
                <a:lnTo>
                  <a:pt x="1453019" y="258036"/>
                </a:lnTo>
                <a:lnTo>
                  <a:pt x="1460535" y="280583"/>
                </a:lnTo>
                <a:lnTo>
                  <a:pt x="1465545" y="293109"/>
                </a:lnTo>
                <a:lnTo>
                  <a:pt x="1468050" y="310645"/>
                </a:lnTo>
                <a:lnTo>
                  <a:pt x="1468050" y="330687"/>
                </a:lnTo>
                <a:cubicBezTo>
                  <a:pt x="1457690" y="353997"/>
                  <a:pt x="1458029" y="345009"/>
                  <a:pt x="1458029" y="355739"/>
                </a:cubicBezTo>
                <a:lnTo>
                  <a:pt x="1430472" y="375781"/>
                </a:lnTo>
                <a:lnTo>
                  <a:pt x="1397904" y="390812"/>
                </a:lnTo>
                <a:lnTo>
                  <a:pt x="1347800" y="408348"/>
                </a:lnTo>
                <a:lnTo>
                  <a:pt x="1207509" y="503546"/>
                </a:lnTo>
                <a:lnTo>
                  <a:pt x="1037155" y="64133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9E109014-28E1-42A6-B18C-149E1E3EAD67}"/>
              </a:ext>
            </a:extLst>
          </p:cNvPr>
          <p:cNvSpPr/>
          <p:nvPr/>
        </p:nvSpPr>
        <p:spPr>
          <a:xfrm>
            <a:off x="6518275" y="1731963"/>
            <a:ext cx="1290638" cy="977900"/>
          </a:xfrm>
          <a:custGeom>
            <a:avLst/>
            <a:gdLst>
              <a:gd name="connsiteX0" fmla="*/ 223615 w 1290415"/>
              <a:gd name="connsiteY0" fmla="*/ 171450 h 978694"/>
              <a:gd name="connsiteX1" fmla="*/ 404590 w 1290415"/>
              <a:gd name="connsiteY1" fmla="*/ 283369 h 978694"/>
              <a:gd name="connsiteX2" fmla="*/ 583184 w 1290415"/>
              <a:gd name="connsiteY2" fmla="*/ 428625 h 978694"/>
              <a:gd name="connsiteX3" fmla="*/ 761777 w 1290415"/>
              <a:gd name="connsiteY3" fmla="*/ 592931 h 978694"/>
              <a:gd name="connsiteX4" fmla="*/ 914177 w 1290415"/>
              <a:gd name="connsiteY4" fmla="*/ 742950 h 978694"/>
              <a:gd name="connsiteX5" fmla="*/ 1061815 w 1290415"/>
              <a:gd name="connsiteY5" fmla="*/ 895350 h 978694"/>
              <a:gd name="connsiteX6" fmla="*/ 1118965 w 1290415"/>
              <a:gd name="connsiteY6" fmla="*/ 947737 h 978694"/>
              <a:gd name="connsiteX7" fmla="*/ 1138015 w 1290415"/>
              <a:gd name="connsiteY7" fmla="*/ 962025 h 978694"/>
              <a:gd name="connsiteX8" fmla="*/ 1152302 w 1290415"/>
              <a:gd name="connsiteY8" fmla="*/ 971550 h 978694"/>
              <a:gd name="connsiteX9" fmla="*/ 1185640 w 1290415"/>
              <a:gd name="connsiteY9" fmla="*/ 978694 h 978694"/>
              <a:gd name="connsiteX10" fmla="*/ 1214215 w 1290415"/>
              <a:gd name="connsiteY10" fmla="*/ 978694 h 978694"/>
              <a:gd name="connsiteX11" fmla="*/ 1238027 w 1290415"/>
              <a:gd name="connsiteY11" fmla="*/ 964406 h 978694"/>
              <a:gd name="connsiteX12" fmla="*/ 1259459 w 1290415"/>
              <a:gd name="connsiteY12" fmla="*/ 942975 h 978694"/>
              <a:gd name="connsiteX13" fmla="*/ 1280890 w 1290415"/>
              <a:gd name="connsiteY13" fmla="*/ 902494 h 978694"/>
              <a:gd name="connsiteX14" fmla="*/ 1290415 w 1290415"/>
              <a:gd name="connsiteY14" fmla="*/ 869156 h 978694"/>
              <a:gd name="connsiteX15" fmla="*/ 1288034 w 1290415"/>
              <a:gd name="connsiteY15" fmla="*/ 809625 h 978694"/>
              <a:gd name="connsiteX16" fmla="*/ 1266602 w 1290415"/>
              <a:gd name="connsiteY16" fmla="*/ 728662 h 978694"/>
              <a:gd name="connsiteX17" fmla="*/ 1238027 w 1290415"/>
              <a:gd name="connsiteY17" fmla="*/ 645319 h 978694"/>
              <a:gd name="connsiteX18" fmla="*/ 1154684 w 1290415"/>
              <a:gd name="connsiteY18" fmla="*/ 514350 h 978694"/>
              <a:gd name="connsiteX19" fmla="*/ 1028477 w 1290415"/>
              <a:gd name="connsiteY19" fmla="*/ 364331 h 978694"/>
              <a:gd name="connsiteX20" fmla="*/ 987996 w 1290415"/>
              <a:gd name="connsiteY20" fmla="*/ 326231 h 978694"/>
              <a:gd name="connsiteX21" fmla="*/ 871315 w 1290415"/>
              <a:gd name="connsiteY21" fmla="*/ 250031 h 978694"/>
              <a:gd name="connsiteX22" fmla="*/ 692721 w 1290415"/>
              <a:gd name="connsiteY22" fmla="*/ 164306 h 978694"/>
              <a:gd name="connsiteX23" fmla="*/ 549846 w 1290415"/>
              <a:gd name="connsiteY23" fmla="*/ 107156 h 978694"/>
              <a:gd name="connsiteX24" fmla="*/ 366490 w 1290415"/>
              <a:gd name="connsiteY24" fmla="*/ 59531 h 978694"/>
              <a:gd name="connsiteX25" fmla="*/ 185515 w 1290415"/>
              <a:gd name="connsiteY25" fmla="*/ 16669 h 978694"/>
              <a:gd name="connsiteX26" fmla="*/ 49784 w 1290415"/>
              <a:gd name="connsiteY26" fmla="*/ 0 h 978694"/>
              <a:gd name="connsiteX27" fmla="*/ 23590 w 1290415"/>
              <a:gd name="connsiteY27" fmla="*/ 0 h 978694"/>
              <a:gd name="connsiteX28" fmla="*/ 4540 w 1290415"/>
              <a:gd name="connsiteY28" fmla="*/ 9525 h 978694"/>
              <a:gd name="connsiteX29" fmla="*/ 4540 w 1290415"/>
              <a:gd name="connsiteY29" fmla="*/ 28575 h 978694"/>
              <a:gd name="connsiteX30" fmla="*/ 21209 w 1290415"/>
              <a:gd name="connsiteY30" fmla="*/ 45244 h 978694"/>
              <a:gd name="connsiteX31" fmla="*/ 61690 w 1290415"/>
              <a:gd name="connsiteY31" fmla="*/ 64294 h 978694"/>
              <a:gd name="connsiteX32" fmla="*/ 223615 w 1290415"/>
              <a:gd name="connsiteY32" fmla="*/ 171450 h 97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90415" h="978694">
                <a:moveTo>
                  <a:pt x="223615" y="171450"/>
                </a:moveTo>
                <a:lnTo>
                  <a:pt x="404590" y="283369"/>
                </a:lnTo>
                <a:lnTo>
                  <a:pt x="583184" y="428625"/>
                </a:lnTo>
                <a:lnTo>
                  <a:pt x="761777" y="592931"/>
                </a:lnTo>
                <a:lnTo>
                  <a:pt x="914177" y="742950"/>
                </a:lnTo>
                <a:lnTo>
                  <a:pt x="1061815" y="895350"/>
                </a:lnTo>
                <a:lnTo>
                  <a:pt x="1118965" y="947737"/>
                </a:lnTo>
                <a:lnTo>
                  <a:pt x="1138015" y="962025"/>
                </a:lnTo>
                <a:lnTo>
                  <a:pt x="1152302" y="971550"/>
                </a:lnTo>
                <a:lnTo>
                  <a:pt x="1185640" y="978694"/>
                </a:lnTo>
                <a:lnTo>
                  <a:pt x="1214215" y="978694"/>
                </a:lnTo>
                <a:lnTo>
                  <a:pt x="1238027" y="964406"/>
                </a:lnTo>
                <a:lnTo>
                  <a:pt x="1259459" y="942975"/>
                </a:lnTo>
                <a:lnTo>
                  <a:pt x="1280890" y="902494"/>
                </a:lnTo>
                <a:lnTo>
                  <a:pt x="1290415" y="869156"/>
                </a:lnTo>
                <a:cubicBezTo>
                  <a:pt x="1289621" y="849312"/>
                  <a:pt x="1288828" y="829469"/>
                  <a:pt x="1288034" y="809625"/>
                </a:cubicBezTo>
                <a:lnTo>
                  <a:pt x="1266602" y="728662"/>
                </a:lnTo>
                <a:lnTo>
                  <a:pt x="1238027" y="645319"/>
                </a:lnTo>
                <a:lnTo>
                  <a:pt x="1154684" y="514350"/>
                </a:lnTo>
                <a:lnTo>
                  <a:pt x="1028477" y="364331"/>
                </a:lnTo>
                <a:lnTo>
                  <a:pt x="987996" y="326231"/>
                </a:lnTo>
                <a:lnTo>
                  <a:pt x="871315" y="250031"/>
                </a:lnTo>
                <a:lnTo>
                  <a:pt x="692721" y="164306"/>
                </a:lnTo>
                <a:lnTo>
                  <a:pt x="549846" y="107156"/>
                </a:lnTo>
                <a:lnTo>
                  <a:pt x="366490" y="59531"/>
                </a:lnTo>
                <a:lnTo>
                  <a:pt x="185515" y="16669"/>
                </a:lnTo>
                <a:lnTo>
                  <a:pt x="49784" y="0"/>
                </a:lnTo>
                <a:lnTo>
                  <a:pt x="23590" y="0"/>
                </a:lnTo>
                <a:lnTo>
                  <a:pt x="4540" y="9525"/>
                </a:lnTo>
                <a:cubicBezTo>
                  <a:pt x="1867" y="25563"/>
                  <a:pt x="0" y="19494"/>
                  <a:pt x="4540" y="28575"/>
                </a:cubicBezTo>
                <a:lnTo>
                  <a:pt x="21209" y="45244"/>
                </a:lnTo>
                <a:lnTo>
                  <a:pt x="61690" y="64294"/>
                </a:lnTo>
                <a:lnTo>
                  <a:pt x="223615" y="1714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0CABBD3D-0922-46F5-8A2C-D1D3F089C92C}"/>
              </a:ext>
            </a:extLst>
          </p:cNvPr>
          <p:cNvSpPr/>
          <p:nvPr/>
        </p:nvSpPr>
        <p:spPr>
          <a:xfrm>
            <a:off x="4135438" y="2719389"/>
            <a:ext cx="2767012" cy="2974975"/>
          </a:xfrm>
          <a:custGeom>
            <a:avLst/>
            <a:gdLst>
              <a:gd name="connsiteX0" fmla="*/ 2464130 w 2766950"/>
              <a:gd name="connsiteY0" fmla="*/ 682832 h 2974769"/>
              <a:gd name="connsiteX1" fmla="*/ 2238499 w 2766950"/>
              <a:gd name="connsiteY1" fmla="*/ 1098468 h 2974769"/>
              <a:gd name="connsiteX2" fmla="*/ 2054431 w 2766950"/>
              <a:gd name="connsiteY2" fmla="*/ 1401289 h 2974769"/>
              <a:gd name="connsiteX3" fmla="*/ 1822862 w 2766950"/>
              <a:gd name="connsiteY3" fmla="*/ 1704109 h 2974769"/>
              <a:gd name="connsiteX4" fmla="*/ 1591293 w 2766950"/>
              <a:gd name="connsiteY4" fmla="*/ 1935678 h 2974769"/>
              <a:gd name="connsiteX5" fmla="*/ 1306286 w 2766950"/>
              <a:gd name="connsiteY5" fmla="*/ 2196935 h 2974769"/>
              <a:gd name="connsiteX6" fmla="*/ 920337 w 2766950"/>
              <a:gd name="connsiteY6" fmla="*/ 2505694 h 2974769"/>
              <a:gd name="connsiteX7" fmla="*/ 564078 w 2766950"/>
              <a:gd name="connsiteY7" fmla="*/ 2731325 h 2974769"/>
              <a:gd name="connsiteX8" fmla="*/ 255319 w 2766950"/>
              <a:gd name="connsiteY8" fmla="*/ 2885704 h 2974769"/>
              <a:gd name="connsiteX9" fmla="*/ 53439 w 2766950"/>
              <a:gd name="connsiteY9" fmla="*/ 2974769 h 2974769"/>
              <a:gd name="connsiteX10" fmla="*/ 5937 w 2766950"/>
              <a:gd name="connsiteY10" fmla="*/ 2974769 h 2974769"/>
              <a:gd name="connsiteX11" fmla="*/ 0 w 2766950"/>
              <a:gd name="connsiteY11" fmla="*/ 2939143 h 2974769"/>
              <a:gd name="connsiteX12" fmla="*/ 29688 w 2766950"/>
              <a:gd name="connsiteY12" fmla="*/ 2909455 h 2974769"/>
              <a:gd name="connsiteX13" fmla="*/ 237506 w 2766950"/>
              <a:gd name="connsiteY13" fmla="*/ 2784764 h 2974769"/>
              <a:gd name="connsiteX14" fmla="*/ 492826 w 2766950"/>
              <a:gd name="connsiteY14" fmla="*/ 2618509 h 2974769"/>
              <a:gd name="connsiteX15" fmla="*/ 748145 w 2766950"/>
              <a:gd name="connsiteY15" fmla="*/ 2422567 h 2974769"/>
              <a:gd name="connsiteX16" fmla="*/ 1092530 w 2766950"/>
              <a:gd name="connsiteY16" fmla="*/ 2119746 h 2974769"/>
              <a:gd name="connsiteX17" fmla="*/ 1359724 w 2766950"/>
              <a:gd name="connsiteY17" fmla="*/ 1852551 h 2974769"/>
              <a:gd name="connsiteX18" fmla="*/ 1567543 w 2766950"/>
              <a:gd name="connsiteY18" fmla="*/ 1609107 h 2974769"/>
              <a:gd name="connsiteX19" fmla="*/ 1745673 w 2766950"/>
              <a:gd name="connsiteY19" fmla="*/ 1383476 h 2974769"/>
              <a:gd name="connsiteX20" fmla="*/ 1876301 w 2766950"/>
              <a:gd name="connsiteY20" fmla="*/ 1187533 h 2974769"/>
              <a:gd name="connsiteX21" fmla="*/ 2119745 w 2766950"/>
              <a:gd name="connsiteY21" fmla="*/ 765959 h 2974769"/>
              <a:gd name="connsiteX22" fmla="*/ 2280062 w 2766950"/>
              <a:gd name="connsiteY22" fmla="*/ 439387 h 2974769"/>
              <a:gd name="connsiteX23" fmla="*/ 2321626 w 2766950"/>
              <a:gd name="connsiteY23" fmla="*/ 326572 h 2974769"/>
              <a:gd name="connsiteX24" fmla="*/ 2339439 w 2766950"/>
              <a:gd name="connsiteY24" fmla="*/ 243445 h 2974769"/>
              <a:gd name="connsiteX25" fmla="*/ 2339439 w 2766950"/>
              <a:gd name="connsiteY25" fmla="*/ 190006 h 2974769"/>
              <a:gd name="connsiteX26" fmla="*/ 2333501 w 2766950"/>
              <a:gd name="connsiteY26" fmla="*/ 160317 h 2974769"/>
              <a:gd name="connsiteX27" fmla="*/ 2309750 w 2766950"/>
              <a:gd name="connsiteY27" fmla="*/ 118754 h 2974769"/>
              <a:gd name="connsiteX28" fmla="*/ 2244436 w 2766950"/>
              <a:gd name="connsiteY28" fmla="*/ 71252 h 2974769"/>
              <a:gd name="connsiteX29" fmla="*/ 2214748 w 2766950"/>
              <a:gd name="connsiteY29" fmla="*/ 47502 h 2974769"/>
              <a:gd name="connsiteX30" fmla="*/ 2214748 w 2766950"/>
              <a:gd name="connsiteY30" fmla="*/ 23751 h 2974769"/>
              <a:gd name="connsiteX31" fmla="*/ 2262249 w 2766950"/>
              <a:gd name="connsiteY31" fmla="*/ 5938 h 2974769"/>
              <a:gd name="connsiteX32" fmla="*/ 2351314 w 2766950"/>
              <a:gd name="connsiteY32" fmla="*/ 0 h 2974769"/>
              <a:gd name="connsiteX33" fmla="*/ 2440379 w 2766950"/>
              <a:gd name="connsiteY33" fmla="*/ 23751 h 2974769"/>
              <a:gd name="connsiteX34" fmla="*/ 2594758 w 2766950"/>
              <a:gd name="connsiteY34" fmla="*/ 77190 h 2974769"/>
              <a:gd name="connsiteX35" fmla="*/ 2671948 w 2766950"/>
              <a:gd name="connsiteY35" fmla="*/ 124691 h 2974769"/>
              <a:gd name="connsiteX36" fmla="*/ 2737262 w 2766950"/>
              <a:gd name="connsiteY36" fmla="*/ 172193 h 2974769"/>
              <a:gd name="connsiteX37" fmla="*/ 2761013 w 2766950"/>
              <a:gd name="connsiteY37" fmla="*/ 213756 h 2974769"/>
              <a:gd name="connsiteX38" fmla="*/ 2766950 w 2766950"/>
              <a:gd name="connsiteY38" fmla="*/ 249382 h 2974769"/>
              <a:gd name="connsiteX39" fmla="*/ 2749137 w 2766950"/>
              <a:gd name="connsiteY39" fmla="*/ 279070 h 2974769"/>
              <a:gd name="connsiteX40" fmla="*/ 2725387 w 2766950"/>
              <a:gd name="connsiteY40" fmla="*/ 290946 h 2974769"/>
              <a:gd name="connsiteX41" fmla="*/ 2689761 w 2766950"/>
              <a:gd name="connsiteY41" fmla="*/ 314696 h 2974769"/>
              <a:gd name="connsiteX42" fmla="*/ 2642260 w 2766950"/>
              <a:gd name="connsiteY42" fmla="*/ 356260 h 2974769"/>
              <a:gd name="connsiteX43" fmla="*/ 2464130 w 2766950"/>
              <a:gd name="connsiteY43" fmla="*/ 682832 h 297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766950" h="2974769">
                <a:moveTo>
                  <a:pt x="2464130" y="682832"/>
                </a:moveTo>
                <a:lnTo>
                  <a:pt x="2238499" y="1098468"/>
                </a:lnTo>
                <a:lnTo>
                  <a:pt x="2054431" y="1401289"/>
                </a:lnTo>
                <a:lnTo>
                  <a:pt x="1822862" y="1704109"/>
                </a:lnTo>
                <a:lnTo>
                  <a:pt x="1591293" y="1935678"/>
                </a:lnTo>
                <a:lnTo>
                  <a:pt x="1306286" y="2196935"/>
                </a:lnTo>
                <a:lnTo>
                  <a:pt x="920337" y="2505694"/>
                </a:lnTo>
                <a:lnTo>
                  <a:pt x="564078" y="2731325"/>
                </a:lnTo>
                <a:lnTo>
                  <a:pt x="255319" y="2885704"/>
                </a:lnTo>
                <a:lnTo>
                  <a:pt x="53439" y="2974769"/>
                </a:lnTo>
                <a:lnTo>
                  <a:pt x="5937" y="2974769"/>
                </a:lnTo>
                <a:lnTo>
                  <a:pt x="0" y="2939143"/>
                </a:lnTo>
                <a:lnTo>
                  <a:pt x="29688" y="2909455"/>
                </a:lnTo>
                <a:lnTo>
                  <a:pt x="237506" y="2784764"/>
                </a:lnTo>
                <a:lnTo>
                  <a:pt x="492826" y="2618509"/>
                </a:lnTo>
                <a:lnTo>
                  <a:pt x="748145" y="2422567"/>
                </a:lnTo>
                <a:lnTo>
                  <a:pt x="1092530" y="2119746"/>
                </a:lnTo>
                <a:lnTo>
                  <a:pt x="1359724" y="1852551"/>
                </a:lnTo>
                <a:lnTo>
                  <a:pt x="1567543" y="1609107"/>
                </a:lnTo>
                <a:lnTo>
                  <a:pt x="1745673" y="1383476"/>
                </a:lnTo>
                <a:lnTo>
                  <a:pt x="1876301" y="1187533"/>
                </a:lnTo>
                <a:lnTo>
                  <a:pt x="2119745" y="765959"/>
                </a:lnTo>
                <a:lnTo>
                  <a:pt x="2280062" y="439387"/>
                </a:lnTo>
                <a:lnTo>
                  <a:pt x="2321626" y="326572"/>
                </a:lnTo>
                <a:lnTo>
                  <a:pt x="2339439" y="243445"/>
                </a:lnTo>
                <a:lnTo>
                  <a:pt x="2339439" y="190006"/>
                </a:lnTo>
                <a:lnTo>
                  <a:pt x="2333501" y="160317"/>
                </a:lnTo>
                <a:lnTo>
                  <a:pt x="2309750" y="118754"/>
                </a:lnTo>
                <a:lnTo>
                  <a:pt x="2244436" y="71252"/>
                </a:lnTo>
                <a:lnTo>
                  <a:pt x="2214748" y="47502"/>
                </a:lnTo>
                <a:lnTo>
                  <a:pt x="2214748" y="23751"/>
                </a:lnTo>
                <a:lnTo>
                  <a:pt x="2262249" y="5938"/>
                </a:lnTo>
                <a:lnTo>
                  <a:pt x="2351314" y="0"/>
                </a:lnTo>
                <a:lnTo>
                  <a:pt x="2440379" y="23751"/>
                </a:lnTo>
                <a:lnTo>
                  <a:pt x="2594758" y="77190"/>
                </a:lnTo>
                <a:lnTo>
                  <a:pt x="2671948" y="124691"/>
                </a:lnTo>
                <a:lnTo>
                  <a:pt x="2737262" y="172193"/>
                </a:lnTo>
                <a:cubicBezTo>
                  <a:pt x="2762111" y="209466"/>
                  <a:pt x="2761013" y="193547"/>
                  <a:pt x="2761013" y="213756"/>
                </a:cubicBezTo>
                <a:lnTo>
                  <a:pt x="2766950" y="249382"/>
                </a:lnTo>
                <a:lnTo>
                  <a:pt x="2749137" y="279070"/>
                </a:lnTo>
                <a:lnTo>
                  <a:pt x="2725387" y="290946"/>
                </a:lnTo>
                <a:lnTo>
                  <a:pt x="2689761" y="314696"/>
                </a:lnTo>
                <a:lnTo>
                  <a:pt x="2642260" y="356260"/>
                </a:lnTo>
                <a:lnTo>
                  <a:pt x="2464130" y="68283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0FBB380B-8DC4-456F-8FBA-098AD093C808}"/>
              </a:ext>
            </a:extLst>
          </p:cNvPr>
          <p:cNvSpPr/>
          <p:nvPr/>
        </p:nvSpPr>
        <p:spPr>
          <a:xfrm>
            <a:off x="4852988" y="3070226"/>
            <a:ext cx="3446462" cy="2727325"/>
          </a:xfrm>
          <a:custGeom>
            <a:avLst/>
            <a:gdLst>
              <a:gd name="connsiteX0" fmla="*/ 972542 w 3446179"/>
              <a:gd name="connsiteY0" fmla="*/ 792832 h 2727343"/>
              <a:gd name="connsiteX1" fmla="*/ 1347816 w 3446179"/>
              <a:gd name="connsiteY1" fmla="*/ 1189249 h 2727343"/>
              <a:gd name="connsiteX2" fmla="*/ 1527524 w 3446179"/>
              <a:gd name="connsiteY2" fmla="*/ 1358386 h 2727343"/>
              <a:gd name="connsiteX3" fmla="*/ 1807658 w 3446179"/>
              <a:gd name="connsiteY3" fmla="*/ 1612093 h 2727343"/>
              <a:gd name="connsiteX4" fmla="*/ 2103649 w 3446179"/>
              <a:gd name="connsiteY4" fmla="*/ 1855228 h 2727343"/>
              <a:gd name="connsiteX5" fmla="*/ 2389069 w 3446179"/>
              <a:gd name="connsiteY5" fmla="*/ 2071935 h 2727343"/>
              <a:gd name="connsiteX6" fmla="*/ 2547635 w 3446179"/>
              <a:gd name="connsiteY6" fmla="*/ 2172361 h 2727343"/>
              <a:gd name="connsiteX7" fmla="*/ 2706202 w 3446179"/>
              <a:gd name="connsiteY7" fmla="*/ 2267501 h 2727343"/>
              <a:gd name="connsiteX8" fmla="*/ 2870054 w 3446179"/>
              <a:gd name="connsiteY8" fmla="*/ 2357355 h 2727343"/>
              <a:gd name="connsiteX9" fmla="*/ 2986336 w 3446179"/>
              <a:gd name="connsiteY9" fmla="*/ 2415496 h 2727343"/>
              <a:gd name="connsiteX10" fmla="*/ 3192472 w 3446179"/>
              <a:gd name="connsiteY10" fmla="*/ 2505350 h 2727343"/>
              <a:gd name="connsiteX11" fmla="*/ 3372181 w 3446179"/>
              <a:gd name="connsiteY11" fmla="*/ 2579348 h 2727343"/>
              <a:gd name="connsiteX12" fmla="*/ 3440893 w 3446179"/>
              <a:gd name="connsiteY12" fmla="*/ 2616347 h 2727343"/>
              <a:gd name="connsiteX13" fmla="*/ 3446179 w 3446179"/>
              <a:gd name="connsiteY13" fmla="*/ 2621632 h 2727343"/>
              <a:gd name="connsiteX14" fmla="*/ 3446179 w 3446179"/>
              <a:gd name="connsiteY14" fmla="*/ 2637489 h 2727343"/>
              <a:gd name="connsiteX15" fmla="*/ 3430322 w 3446179"/>
              <a:gd name="connsiteY15" fmla="*/ 2658631 h 2727343"/>
              <a:gd name="connsiteX16" fmla="*/ 2959908 w 3446179"/>
              <a:gd name="connsiteY16" fmla="*/ 2690345 h 2727343"/>
              <a:gd name="connsiteX17" fmla="*/ 2558206 w 3446179"/>
              <a:gd name="connsiteY17" fmla="*/ 2716772 h 2727343"/>
              <a:gd name="connsiteX18" fmla="*/ 2468352 w 3446179"/>
              <a:gd name="connsiteY18" fmla="*/ 2727343 h 2727343"/>
              <a:gd name="connsiteX19" fmla="*/ 2436639 w 3446179"/>
              <a:gd name="connsiteY19" fmla="*/ 2711487 h 2727343"/>
              <a:gd name="connsiteX20" fmla="*/ 2378498 w 3446179"/>
              <a:gd name="connsiteY20" fmla="*/ 2679773 h 2727343"/>
              <a:gd name="connsiteX21" fmla="*/ 2219931 w 3446179"/>
              <a:gd name="connsiteY21" fmla="*/ 2510636 h 2727343"/>
              <a:gd name="connsiteX22" fmla="*/ 1897513 w 3446179"/>
              <a:gd name="connsiteY22" fmla="*/ 2151219 h 2727343"/>
              <a:gd name="connsiteX23" fmla="*/ 1638521 w 3446179"/>
              <a:gd name="connsiteY23" fmla="*/ 1855228 h 2727343"/>
              <a:gd name="connsiteX24" fmla="*/ 1247390 w 3446179"/>
              <a:gd name="connsiteY24" fmla="*/ 1411242 h 2727343"/>
              <a:gd name="connsiteX25" fmla="*/ 977827 w 3446179"/>
              <a:gd name="connsiteY25" fmla="*/ 1062395 h 2727343"/>
              <a:gd name="connsiteX26" fmla="*/ 776976 w 3446179"/>
              <a:gd name="connsiteY26" fmla="*/ 824546 h 2727343"/>
              <a:gd name="connsiteX27" fmla="*/ 565554 w 3446179"/>
              <a:gd name="connsiteY27" fmla="*/ 581410 h 2727343"/>
              <a:gd name="connsiteX28" fmla="*/ 401702 w 3446179"/>
              <a:gd name="connsiteY28" fmla="*/ 406987 h 2727343"/>
              <a:gd name="connsiteX29" fmla="*/ 269563 w 3446179"/>
              <a:gd name="connsiteY29" fmla="*/ 274849 h 2727343"/>
              <a:gd name="connsiteX30" fmla="*/ 227279 w 3446179"/>
              <a:gd name="connsiteY30" fmla="*/ 227279 h 2727343"/>
              <a:gd name="connsiteX31" fmla="*/ 211422 w 3446179"/>
              <a:gd name="connsiteY31" fmla="*/ 216708 h 2727343"/>
              <a:gd name="connsiteX32" fmla="*/ 153281 w 3446179"/>
              <a:gd name="connsiteY32" fmla="*/ 174423 h 2727343"/>
              <a:gd name="connsiteX33" fmla="*/ 47570 w 3446179"/>
              <a:gd name="connsiteY33" fmla="*/ 126853 h 2727343"/>
              <a:gd name="connsiteX34" fmla="*/ 15857 w 3446179"/>
              <a:gd name="connsiteY34" fmla="*/ 100425 h 2727343"/>
              <a:gd name="connsiteX35" fmla="*/ 0 w 3446179"/>
              <a:gd name="connsiteY35" fmla="*/ 52856 h 2727343"/>
              <a:gd name="connsiteX36" fmla="*/ 5286 w 3446179"/>
              <a:gd name="connsiteY36" fmla="*/ 15857 h 2727343"/>
              <a:gd name="connsiteX37" fmla="*/ 31714 w 3446179"/>
              <a:gd name="connsiteY37" fmla="*/ 0 h 2727343"/>
              <a:gd name="connsiteX38" fmla="*/ 84569 w 3446179"/>
              <a:gd name="connsiteY38" fmla="*/ 0 h 2727343"/>
              <a:gd name="connsiteX39" fmla="*/ 163853 w 3446179"/>
              <a:gd name="connsiteY39" fmla="*/ 15857 h 2727343"/>
              <a:gd name="connsiteX40" fmla="*/ 237850 w 3446179"/>
              <a:gd name="connsiteY40" fmla="*/ 63427 h 2727343"/>
              <a:gd name="connsiteX41" fmla="*/ 332990 w 3446179"/>
              <a:gd name="connsiteY41" fmla="*/ 142710 h 2727343"/>
              <a:gd name="connsiteX42" fmla="*/ 560269 w 3446179"/>
              <a:gd name="connsiteY42" fmla="*/ 375274 h 2727343"/>
              <a:gd name="connsiteX43" fmla="*/ 819261 w 3446179"/>
              <a:gd name="connsiteY43" fmla="*/ 639551 h 2727343"/>
              <a:gd name="connsiteX44" fmla="*/ 972542 w 3446179"/>
              <a:gd name="connsiteY44" fmla="*/ 792832 h 2727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446179" h="2727343">
                <a:moveTo>
                  <a:pt x="972542" y="792832"/>
                </a:moveTo>
                <a:lnTo>
                  <a:pt x="1347816" y="1189249"/>
                </a:lnTo>
                <a:lnTo>
                  <a:pt x="1527524" y="1358386"/>
                </a:lnTo>
                <a:lnTo>
                  <a:pt x="1807658" y="1612093"/>
                </a:lnTo>
                <a:lnTo>
                  <a:pt x="2103649" y="1855228"/>
                </a:lnTo>
                <a:lnTo>
                  <a:pt x="2389069" y="2071935"/>
                </a:lnTo>
                <a:lnTo>
                  <a:pt x="2547635" y="2172361"/>
                </a:lnTo>
                <a:lnTo>
                  <a:pt x="2706202" y="2267501"/>
                </a:lnTo>
                <a:lnTo>
                  <a:pt x="2870054" y="2357355"/>
                </a:lnTo>
                <a:lnTo>
                  <a:pt x="2986336" y="2415496"/>
                </a:lnTo>
                <a:lnTo>
                  <a:pt x="3192472" y="2505350"/>
                </a:lnTo>
                <a:lnTo>
                  <a:pt x="3372181" y="2579348"/>
                </a:lnTo>
                <a:lnTo>
                  <a:pt x="3440893" y="2616347"/>
                </a:lnTo>
                <a:lnTo>
                  <a:pt x="3446179" y="2621632"/>
                </a:lnTo>
                <a:lnTo>
                  <a:pt x="3446179" y="2637489"/>
                </a:lnTo>
                <a:lnTo>
                  <a:pt x="3430322" y="2658631"/>
                </a:lnTo>
                <a:lnTo>
                  <a:pt x="2959908" y="2690345"/>
                </a:lnTo>
                <a:lnTo>
                  <a:pt x="2558206" y="2716772"/>
                </a:lnTo>
                <a:lnTo>
                  <a:pt x="2468352" y="2727343"/>
                </a:lnTo>
                <a:lnTo>
                  <a:pt x="2436639" y="2711487"/>
                </a:lnTo>
                <a:lnTo>
                  <a:pt x="2378498" y="2679773"/>
                </a:lnTo>
                <a:lnTo>
                  <a:pt x="2219931" y="2510636"/>
                </a:lnTo>
                <a:lnTo>
                  <a:pt x="1897513" y="2151219"/>
                </a:lnTo>
                <a:lnTo>
                  <a:pt x="1638521" y="1855228"/>
                </a:lnTo>
                <a:lnTo>
                  <a:pt x="1247390" y="1411242"/>
                </a:lnTo>
                <a:lnTo>
                  <a:pt x="977827" y="1062395"/>
                </a:lnTo>
                <a:lnTo>
                  <a:pt x="776976" y="824546"/>
                </a:lnTo>
                <a:lnTo>
                  <a:pt x="565554" y="581410"/>
                </a:lnTo>
                <a:lnTo>
                  <a:pt x="401702" y="406987"/>
                </a:lnTo>
                <a:lnTo>
                  <a:pt x="269563" y="274849"/>
                </a:lnTo>
                <a:lnTo>
                  <a:pt x="227279" y="227279"/>
                </a:lnTo>
                <a:lnTo>
                  <a:pt x="211422" y="216708"/>
                </a:lnTo>
                <a:lnTo>
                  <a:pt x="153281" y="174423"/>
                </a:lnTo>
                <a:lnTo>
                  <a:pt x="47570" y="126853"/>
                </a:lnTo>
                <a:lnTo>
                  <a:pt x="15857" y="100425"/>
                </a:lnTo>
                <a:lnTo>
                  <a:pt x="0" y="52856"/>
                </a:lnTo>
                <a:lnTo>
                  <a:pt x="5286" y="15857"/>
                </a:lnTo>
                <a:lnTo>
                  <a:pt x="31714" y="0"/>
                </a:lnTo>
                <a:lnTo>
                  <a:pt x="84569" y="0"/>
                </a:lnTo>
                <a:lnTo>
                  <a:pt x="163853" y="15857"/>
                </a:lnTo>
                <a:lnTo>
                  <a:pt x="237850" y="63427"/>
                </a:lnTo>
                <a:lnTo>
                  <a:pt x="332990" y="142710"/>
                </a:lnTo>
                <a:lnTo>
                  <a:pt x="560269" y="375274"/>
                </a:lnTo>
                <a:lnTo>
                  <a:pt x="819261" y="639551"/>
                </a:lnTo>
                <a:lnTo>
                  <a:pt x="972542" y="79283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A696305-B8D6-49EE-AD4A-373357D03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313" y="1731167"/>
            <a:ext cx="4304149" cy="406638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A465B11-47DD-4B0B-AD6F-C66D53ACE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0445" y="1721641"/>
            <a:ext cx="4304149" cy="406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7" grpId="0" animBg="1"/>
      <p:bldP spid="1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D218C99-8F1A-49B3-BB17-C72F6C2FC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925" y="1395808"/>
            <a:ext cx="4304149" cy="40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340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972CAFF8-2BEF-4833-9390-4E59E34B30B9}"/>
              </a:ext>
            </a:extLst>
          </p:cNvPr>
          <p:cNvSpPr/>
          <p:nvPr/>
        </p:nvSpPr>
        <p:spPr>
          <a:xfrm>
            <a:off x="5657850" y="2427289"/>
            <a:ext cx="795338" cy="630237"/>
          </a:xfrm>
          <a:custGeom>
            <a:avLst/>
            <a:gdLst>
              <a:gd name="connsiteX0" fmla="*/ 340519 w 795338"/>
              <a:gd name="connsiteY0" fmla="*/ 433387 h 631031"/>
              <a:gd name="connsiteX1" fmla="*/ 207169 w 795338"/>
              <a:gd name="connsiteY1" fmla="*/ 288131 h 631031"/>
              <a:gd name="connsiteX2" fmla="*/ 111919 w 795338"/>
              <a:gd name="connsiteY2" fmla="*/ 185737 h 631031"/>
              <a:gd name="connsiteX3" fmla="*/ 23813 w 795338"/>
              <a:gd name="connsiteY3" fmla="*/ 83344 h 631031"/>
              <a:gd name="connsiteX4" fmla="*/ 0 w 795338"/>
              <a:gd name="connsiteY4" fmla="*/ 38100 h 631031"/>
              <a:gd name="connsiteX5" fmla="*/ 0 w 795338"/>
              <a:gd name="connsiteY5" fmla="*/ 16669 h 631031"/>
              <a:gd name="connsiteX6" fmla="*/ 9525 w 795338"/>
              <a:gd name="connsiteY6" fmla="*/ 2381 h 631031"/>
              <a:gd name="connsiteX7" fmla="*/ 26194 w 795338"/>
              <a:gd name="connsiteY7" fmla="*/ 0 h 631031"/>
              <a:gd name="connsiteX8" fmla="*/ 61913 w 795338"/>
              <a:gd name="connsiteY8" fmla="*/ 14287 h 631031"/>
              <a:gd name="connsiteX9" fmla="*/ 130969 w 795338"/>
              <a:gd name="connsiteY9" fmla="*/ 42862 h 631031"/>
              <a:gd name="connsiteX10" fmla="*/ 378619 w 795338"/>
              <a:gd name="connsiteY10" fmla="*/ 121444 h 631031"/>
              <a:gd name="connsiteX11" fmla="*/ 492919 w 795338"/>
              <a:gd name="connsiteY11" fmla="*/ 161925 h 631031"/>
              <a:gd name="connsiteX12" fmla="*/ 604838 w 795338"/>
              <a:gd name="connsiteY12" fmla="*/ 211931 h 631031"/>
              <a:gd name="connsiteX13" fmla="*/ 645319 w 795338"/>
              <a:gd name="connsiteY13" fmla="*/ 230981 h 631031"/>
              <a:gd name="connsiteX14" fmla="*/ 671513 w 795338"/>
              <a:gd name="connsiteY14" fmla="*/ 250031 h 631031"/>
              <a:gd name="connsiteX15" fmla="*/ 702469 w 795338"/>
              <a:gd name="connsiteY15" fmla="*/ 276225 h 631031"/>
              <a:gd name="connsiteX16" fmla="*/ 735806 w 795338"/>
              <a:gd name="connsiteY16" fmla="*/ 314325 h 631031"/>
              <a:gd name="connsiteX17" fmla="*/ 769144 w 795338"/>
              <a:gd name="connsiteY17" fmla="*/ 373856 h 631031"/>
              <a:gd name="connsiteX18" fmla="*/ 790575 w 795338"/>
              <a:gd name="connsiteY18" fmla="*/ 431006 h 631031"/>
              <a:gd name="connsiteX19" fmla="*/ 795338 w 795338"/>
              <a:gd name="connsiteY19" fmla="*/ 488156 h 631031"/>
              <a:gd name="connsiteX20" fmla="*/ 790575 w 795338"/>
              <a:gd name="connsiteY20" fmla="*/ 557212 h 631031"/>
              <a:gd name="connsiteX21" fmla="*/ 781050 w 795338"/>
              <a:gd name="connsiteY21" fmla="*/ 595312 h 631031"/>
              <a:gd name="connsiteX22" fmla="*/ 769144 w 795338"/>
              <a:gd name="connsiteY22" fmla="*/ 611981 h 631031"/>
              <a:gd name="connsiteX23" fmla="*/ 742950 w 795338"/>
              <a:gd name="connsiteY23" fmla="*/ 626269 h 631031"/>
              <a:gd name="connsiteX24" fmla="*/ 695325 w 795338"/>
              <a:gd name="connsiteY24" fmla="*/ 631031 h 631031"/>
              <a:gd name="connsiteX25" fmla="*/ 635794 w 795338"/>
              <a:gd name="connsiteY25" fmla="*/ 621506 h 631031"/>
              <a:gd name="connsiteX26" fmla="*/ 514350 w 795338"/>
              <a:gd name="connsiteY26" fmla="*/ 590550 h 631031"/>
              <a:gd name="connsiteX27" fmla="*/ 481013 w 795338"/>
              <a:gd name="connsiteY27" fmla="*/ 573881 h 631031"/>
              <a:gd name="connsiteX28" fmla="*/ 340519 w 795338"/>
              <a:gd name="connsiteY28" fmla="*/ 433387 h 63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95338" h="631031">
                <a:moveTo>
                  <a:pt x="340519" y="433387"/>
                </a:moveTo>
                <a:lnTo>
                  <a:pt x="207169" y="288131"/>
                </a:lnTo>
                <a:lnTo>
                  <a:pt x="111919" y="185737"/>
                </a:lnTo>
                <a:lnTo>
                  <a:pt x="23813" y="83344"/>
                </a:lnTo>
                <a:lnTo>
                  <a:pt x="0" y="38100"/>
                </a:lnTo>
                <a:lnTo>
                  <a:pt x="0" y="16669"/>
                </a:lnTo>
                <a:lnTo>
                  <a:pt x="9525" y="2381"/>
                </a:lnTo>
                <a:lnTo>
                  <a:pt x="26194" y="0"/>
                </a:lnTo>
                <a:lnTo>
                  <a:pt x="61913" y="14287"/>
                </a:lnTo>
                <a:lnTo>
                  <a:pt x="130969" y="42862"/>
                </a:lnTo>
                <a:lnTo>
                  <a:pt x="378619" y="121444"/>
                </a:lnTo>
                <a:lnTo>
                  <a:pt x="492919" y="161925"/>
                </a:lnTo>
                <a:lnTo>
                  <a:pt x="604838" y="211931"/>
                </a:lnTo>
                <a:lnTo>
                  <a:pt x="645319" y="230981"/>
                </a:lnTo>
                <a:lnTo>
                  <a:pt x="671513" y="250031"/>
                </a:lnTo>
                <a:lnTo>
                  <a:pt x="702469" y="276225"/>
                </a:lnTo>
                <a:lnTo>
                  <a:pt x="735806" y="314325"/>
                </a:lnTo>
                <a:lnTo>
                  <a:pt x="769144" y="373856"/>
                </a:lnTo>
                <a:lnTo>
                  <a:pt x="790575" y="431006"/>
                </a:lnTo>
                <a:lnTo>
                  <a:pt x="795338" y="488156"/>
                </a:lnTo>
                <a:lnTo>
                  <a:pt x="790575" y="557212"/>
                </a:lnTo>
                <a:lnTo>
                  <a:pt x="781050" y="595312"/>
                </a:lnTo>
                <a:lnTo>
                  <a:pt x="769144" y="611981"/>
                </a:lnTo>
                <a:lnTo>
                  <a:pt x="742950" y="626269"/>
                </a:lnTo>
                <a:lnTo>
                  <a:pt x="695325" y="631031"/>
                </a:lnTo>
                <a:lnTo>
                  <a:pt x="635794" y="621506"/>
                </a:lnTo>
                <a:lnTo>
                  <a:pt x="514350" y="590550"/>
                </a:lnTo>
                <a:lnTo>
                  <a:pt x="481013" y="573881"/>
                </a:lnTo>
                <a:lnTo>
                  <a:pt x="340519" y="43338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86BE1381-8214-445D-9CEC-6A97C87CEB50}"/>
              </a:ext>
            </a:extLst>
          </p:cNvPr>
          <p:cNvSpPr/>
          <p:nvPr/>
        </p:nvSpPr>
        <p:spPr>
          <a:xfrm>
            <a:off x="5408614" y="3810001"/>
            <a:ext cx="746125" cy="752475"/>
          </a:xfrm>
          <a:custGeom>
            <a:avLst/>
            <a:gdLst>
              <a:gd name="connsiteX0" fmla="*/ 454819 w 747712"/>
              <a:gd name="connsiteY0" fmla="*/ 573881 h 752475"/>
              <a:gd name="connsiteX1" fmla="*/ 366712 w 747712"/>
              <a:gd name="connsiteY1" fmla="*/ 481013 h 752475"/>
              <a:gd name="connsiteX2" fmla="*/ 197644 w 747712"/>
              <a:gd name="connsiteY2" fmla="*/ 288131 h 752475"/>
              <a:gd name="connsiteX3" fmla="*/ 95250 w 747712"/>
              <a:gd name="connsiteY3" fmla="*/ 164306 h 752475"/>
              <a:gd name="connsiteX4" fmla="*/ 9525 w 747712"/>
              <a:gd name="connsiteY4" fmla="*/ 59531 h 752475"/>
              <a:gd name="connsiteX5" fmla="*/ 0 w 747712"/>
              <a:gd name="connsiteY5" fmla="*/ 30956 h 752475"/>
              <a:gd name="connsiteX6" fmla="*/ 0 w 747712"/>
              <a:gd name="connsiteY6" fmla="*/ 14288 h 752475"/>
              <a:gd name="connsiteX7" fmla="*/ 11906 w 747712"/>
              <a:gd name="connsiteY7" fmla="*/ 2381 h 752475"/>
              <a:gd name="connsiteX8" fmla="*/ 35719 w 747712"/>
              <a:gd name="connsiteY8" fmla="*/ 0 h 752475"/>
              <a:gd name="connsiteX9" fmla="*/ 121444 w 747712"/>
              <a:gd name="connsiteY9" fmla="*/ 45244 h 752475"/>
              <a:gd name="connsiteX10" fmla="*/ 381000 w 747712"/>
              <a:gd name="connsiteY10" fmla="*/ 176213 h 752475"/>
              <a:gd name="connsiteX11" fmla="*/ 590550 w 747712"/>
              <a:gd name="connsiteY11" fmla="*/ 276225 h 752475"/>
              <a:gd name="connsiteX12" fmla="*/ 642937 w 747712"/>
              <a:gd name="connsiteY12" fmla="*/ 302419 h 752475"/>
              <a:gd name="connsiteX13" fmla="*/ 666750 w 747712"/>
              <a:gd name="connsiteY13" fmla="*/ 319088 h 752475"/>
              <a:gd name="connsiteX14" fmla="*/ 692944 w 747712"/>
              <a:gd name="connsiteY14" fmla="*/ 345281 h 752475"/>
              <a:gd name="connsiteX15" fmla="*/ 728662 w 747712"/>
              <a:gd name="connsiteY15" fmla="*/ 423863 h 752475"/>
              <a:gd name="connsiteX16" fmla="*/ 742950 w 747712"/>
              <a:gd name="connsiteY16" fmla="*/ 476250 h 752475"/>
              <a:gd name="connsiteX17" fmla="*/ 747712 w 747712"/>
              <a:gd name="connsiteY17" fmla="*/ 561975 h 752475"/>
              <a:gd name="connsiteX18" fmla="*/ 733425 w 747712"/>
              <a:gd name="connsiteY18" fmla="*/ 666750 h 752475"/>
              <a:gd name="connsiteX19" fmla="*/ 711994 w 747712"/>
              <a:gd name="connsiteY19" fmla="*/ 723900 h 752475"/>
              <a:gd name="connsiteX20" fmla="*/ 690562 w 747712"/>
              <a:gd name="connsiteY20" fmla="*/ 750094 h 752475"/>
              <a:gd name="connsiteX21" fmla="*/ 657225 w 747712"/>
              <a:gd name="connsiteY21" fmla="*/ 752475 h 752475"/>
              <a:gd name="connsiteX22" fmla="*/ 619125 w 747712"/>
              <a:gd name="connsiteY22" fmla="*/ 735806 h 752475"/>
              <a:gd name="connsiteX23" fmla="*/ 454819 w 747712"/>
              <a:gd name="connsiteY23" fmla="*/ 573881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47712" h="752475">
                <a:moveTo>
                  <a:pt x="454819" y="573881"/>
                </a:moveTo>
                <a:lnTo>
                  <a:pt x="366712" y="481013"/>
                </a:lnTo>
                <a:lnTo>
                  <a:pt x="197644" y="288131"/>
                </a:lnTo>
                <a:lnTo>
                  <a:pt x="95250" y="164306"/>
                </a:lnTo>
                <a:lnTo>
                  <a:pt x="9525" y="59531"/>
                </a:lnTo>
                <a:lnTo>
                  <a:pt x="0" y="30956"/>
                </a:lnTo>
                <a:lnTo>
                  <a:pt x="0" y="14288"/>
                </a:lnTo>
                <a:lnTo>
                  <a:pt x="11906" y="2381"/>
                </a:lnTo>
                <a:lnTo>
                  <a:pt x="35719" y="0"/>
                </a:lnTo>
                <a:lnTo>
                  <a:pt x="121444" y="45244"/>
                </a:lnTo>
                <a:lnTo>
                  <a:pt x="381000" y="176213"/>
                </a:lnTo>
                <a:lnTo>
                  <a:pt x="590550" y="276225"/>
                </a:lnTo>
                <a:lnTo>
                  <a:pt x="642937" y="302419"/>
                </a:lnTo>
                <a:lnTo>
                  <a:pt x="666750" y="319088"/>
                </a:lnTo>
                <a:lnTo>
                  <a:pt x="692944" y="345281"/>
                </a:lnTo>
                <a:lnTo>
                  <a:pt x="728662" y="423863"/>
                </a:lnTo>
                <a:lnTo>
                  <a:pt x="742950" y="476250"/>
                </a:lnTo>
                <a:lnTo>
                  <a:pt x="747712" y="561975"/>
                </a:lnTo>
                <a:lnTo>
                  <a:pt x="733425" y="666750"/>
                </a:lnTo>
                <a:lnTo>
                  <a:pt x="711994" y="723900"/>
                </a:lnTo>
                <a:lnTo>
                  <a:pt x="690562" y="750094"/>
                </a:lnTo>
                <a:lnTo>
                  <a:pt x="657225" y="752475"/>
                </a:lnTo>
                <a:lnTo>
                  <a:pt x="619125" y="735806"/>
                </a:lnTo>
                <a:lnTo>
                  <a:pt x="454819" y="57388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3AFBC82E-F139-40FA-A1C9-246621825C92}"/>
              </a:ext>
            </a:extLst>
          </p:cNvPr>
          <p:cNvSpPr/>
          <p:nvPr/>
        </p:nvSpPr>
        <p:spPr>
          <a:xfrm>
            <a:off x="4144963" y="1882776"/>
            <a:ext cx="3440112" cy="3698875"/>
          </a:xfrm>
          <a:custGeom>
            <a:avLst/>
            <a:gdLst>
              <a:gd name="connsiteX0" fmla="*/ 743803 w 3439236"/>
              <a:gd name="connsiteY0" fmla="*/ 1044054 h 3698543"/>
              <a:gd name="connsiteX1" fmla="*/ 839338 w 3439236"/>
              <a:gd name="connsiteY1" fmla="*/ 689212 h 3698543"/>
              <a:gd name="connsiteX2" fmla="*/ 887105 w 3439236"/>
              <a:gd name="connsiteY2" fmla="*/ 443552 h 3698543"/>
              <a:gd name="connsiteX3" fmla="*/ 893929 w 3439236"/>
              <a:gd name="connsiteY3" fmla="*/ 361666 h 3698543"/>
              <a:gd name="connsiteX4" fmla="*/ 880281 w 3439236"/>
              <a:gd name="connsiteY4" fmla="*/ 272955 h 3698543"/>
              <a:gd name="connsiteX5" fmla="*/ 839338 w 3439236"/>
              <a:gd name="connsiteY5" fmla="*/ 170597 h 3698543"/>
              <a:gd name="connsiteX6" fmla="*/ 750627 w 3439236"/>
              <a:gd name="connsiteY6" fmla="*/ 40943 h 3698543"/>
              <a:gd name="connsiteX7" fmla="*/ 743803 w 3439236"/>
              <a:gd name="connsiteY7" fmla="*/ 20472 h 3698543"/>
              <a:gd name="connsiteX8" fmla="*/ 750627 w 3439236"/>
              <a:gd name="connsiteY8" fmla="*/ 6824 h 3698543"/>
              <a:gd name="connsiteX9" fmla="*/ 791571 w 3439236"/>
              <a:gd name="connsiteY9" fmla="*/ 0 h 3698543"/>
              <a:gd name="connsiteX10" fmla="*/ 907577 w 3439236"/>
              <a:gd name="connsiteY10" fmla="*/ 40943 h 3698543"/>
              <a:gd name="connsiteX11" fmla="*/ 975815 w 3439236"/>
              <a:gd name="connsiteY11" fmla="*/ 75063 h 3698543"/>
              <a:gd name="connsiteX12" fmla="*/ 1098645 w 3439236"/>
              <a:gd name="connsiteY12" fmla="*/ 143302 h 3698543"/>
              <a:gd name="connsiteX13" fmla="*/ 1166884 w 3439236"/>
              <a:gd name="connsiteY13" fmla="*/ 348018 h 3698543"/>
              <a:gd name="connsiteX14" fmla="*/ 996287 w 3439236"/>
              <a:gd name="connsiteY14" fmla="*/ 1084997 h 3698543"/>
              <a:gd name="connsiteX15" fmla="*/ 825690 w 3439236"/>
              <a:gd name="connsiteY15" fmla="*/ 1576316 h 3698543"/>
              <a:gd name="connsiteX16" fmla="*/ 750627 w 3439236"/>
              <a:gd name="connsiteY16" fmla="*/ 1794681 h 3698543"/>
              <a:gd name="connsiteX17" fmla="*/ 566383 w 3439236"/>
              <a:gd name="connsiteY17" fmla="*/ 2217761 h 3698543"/>
              <a:gd name="connsiteX18" fmla="*/ 348018 w 3439236"/>
              <a:gd name="connsiteY18" fmla="*/ 2709081 h 3698543"/>
              <a:gd name="connsiteX19" fmla="*/ 354842 w 3439236"/>
              <a:gd name="connsiteY19" fmla="*/ 2729552 h 3698543"/>
              <a:gd name="connsiteX20" fmla="*/ 423081 w 3439236"/>
              <a:gd name="connsiteY20" fmla="*/ 2743200 h 3698543"/>
              <a:gd name="connsiteX21" fmla="*/ 989463 w 3439236"/>
              <a:gd name="connsiteY21" fmla="*/ 2797791 h 3698543"/>
              <a:gd name="connsiteX22" fmla="*/ 1685499 w 3439236"/>
              <a:gd name="connsiteY22" fmla="*/ 2893325 h 3698543"/>
              <a:gd name="connsiteX23" fmla="*/ 2135875 w 3439236"/>
              <a:gd name="connsiteY23" fmla="*/ 2961564 h 3698543"/>
              <a:gd name="connsiteX24" fmla="*/ 2565780 w 3439236"/>
              <a:gd name="connsiteY24" fmla="*/ 3036627 h 3698543"/>
              <a:gd name="connsiteX25" fmla="*/ 2811439 w 3439236"/>
              <a:gd name="connsiteY25" fmla="*/ 3104866 h 3698543"/>
              <a:gd name="connsiteX26" fmla="*/ 2947917 w 3439236"/>
              <a:gd name="connsiteY26" fmla="*/ 3159457 h 3698543"/>
              <a:gd name="connsiteX27" fmla="*/ 3179929 w 3439236"/>
              <a:gd name="connsiteY27" fmla="*/ 3289110 h 3698543"/>
              <a:gd name="connsiteX28" fmla="*/ 3336878 w 3439236"/>
              <a:gd name="connsiteY28" fmla="*/ 3411940 h 3698543"/>
              <a:gd name="connsiteX29" fmla="*/ 3384645 w 3439236"/>
              <a:gd name="connsiteY29" fmla="*/ 3459708 h 3698543"/>
              <a:gd name="connsiteX30" fmla="*/ 3425589 w 3439236"/>
              <a:gd name="connsiteY30" fmla="*/ 3534770 h 3698543"/>
              <a:gd name="connsiteX31" fmla="*/ 3439236 w 3439236"/>
              <a:gd name="connsiteY31" fmla="*/ 3603009 h 3698543"/>
              <a:gd name="connsiteX32" fmla="*/ 3432412 w 3439236"/>
              <a:gd name="connsiteY32" fmla="*/ 3664424 h 3698543"/>
              <a:gd name="connsiteX33" fmla="*/ 3405117 w 3439236"/>
              <a:gd name="connsiteY33" fmla="*/ 3698543 h 3698543"/>
              <a:gd name="connsiteX34" fmla="*/ 3377821 w 3439236"/>
              <a:gd name="connsiteY34" fmla="*/ 3698543 h 3698543"/>
              <a:gd name="connsiteX35" fmla="*/ 3289111 w 3439236"/>
              <a:gd name="connsiteY35" fmla="*/ 3678072 h 3698543"/>
              <a:gd name="connsiteX36" fmla="*/ 3016156 w 3439236"/>
              <a:gd name="connsiteY36" fmla="*/ 3521122 h 3698543"/>
              <a:gd name="connsiteX37" fmla="*/ 2688609 w 3439236"/>
              <a:gd name="connsiteY37" fmla="*/ 3377821 h 3698543"/>
              <a:gd name="connsiteX38" fmla="*/ 2415654 w 3439236"/>
              <a:gd name="connsiteY38" fmla="*/ 3282287 h 3698543"/>
              <a:gd name="connsiteX39" fmla="*/ 2033517 w 3439236"/>
              <a:gd name="connsiteY39" fmla="*/ 3159457 h 3698543"/>
              <a:gd name="connsiteX40" fmla="*/ 1760562 w 3439236"/>
              <a:gd name="connsiteY40" fmla="*/ 3091218 h 3698543"/>
              <a:gd name="connsiteX41" fmla="*/ 1405720 w 3439236"/>
              <a:gd name="connsiteY41" fmla="*/ 3016155 h 3698543"/>
              <a:gd name="connsiteX42" fmla="*/ 1009935 w 3439236"/>
              <a:gd name="connsiteY42" fmla="*/ 2954740 h 3698543"/>
              <a:gd name="connsiteX43" fmla="*/ 464024 w 3439236"/>
              <a:gd name="connsiteY43" fmla="*/ 2927445 h 3698543"/>
              <a:gd name="connsiteX44" fmla="*/ 307075 w 3439236"/>
              <a:gd name="connsiteY44" fmla="*/ 2934269 h 3698543"/>
              <a:gd name="connsiteX45" fmla="*/ 259308 w 3439236"/>
              <a:gd name="connsiteY45" fmla="*/ 2941093 h 3698543"/>
              <a:gd name="connsiteX46" fmla="*/ 191069 w 3439236"/>
              <a:gd name="connsiteY46" fmla="*/ 2975212 h 3698543"/>
              <a:gd name="connsiteX47" fmla="*/ 122830 w 3439236"/>
              <a:gd name="connsiteY47" fmla="*/ 3016155 h 3698543"/>
              <a:gd name="connsiteX48" fmla="*/ 75063 w 3439236"/>
              <a:gd name="connsiteY48" fmla="*/ 3022979 h 3698543"/>
              <a:gd name="connsiteX49" fmla="*/ 20472 w 3439236"/>
              <a:gd name="connsiteY49" fmla="*/ 2906973 h 3698543"/>
              <a:gd name="connsiteX50" fmla="*/ 0 w 3439236"/>
              <a:gd name="connsiteY50" fmla="*/ 2845558 h 3698543"/>
              <a:gd name="connsiteX51" fmla="*/ 0 w 3439236"/>
              <a:gd name="connsiteY51" fmla="*/ 2763672 h 3698543"/>
              <a:gd name="connsiteX52" fmla="*/ 6824 w 3439236"/>
              <a:gd name="connsiteY52" fmla="*/ 2688609 h 3698543"/>
              <a:gd name="connsiteX53" fmla="*/ 102359 w 3439236"/>
              <a:gd name="connsiteY53" fmla="*/ 2545308 h 3698543"/>
              <a:gd name="connsiteX54" fmla="*/ 211541 w 3439236"/>
              <a:gd name="connsiteY54" fmla="*/ 2347415 h 3698543"/>
              <a:gd name="connsiteX55" fmla="*/ 348018 w 3439236"/>
              <a:gd name="connsiteY55" fmla="*/ 2115403 h 3698543"/>
              <a:gd name="connsiteX56" fmla="*/ 484496 w 3439236"/>
              <a:gd name="connsiteY56" fmla="*/ 1828800 h 3698543"/>
              <a:gd name="connsiteX57" fmla="*/ 552735 w 3439236"/>
              <a:gd name="connsiteY57" fmla="*/ 1610436 h 3698543"/>
              <a:gd name="connsiteX58" fmla="*/ 641445 w 3439236"/>
              <a:gd name="connsiteY58" fmla="*/ 1392072 h 3698543"/>
              <a:gd name="connsiteX59" fmla="*/ 743803 w 3439236"/>
              <a:gd name="connsiteY59" fmla="*/ 1044054 h 369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439236" h="3698543">
                <a:moveTo>
                  <a:pt x="743803" y="1044054"/>
                </a:moveTo>
                <a:lnTo>
                  <a:pt x="839338" y="689212"/>
                </a:lnTo>
                <a:lnTo>
                  <a:pt x="887105" y="443552"/>
                </a:lnTo>
                <a:cubicBezTo>
                  <a:pt x="894135" y="366225"/>
                  <a:pt x="893929" y="393614"/>
                  <a:pt x="893929" y="361666"/>
                </a:cubicBezTo>
                <a:lnTo>
                  <a:pt x="880281" y="272955"/>
                </a:lnTo>
                <a:lnTo>
                  <a:pt x="839338" y="170597"/>
                </a:lnTo>
                <a:lnTo>
                  <a:pt x="750627" y="40943"/>
                </a:lnTo>
                <a:lnTo>
                  <a:pt x="743803" y="20472"/>
                </a:lnTo>
                <a:lnTo>
                  <a:pt x="750627" y="6824"/>
                </a:lnTo>
                <a:lnTo>
                  <a:pt x="791571" y="0"/>
                </a:lnTo>
                <a:lnTo>
                  <a:pt x="907577" y="40943"/>
                </a:lnTo>
                <a:lnTo>
                  <a:pt x="975815" y="75063"/>
                </a:lnTo>
                <a:lnTo>
                  <a:pt x="1098645" y="143302"/>
                </a:lnTo>
                <a:lnTo>
                  <a:pt x="1166884" y="348018"/>
                </a:lnTo>
                <a:lnTo>
                  <a:pt x="996287" y="1084997"/>
                </a:lnTo>
                <a:lnTo>
                  <a:pt x="825690" y="1576316"/>
                </a:lnTo>
                <a:lnTo>
                  <a:pt x="750627" y="1794681"/>
                </a:lnTo>
                <a:lnTo>
                  <a:pt x="566383" y="2217761"/>
                </a:lnTo>
                <a:lnTo>
                  <a:pt x="348018" y="2709081"/>
                </a:lnTo>
                <a:lnTo>
                  <a:pt x="354842" y="2729552"/>
                </a:lnTo>
                <a:lnTo>
                  <a:pt x="423081" y="2743200"/>
                </a:lnTo>
                <a:lnTo>
                  <a:pt x="989463" y="2797791"/>
                </a:lnTo>
                <a:lnTo>
                  <a:pt x="1685499" y="2893325"/>
                </a:lnTo>
                <a:lnTo>
                  <a:pt x="2135875" y="2961564"/>
                </a:lnTo>
                <a:lnTo>
                  <a:pt x="2565780" y="3036627"/>
                </a:lnTo>
                <a:lnTo>
                  <a:pt x="2811439" y="3104866"/>
                </a:lnTo>
                <a:lnTo>
                  <a:pt x="2947917" y="3159457"/>
                </a:lnTo>
                <a:lnTo>
                  <a:pt x="3179929" y="3289110"/>
                </a:lnTo>
                <a:lnTo>
                  <a:pt x="3336878" y="3411940"/>
                </a:lnTo>
                <a:lnTo>
                  <a:pt x="3384645" y="3459708"/>
                </a:lnTo>
                <a:lnTo>
                  <a:pt x="3425589" y="3534770"/>
                </a:lnTo>
                <a:lnTo>
                  <a:pt x="3439236" y="3603009"/>
                </a:lnTo>
                <a:lnTo>
                  <a:pt x="3432412" y="3664424"/>
                </a:lnTo>
                <a:lnTo>
                  <a:pt x="3405117" y="3698543"/>
                </a:lnTo>
                <a:lnTo>
                  <a:pt x="3377821" y="3698543"/>
                </a:lnTo>
                <a:lnTo>
                  <a:pt x="3289111" y="3678072"/>
                </a:lnTo>
                <a:lnTo>
                  <a:pt x="3016156" y="3521122"/>
                </a:lnTo>
                <a:lnTo>
                  <a:pt x="2688609" y="3377821"/>
                </a:lnTo>
                <a:lnTo>
                  <a:pt x="2415654" y="3282287"/>
                </a:lnTo>
                <a:lnTo>
                  <a:pt x="2033517" y="3159457"/>
                </a:lnTo>
                <a:lnTo>
                  <a:pt x="1760562" y="3091218"/>
                </a:lnTo>
                <a:lnTo>
                  <a:pt x="1405720" y="3016155"/>
                </a:lnTo>
                <a:lnTo>
                  <a:pt x="1009935" y="2954740"/>
                </a:lnTo>
                <a:lnTo>
                  <a:pt x="464024" y="2927445"/>
                </a:lnTo>
                <a:lnTo>
                  <a:pt x="307075" y="2934269"/>
                </a:lnTo>
                <a:lnTo>
                  <a:pt x="259308" y="2941093"/>
                </a:lnTo>
                <a:lnTo>
                  <a:pt x="191069" y="2975212"/>
                </a:lnTo>
                <a:lnTo>
                  <a:pt x="122830" y="3016155"/>
                </a:lnTo>
                <a:lnTo>
                  <a:pt x="75063" y="3022979"/>
                </a:lnTo>
                <a:lnTo>
                  <a:pt x="20472" y="2906973"/>
                </a:lnTo>
                <a:lnTo>
                  <a:pt x="0" y="2845558"/>
                </a:lnTo>
                <a:lnTo>
                  <a:pt x="0" y="2763672"/>
                </a:lnTo>
                <a:lnTo>
                  <a:pt x="6824" y="2688609"/>
                </a:lnTo>
                <a:lnTo>
                  <a:pt x="102359" y="2545308"/>
                </a:lnTo>
                <a:lnTo>
                  <a:pt x="211541" y="2347415"/>
                </a:lnTo>
                <a:lnTo>
                  <a:pt x="348018" y="2115403"/>
                </a:lnTo>
                <a:lnTo>
                  <a:pt x="484496" y="1828800"/>
                </a:lnTo>
                <a:lnTo>
                  <a:pt x="552735" y="1610436"/>
                </a:lnTo>
                <a:lnTo>
                  <a:pt x="641445" y="1392072"/>
                </a:lnTo>
                <a:lnTo>
                  <a:pt x="743803" y="104405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31EBBE9A-EC6F-43BC-AB4F-94B6466DFAEB}"/>
              </a:ext>
            </a:extLst>
          </p:cNvPr>
          <p:cNvSpPr/>
          <p:nvPr/>
        </p:nvSpPr>
        <p:spPr>
          <a:xfrm>
            <a:off x="5070475" y="1781176"/>
            <a:ext cx="2552700" cy="4206875"/>
          </a:xfrm>
          <a:custGeom>
            <a:avLst/>
            <a:gdLst>
              <a:gd name="connsiteX0" fmla="*/ 985962 w 2552369"/>
              <a:gd name="connsiteY0" fmla="*/ 341906 h 4206240"/>
              <a:gd name="connsiteX1" fmla="*/ 564543 w 2552369"/>
              <a:gd name="connsiteY1" fmla="*/ 397565 h 4206240"/>
              <a:gd name="connsiteX2" fmla="*/ 206734 w 2552369"/>
              <a:gd name="connsiteY2" fmla="*/ 437322 h 4206240"/>
              <a:gd name="connsiteX3" fmla="*/ 0 w 2552369"/>
              <a:gd name="connsiteY3" fmla="*/ 206734 h 4206240"/>
              <a:gd name="connsiteX4" fmla="*/ 166978 w 2552369"/>
              <a:gd name="connsiteY4" fmla="*/ 238539 h 4206240"/>
              <a:gd name="connsiteX5" fmla="*/ 508884 w 2552369"/>
              <a:gd name="connsiteY5" fmla="*/ 214685 h 4206240"/>
              <a:gd name="connsiteX6" fmla="*/ 946206 w 2552369"/>
              <a:gd name="connsiteY6" fmla="*/ 174929 h 4206240"/>
              <a:gd name="connsiteX7" fmla="*/ 1423284 w 2552369"/>
              <a:gd name="connsiteY7" fmla="*/ 119270 h 4206240"/>
              <a:gd name="connsiteX8" fmla="*/ 1812898 w 2552369"/>
              <a:gd name="connsiteY8" fmla="*/ 79513 h 4206240"/>
              <a:gd name="connsiteX9" fmla="*/ 1948070 w 2552369"/>
              <a:gd name="connsiteY9" fmla="*/ 55659 h 4206240"/>
              <a:gd name="connsiteX10" fmla="*/ 2027583 w 2552369"/>
              <a:gd name="connsiteY10" fmla="*/ 23854 h 4206240"/>
              <a:gd name="connsiteX11" fmla="*/ 2075291 w 2552369"/>
              <a:gd name="connsiteY11" fmla="*/ 7951 h 4206240"/>
              <a:gd name="connsiteX12" fmla="*/ 2099145 w 2552369"/>
              <a:gd name="connsiteY12" fmla="*/ 0 h 4206240"/>
              <a:gd name="connsiteX13" fmla="*/ 2146853 w 2552369"/>
              <a:gd name="connsiteY13" fmla="*/ 7951 h 4206240"/>
              <a:gd name="connsiteX14" fmla="*/ 2305879 w 2552369"/>
              <a:gd name="connsiteY14" fmla="*/ 71562 h 4206240"/>
              <a:gd name="connsiteX15" fmla="*/ 2433099 w 2552369"/>
              <a:gd name="connsiteY15" fmla="*/ 135172 h 4206240"/>
              <a:gd name="connsiteX16" fmla="*/ 2512613 w 2552369"/>
              <a:gd name="connsiteY16" fmla="*/ 198783 h 4206240"/>
              <a:gd name="connsiteX17" fmla="*/ 2544418 w 2552369"/>
              <a:gd name="connsiteY17" fmla="*/ 238539 h 4206240"/>
              <a:gd name="connsiteX18" fmla="*/ 2552369 w 2552369"/>
              <a:gd name="connsiteY18" fmla="*/ 270345 h 4206240"/>
              <a:gd name="connsiteX19" fmla="*/ 2520564 w 2552369"/>
              <a:gd name="connsiteY19" fmla="*/ 310101 h 4206240"/>
              <a:gd name="connsiteX20" fmla="*/ 2480807 w 2552369"/>
              <a:gd name="connsiteY20" fmla="*/ 373711 h 4206240"/>
              <a:gd name="connsiteX21" fmla="*/ 2456953 w 2552369"/>
              <a:gd name="connsiteY21" fmla="*/ 492981 h 4206240"/>
              <a:gd name="connsiteX22" fmla="*/ 2425148 w 2552369"/>
              <a:gd name="connsiteY22" fmla="*/ 834887 h 4206240"/>
              <a:gd name="connsiteX23" fmla="*/ 2337684 w 2552369"/>
              <a:gd name="connsiteY23" fmla="*/ 1470991 h 4206240"/>
              <a:gd name="connsiteX24" fmla="*/ 2297927 w 2552369"/>
              <a:gd name="connsiteY24" fmla="*/ 1661823 h 4206240"/>
              <a:gd name="connsiteX25" fmla="*/ 2234317 w 2552369"/>
              <a:gd name="connsiteY25" fmla="*/ 1979875 h 4206240"/>
              <a:gd name="connsiteX26" fmla="*/ 2130950 w 2552369"/>
              <a:gd name="connsiteY26" fmla="*/ 2401294 h 4206240"/>
              <a:gd name="connsiteX27" fmla="*/ 2003729 w 2552369"/>
              <a:gd name="connsiteY27" fmla="*/ 2886324 h 4206240"/>
              <a:gd name="connsiteX28" fmla="*/ 1884459 w 2552369"/>
              <a:gd name="connsiteY28" fmla="*/ 3228230 h 4206240"/>
              <a:gd name="connsiteX29" fmla="*/ 1741336 w 2552369"/>
              <a:gd name="connsiteY29" fmla="*/ 3570136 h 4206240"/>
              <a:gd name="connsiteX30" fmla="*/ 1582310 w 2552369"/>
              <a:gd name="connsiteY30" fmla="*/ 3848431 h 4206240"/>
              <a:gd name="connsiteX31" fmla="*/ 1423284 w 2552369"/>
              <a:gd name="connsiteY31" fmla="*/ 4063117 h 4206240"/>
              <a:gd name="connsiteX32" fmla="*/ 1311966 w 2552369"/>
              <a:gd name="connsiteY32" fmla="*/ 4150581 h 4206240"/>
              <a:gd name="connsiteX33" fmla="*/ 1240404 w 2552369"/>
              <a:gd name="connsiteY33" fmla="*/ 4206240 h 4206240"/>
              <a:gd name="connsiteX34" fmla="*/ 1176793 w 2552369"/>
              <a:gd name="connsiteY34" fmla="*/ 4206240 h 4206240"/>
              <a:gd name="connsiteX35" fmla="*/ 1137037 w 2552369"/>
              <a:gd name="connsiteY35" fmla="*/ 4182386 h 4206240"/>
              <a:gd name="connsiteX36" fmla="*/ 1113183 w 2552369"/>
              <a:gd name="connsiteY36" fmla="*/ 4134678 h 4206240"/>
              <a:gd name="connsiteX37" fmla="*/ 1137037 w 2552369"/>
              <a:gd name="connsiteY37" fmla="*/ 3864334 h 4206240"/>
              <a:gd name="connsiteX38" fmla="*/ 1240404 w 2552369"/>
              <a:gd name="connsiteY38" fmla="*/ 3721211 h 4206240"/>
              <a:gd name="connsiteX39" fmla="*/ 1280160 w 2552369"/>
              <a:gd name="connsiteY39" fmla="*/ 3713259 h 4206240"/>
              <a:gd name="connsiteX40" fmla="*/ 1335819 w 2552369"/>
              <a:gd name="connsiteY40" fmla="*/ 3689405 h 4206240"/>
              <a:gd name="connsiteX41" fmla="*/ 1399430 w 2552369"/>
              <a:gd name="connsiteY41" fmla="*/ 3601941 h 4206240"/>
              <a:gd name="connsiteX42" fmla="*/ 1518699 w 2552369"/>
              <a:gd name="connsiteY42" fmla="*/ 3411110 h 4206240"/>
              <a:gd name="connsiteX43" fmla="*/ 1653872 w 2552369"/>
              <a:gd name="connsiteY43" fmla="*/ 3116911 h 4206240"/>
              <a:gd name="connsiteX44" fmla="*/ 1781093 w 2552369"/>
              <a:gd name="connsiteY44" fmla="*/ 2743200 h 4206240"/>
              <a:gd name="connsiteX45" fmla="*/ 1916265 w 2552369"/>
              <a:gd name="connsiteY45" fmla="*/ 2234317 h 4206240"/>
              <a:gd name="connsiteX46" fmla="*/ 2027583 w 2552369"/>
              <a:gd name="connsiteY46" fmla="*/ 1669774 h 4206240"/>
              <a:gd name="connsiteX47" fmla="*/ 2067339 w 2552369"/>
              <a:gd name="connsiteY47" fmla="*/ 1455089 h 4206240"/>
              <a:gd name="connsiteX48" fmla="*/ 2107096 w 2552369"/>
              <a:gd name="connsiteY48" fmla="*/ 1144988 h 4206240"/>
              <a:gd name="connsiteX49" fmla="*/ 2138901 w 2552369"/>
              <a:gd name="connsiteY49" fmla="*/ 699715 h 4206240"/>
              <a:gd name="connsiteX50" fmla="*/ 2154804 w 2552369"/>
              <a:gd name="connsiteY50" fmla="*/ 389614 h 4206240"/>
              <a:gd name="connsiteX51" fmla="*/ 2146853 w 2552369"/>
              <a:gd name="connsiteY51" fmla="*/ 254442 h 4206240"/>
              <a:gd name="connsiteX52" fmla="*/ 2107096 w 2552369"/>
              <a:gd name="connsiteY52" fmla="*/ 214685 h 4206240"/>
              <a:gd name="connsiteX53" fmla="*/ 2019632 w 2552369"/>
              <a:gd name="connsiteY53" fmla="*/ 222637 h 4206240"/>
              <a:gd name="connsiteX54" fmla="*/ 1502797 w 2552369"/>
              <a:gd name="connsiteY54" fmla="*/ 278296 h 4206240"/>
              <a:gd name="connsiteX55" fmla="*/ 985962 w 2552369"/>
              <a:gd name="connsiteY55" fmla="*/ 341906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552369" h="4206240">
                <a:moveTo>
                  <a:pt x="985962" y="341906"/>
                </a:moveTo>
                <a:lnTo>
                  <a:pt x="564543" y="397565"/>
                </a:lnTo>
                <a:lnTo>
                  <a:pt x="206734" y="437322"/>
                </a:lnTo>
                <a:lnTo>
                  <a:pt x="0" y="206734"/>
                </a:lnTo>
                <a:lnTo>
                  <a:pt x="166978" y="238539"/>
                </a:lnTo>
                <a:lnTo>
                  <a:pt x="508884" y="214685"/>
                </a:lnTo>
                <a:lnTo>
                  <a:pt x="946206" y="174929"/>
                </a:lnTo>
                <a:lnTo>
                  <a:pt x="1423284" y="119270"/>
                </a:lnTo>
                <a:lnTo>
                  <a:pt x="1812898" y="79513"/>
                </a:lnTo>
                <a:lnTo>
                  <a:pt x="1948070" y="55659"/>
                </a:lnTo>
                <a:lnTo>
                  <a:pt x="2027583" y="23854"/>
                </a:lnTo>
                <a:lnTo>
                  <a:pt x="2075291" y="7951"/>
                </a:lnTo>
                <a:lnTo>
                  <a:pt x="2099145" y="0"/>
                </a:lnTo>
                <a:lnTo>
                  <a:pt x="2146853" y="7951"/>
                </a:lnTo>
                <a:lnTo>
                  <a:pt x="2305879" y="71562"/>
                </a:lnTo>
                <a:lnTo>
                  <a:pt x="2433099" y="135172"/>
                </a:lnTo>
                <a:lnTo>
                  <a:pt x="2512613" y="198783"/>
                </a:lnTo>
                <a:lnTo>
                  <a:pt x="2544418" y="238539"/>
                </a:lnTo>
                <a:lnTo>
                  <a:pt x="2552369" y="270345"/>
                </a:lnTo>
                <a:lnTo>
                  <a:pt x="2520564" y="310101"/>
                </a:lnTo>
                <a:lnTo>
                  <a:pt x="2480807" y="373711"/>
                </a:lnTo>
                <a:lnTo>
                  <a:pt x="2456953" y="492981"/>
                </a:lnTo>
                <a:lnTo>
                  <a:pt x="2425148" y="834887"/>
                </a:lnTo>
                <a:lnTo>
                  <a:pt x="2337684" y="1470991"/>
                </a:lnTo>
                <a:lnTo>
                  <a:pt x="2297927" y="1661823"/>
                </a:lnTo>
                <a:lnTo>
                  <a:pt x="2234317" y="1979875"/>
                </a:lnTo>
                <a:lnTo>
                  <a:pt x="2130950" y="2401294"/>
                </a:lnTo>
                <a:lnTo>
                  <a:pt x="2003729" y="2886324"/>
                </a:lnTo>
                <a:lnTo>
                  <a:pt x="1884459" y="3228230"/>
                </a:lnTo>
                <a:lnTo>
                  <a:pt x="1741336" y="3570136"/>
                </a:lnTo>
                <a:lnTo>
                  <a:pt x="1582310" y="3848431"/>
                </a:lnTo>
                <a:lnTo>
                  <a:pt x="1423284" y="4063117"/>
                </a:lnTo>
                <a:lnTo>
                  <a:pt x="1311966" y="4150581"/>
                </a:lnTo>
                <a:lnTo>
                  <a:pt x="1240404" y="4206240"/>
                </a:lnTo>
                <a:lnTo>
                  <a:pt x="1176793" y="4206240"/>
                </a:lnTo>
                <a:lnTo>
                  <a:pt x="1137037" y="4182386"/>
                </a:lnTo>
                <a:lnTo>
                  <a:pt x="1113183" y="4134678"/>
                </a:lnTo>
                <a:lnTo>
                  <a:pt x="1137037" y="3864334"/>
                </a:lnTo>
                <a:lnTo>
                  <a:pt x="1240404" y="3721211"/>
                </a:lnTo>
                <a:lnTo>
                  <a:pt x="1280160" y="3713259"/>
                </a:lnTo>
                <a:lnTo>
                  <a:pt x="1335819" y="3689405"/>
                </a:lnTo>
                <a:lnTo>
                  <a:pt x="1399430" y="3601941"/>
                </a:lnTo>
                <a:lnTo>
                  <a:pt x="1518699" y="3411110"/>
                </a:lnTo>
                <a:lnTo>
                  <a:pt x="1653872" y="3116911"/>
                </a:lnTo>
                <a:lnTo>
                  <a:pt x="1781093" y="2743200"/>
                </a:lnTo>
                <a:lnTo>
                  <a:pt x="1916265" y="2234317"/>
                </a:lnTo>
                <a:lnTo>
                  <a:pt x="2027583" y="1669774"/>
                </a:lnTo>
                <a:lnTo>
                  <a:pt x="2067339" y="1455089"/>
                </a:lnTo>
                <a:lnTo>
                  <a:pt x="2107096" y="1144988"/>
                </a:lnTo>
                <a:lnTo>
                  <a:pt x="2138901" y="699715"/>
                </a:lnTo>
                <a:lnTo>
                  <a:pt x="2154804" y="389614"/>
                </a:lnTo>
                <a:lnTo>
                  <a:pt x="2146853" y="254442"/>
                </a:lnTo>
                <a:lnTo>
                  <a:pt x="2107096" y="214685"/>
                </a:lnTo>
                <a:lnTo>
                  <a:pt x="2019632" y="222637"/>
                </a:lnTo>
                <a:lnTo>
                  <a:pt x="1502797" y="278296"/>
                </a:lnTo>
                <a:lnTo>
                  <a:pt x="985962" y="3419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8B6700CB-340D-47B4-8692-86D1EC077119}"/>
              </a:ext>
            </a:extLst>
          </p:cNvPr>
          <p:cNvSpPr/>
          <p:nvPr/>
        </p:nvSpPr>
        <p:spPr>
          <a:xfrm>
            <a:off x="5791201" y="5326064"/>
            <a:ext cx="576263" cy="631825"/>
          </a:xfrm>
          <a:custGeom>
            <a:avLst/>
            <a:gdLst>
              <a:gd name="connsiteX0" fmla="*/ 261938 w 576263"/>
              <a:gd name="connsiteY0" fmla="*/ 283369 h 631032"/>
              <a:gd name="connsiteX1" fmla="*/ 176213 w 576263"/>
              <a:gd name="connsiteY1" fmla="*/ 192882 h 631032"/>
              <a:gd name="connsiteX2" fmla="*/ 76200 w 576263"/>
              <a:gd name="connsiteY2" fmla="*/ 100013 h 631032"/>
              <a:gd name="connsiteX3" fmla="*/ 26194 w 576263"/>
              <a:gd name="connsiteY3" fmla="*/ 61913 h 631032"/>
              <a:gd name="connsiteX4" fmla="*/ 0 w 576263"/>
              <a:gd name="connsiteY4" fmla="*/ 35719 h 631032"/>
              <a:gd name="connsiteX5" fmla="*/ 2381 w 576263"/>
              <a:gd name="connsiteY5" fmla="*/ 14288 h 631032"/>
              <a:gd name="connsiteX6" fmla="*/ 16669 w 576263"/>
              <a:gd name="connsiteY6" fmla="*/ 0 h 631032"/>
              <a:gd name="connsiteX7" fmla="*/ 50006 w 576263"/>
              <a:gd name="connsiteY7" fmla="*/ 4763 h 631032"/>
              <a:gd name="connsiteX8" fmla="*/ 119063 w 576263"/>
              <a:gd name="connsiteY8" fmla="*/ 57150 h 631032"/>
              <a:gd name="connsiteX9" fmla="*/ 235744 w 576263"/>
              <a:gd name="connsiteY9" fmla="*/ 116682 h 631032"/>
              <a:gd name="connsiteX10" fmla="*/ 350044 w 576263"/>
              <a:gd name="connsiteY10" fmla="*/ 157163 h 631032"/>
              <a:gd name="connsiteX11" fmla="*/ 419100 w 576263"/>
              <a:gd name="connsiteY11" fmla="*/ 169069 h 631032"/>
              <a:gd name="connsiteX12" fmla="*/ 473869 w 576263"/>
              <a:gd name="connsiteY12" fmla="*/ 173832 h 631032"/>
              <a:gd name="connsiteX13" fmla="*/ 576263 w 576263"/>
              <a:gd name="connsiteY13" fmla="*/ 176213 h 631032"/>
              <a:gd name="connsiteX14" fmla="*/ 419100 w 576263"/>
              <a:gd name="connsiteY14" fmla="*/ 631032 h 631032"/>
              <a:gd name="connsiteX15" fmla="*/ 383381 w 576263"/>
              <a:gd name="connsiteY15" fmla="*/ 576263 h 631032"/>
              <a:gd name="connsiteX16" fmla="*/ 359569 w 576263"/>
              <a:gd name="connsiteY16" fmla="*/ 464344 h 631032"/>
              <a:gd name="connsiteX17" fmla="*/ 350044 w 576263"/>
              <a:gd name="connsiteY17" fmla="*/ 385763 h 631032"/>
              <a:gd name="connsiteX18" fmla="*/ 335756 w 576263"/>
              <a:gd name="connsiteY18" fmla="*/ 359569 h 631032"/>
              <a:gd name="connsiteX19" fmla="*/ 261938 w 576263"/>
              <a:gd name="connsiteY19" fmla="*/ 283369 h 63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76263" h="631032">
                <a:moveTo>
                  <a:pt x="261938" y="283369"/>
                </a:moveTo>
                <a:lnTo>
                  <a:pt x="176213" y="192882"/>
                </a:lnTo>
                <a:lnTo>
                  <a:pt x="76200" y="100013"/>
                </a:lnTo>
                <a:lnTo>
                  <a:pt x="26194" y="61913"/>
                </a:lnTo>
                <a:lnTo>
                  <a:pt x="0" y="35719"/>
                </a:lnTo>
                <a:lnTo>
                  <a:pt x="2381" y="14288"/>
                </a:lnTo>
                <a:lnTo>
                  <a:pt x="16669" y="0"/>
                </a:lnTo>
                <a:lnTo>
                  <a:pt x="50006" y="4763"/>
                </a:lnTo>
                <a:lnTo>
                  <a:pt x="119063" y="57150"/>
                </a:lnTo>
                <a:lnTo>
                  <a:pt x="235744" y="116682"/>
                </a:lnTo>
                <a:lnTo>
                  <a:pt x="350044" y="157163"/>
                </a:lnTo>
                <a:lnTo>
                  <a:pt x="419100" y="169069"/>
                </a:lnTo>
                <a:lnTo>
                  <a:pt x="473869" y="173832"/>
                </a:lnTo>
                <a:lnTo>
                  <a:pt x="576263" y="176213"/>
                </a:lnTo>
                <a:lnTo>
                  <a:pt x="419100" y="631032"/>
                </a:lnTo>
                <a:lnTo>
                  <a:pt x="383381" y="576263"/>
                </a:lnTo>
                <a:lnTo>
                  <a:pt x="359569" y="464344"/>
                </a:lnTo>
                <a:lnTo>
                  <a:pt x="350044" y="385763"/>
                </a:lnTo>
                <a:lnTo>
                  <a:pt x="335756" y="359569"/>
                </a:lnTo>
                <a:lnTo>
                  <a:pt x="261938" y="2833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7D0565B9-EBA7-4C11-8483-21863CAA74C6}"/>
              </a:ext>
            </a:extLst>
          </p:cNvPr>
          <p:cNvSpPr/>
          <p:nvPr/>
        </p:nvSpPr>
        <p:spPr>
          <a:xfrm>
            <a:off x="3690938" y="3160714"/>
            <a:ext cx="4646612" cy="642937"/>
          </a:xfrm>
          <a:custGeom>
            <a:avLst/>
            <a:gdLst>
              <a:gd name="connsiteX0" fmla="*/ 1863969 w 4647363"/>
              <a:gd name="connsiteY0" fmla="*/ 396909 h 643094"/>
              <a:gd name="connsiteX1" fmla="*/ 1195754 w 4647363"/>
              <a:gd name="connsiteY1" fmla="*/ 492369 h 643094"/>
              <a:gd name="connsiteX2" fmla="*/ 894303 w 4647363"/>
              <a:gd name="connsiteY2" fmla="*/ 542611 h 643094"/>
              <a:gd name="connsiteX3" fmla="*/ 537587 w 4647363"/>
              <a:gd name="connsiteY3" fmla="*/ 612949 h 643094"/>
              <a:gd name="connsiteX4" fmla="*/ 447152 w 4647363"/>
              <a:gd name="connsiteY4" fmla="*/ 643094 h 643094"/>
              <a:gd name="connsiteX5" fmla="*/ 406958 w 4647363"/>
              <a:gd name="connsiteY5" fmla="*/ 638070 h 643094"/>
              <a:gd name="connsiteX6" fmla="*/ 291402 w 4647363"/>
              <a:gd name="connsiteY6" fmla="*/ 587828 h 643094"/>
              <a:gd name="connsiteX7" fmla="*/ 190919 w 4647363"/>
              <a:gd name="connsiteY7" fmla="*/ 517490 h 643094"/>
              <a:gd name="connsiteX8" fmla="*/ 90435 w 4647363"/>
              <a:gd name="connsiteY8" fmla="*/ 432079 h 643094"/>
              <a:gd name="connsiteX9" fmla="*/ 30145 w 4647363"/>
              <a:gd name="connsiteY9" fmla="*/ 361740 h 643094"/>
              <a:gd name="connsiteX10" fmla="*/ 5024 w 4647363"/>
              <a:gd name="connsiteY10" fmla="*/ 331595 h 643094"/>
              <a:gd name="connsiteX11" fmla="*/ 0 w 4647363"/>
              <a:gd name="connsiteY11" fmla="*/ 291402 h 643094"/>
              <a:gd name="connsiteX12" fmla="*/ 5024 w 4647363"/>
              <a:gd name="connsiteY12" fmla="*/ 261257 h 643094"/>
              <a:gd name="connsiteX13" fmla="*/ 20097 w 4647363"/>
              <a:gd name="connsiteY13" fmla="*/ 246184 h 643094"/>
              <a:gd name="connsiteX14" fmla="*/ 45218 w 4647363"/>
              <a:gd name="connsiteY14" fmla="*/ 251208 h 643094"/>
              <a:gd name="connsiteX15" fmla="*/ 95459 w 4647363"/>
              <a:gd name="connsiteY15" fmla="*/ 296426 h 643094"/>
              <a:gd name="connsiteX16" fmla="*/ 165798 w 4647363"/>
              <a:gd name="connsiteY16" fmla="*/ 331595 h 643094"/>
              <a:gd name="connsiteX17" fmla="*/ 286378 w 4647363"/>
              <a:gd name="connsiteY17" fmla="*/ 361740 h 643094"/>
              <a:gd name="connsiteX18" fmla="*/ 371789 w 4647363"/>
              <a:gd name="connsiteY18" fmla="*/ 376813 h 643094"/>
              <a:gd name="connsiteX19" fmla="*/ 1040005 w 4647363"/>
              <a:gd name="connsiteY19" fmla="*/ 336619 h 643094"/>
              <a:gd name="connsiteX20" fmla="*/ 1286189 w 4647363"/>
              <a:gd name="connsiteY20" fmla="*/ 286378 h 643094"/>
              <a:gd name="connsiteX21" fmla="*/ 1843873 w 4647363"/>
              <a:gd name="connsiteY21" fmla="*/ 221063 h 643094"/>
              <a:gd name="connsiteX22" fmla="*/ 2406580 w 4647363"/>
              <a:gd name="connsiteY22" fmla="*/ 170822 h 643094"/>
              <a:gd name="connsiteX23" fmla="*/ 3034602 w 4647363"/>
              <a:gd name="connsiteY23" fmla="*/ 120580 h 643094"/>
              <a:gd name="connsiteX24" fmla="*/ 3446585 w 4647363"/>
              <a:gd name="connsiteY24" fmla="*/ 90435 h 643094"/>
              <a:gd name="connsiteX25" fmla="*/ 3737987 w 4647363"/>
              <a:gd name="connsiteY25" fmla="*/ 90435 h 643094"/>
              <a:gd name="connsiteX26" fmla="*/ 3954027 w 4647363"/>
              <a:gd name="connsiteY26" fmla="*/ 65314 h 643094"/>
              <a:gd name="connsiteX27" fmla="*/ 4019341 w 4647363"/>
              <a:gd name="connsiteY27" fmla="*/ 50241 h 643094"/>
              <a:gd name="connsiteX28" fmla="*/ 4114800 w 4647363"/>
              <a:gd name="connsiteY28" fmla="*/ 5024 h 643094"/>
              <a:gd name="connsiteX29" fmla="*/ 4144945 w 4647363"/>
              <a:gd name="connsiteY29" fmla="*/ 0 h 643094"/>
              <a:gd name="connsiteX30" fmla="*/ 4225332 w 4647363"/>
              <a:gd name="connsiteY30" fmla="*/ 10048 h 643094"/>
              <a:gd name="connsiteX31" fmla="*/ 4456444 w 4647363"/>
              <a:gd name="connsiteY31" fmla="*/ 90435 h 643094"/>
              <a:gd name="connsiteX32" fmla="*/ 4587073 w 4647363"/>
              <a:gd name="connsiteY32" fmla="*/ 150725 h 643094"/>
              <a:gd name="connsiteX33" fmla="*/ 4627266 w 4647363"/>
              <a:gd name="connsiteY33" fmla="*/ 185894 h 643094"/>
              <a:gd name="connsiteX34" fmla="*/ 4647363 w 4647363"/>
              <a:gd name="connsiteY34" fmla="*/ 221063 h 643094"/>
              <a:gd name="connsiteX35" fmla="*/ 4647363 w 4647363"/>
              <a:gd name="connsiteY35" fmla="*/ 266281 h 643094"/>
              <a:gd name="connsiteX36" fmla="*/ 4622242 w 4647363"/>
              <a:gd name="connsiteY36" fmla="*/ 306474 h 643094"/>
              <a:gd name="connsiteX37" fmla="*/ 4577024 w 4647363"/>
              <a:gd name="connsiteY37" fmla="*/ 316523 h 643094"/>
              <a:gd name="connsiteX38" fmla="*/ 4511710 w 4647363"/>
              <a:gd name="connsiteY38" fmla="*/ 326571 h 643094"/>
              <a:gd name="connsiteX39" fmla="*/ 4416251 w 4647363"/>
              <a:gd name="connsiteY39" fmla="*/ 321547 h 643094"/>
              <a:gd name="connsiteX40" fmla="*/ 3682721 w 4647363"/>
              <a:gd name="connsiteY40" fmla="*/ 291402 h 643094"/>
              <a:gd name="connsiteX41" fmla="*/ 3381270 w 4647363"/>
              <a:gd name="connsiteY41" fmla="*/ 291402 h 643094"/>
              <a:gd name="connsiteX42" fmla="*/ 2954216 w 4647363"/>
              <a:gd name="connsiteY42" fmla="*/ 301450 h 643094"/>
              <a:gd name="connsiteX43" fmla="*/ 2577402 w 4647363"/>
              <a:gd name="connsiteY43" fmla="*/ 326571 h 643094"/>
              <a:gd name="connsiteX44" fmla="*/ 2260879 w 4647363"/>
              <a:gd name="connsiteY44" fmla="*/ 356716 h 643094"/>
              <a:gd name="connsiteX45" fmla="*/ 1863969 w 4647363"/>
              <a:gd name="connsiteY45" fmla="*/ 396909 h 64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647363" h="643094">
                <a:moveTo>
                  <a:pt x="1863969" y="396909"/>
                </a:moveTo>
                <a:lnTo>
                  <a:pt x="1195754" y="492369"/>
                </a:lnTo>
                <a:lnTo>
                  <a:pt x="894303" y="542611"/>
                </a:lnTo>
                <a:lnTo>
                  <a:pt x="537587" y="612949"/>
                </a:lnTo>
                <a:lnTo>
                  <a:pt x="447152" y="643094"/>
                </a:lnTo>
                <a:lnTo>
                  <a:pt x="406958" y="638070"/>
                </a:lnTo>
                <a:lnTo>
                  <a:pt x="291402" y="587828"/>
                </a:lnTo>
                <a:lnTo>
                  <a:pt x="190919" y="517490"/>
                </a:lnTo>
                <a:lnTo>
                  <a:pt x="90435" y="432079"/>
                </a:lnTo>
                <a:lnTo>
                  <a:pt x="30145" y="361740"/>
                </a:lnTo>
                <a:lnTo>
                  <a:pt x="5024" y="331595"/>
                </a:lnTo>
                <a:lnTo>
                  <a:pt x="0" y="291402"/>
                </a:lnTo>
                <a:lnTo>
                  <a:pt x="5024" y="261257"/>
                </a:lnTo>
                <a:lnTo>
                  <a:pt x="20097" y="246184"/>
                </a:lnTo>
                <a:lnTo>
                  <a:pt x="45218" y="251208"/>
                </a:lnTo>
                <a:lnTo>
                  <a:pt x="95459" y="296426"/>
                </a:lnTo>
                <a:lnTo>
                  <a:pt x="165798" y="331595"/>
                </a:lnTo>
                <a:lnTo>
                  <a:pt x="286378" y="361740"/>
                </a:lnTo>
                <a:lnTo>
                  <a:pt x="371789" y="376813"/>
                </a:lnTo>
                <a:lnTo>
                  <a:pt x="1040005" y="336619"/>
                </a:lnTo>
                <a:lnTo>
                  <a:pt x="1286189" y="286378"/>
                </a:lnTo>
                <a:lnTo>
                  <a:pt x="1843873" y="221063"/>
                </a:lnTo>
                <a:lnTo>
                  <a:pt x="2406580" y="170822"/>
                </a:lnTo>
                <a:lnTo>
                  <a:pt x="3034602" y="120580"/>
                </a:lnTo>
                <a:lnTo>
                  <a:pt x="3446585" y="90435"/>
                </a:lnTo>
                <a:lnTo>
                  <a:pt x="3737987" y="90435"/>
                </a:lnTo>
                <a:lnTo>
                  <a:pt x="3954027" y="65314"/>
                </a:lnTo>
                <a:lnTo>
                  <a:pt x="4019341" y="50241"/>
                </a:lnTo>
                <a:lnTo>
                  <a:pt x="4114800" y="5024"/>
                </a:lnTo>
                <a:lnTo>
                  <a:pt x="4144945" y="0"/>
                </a:lnTo>
                <a:lnTo>
                  <a:pt x="4225332" y="10048"/>
                </a:lnTo>
                <a:lnTo>
                  <a:pt x="4456444" y="90435"/>
                </a:lnTo>
                <a:lnTo>
                  <a:pt x="4587073" y="150725"/>
                </a:lnTo>
                <a:lnTo>
                  <a:pt x="4627266" y="185894"/>
                </a:lnTo>
                <a:lnTo>
                  <a:pt x="4647363" y="221063"/>
                </a:lnTo>
                <a:lnTo>
                  <a:pt x="4647363" y="266281"/>
                </a:lnTo>
                <a:lnTo>
                  <a:pt x="4622242" y="306474"/>
                </a:lnTo>
                <a:lnTo>
                  <a:pt x="4577024" y="316523"/>
                </a:lnTo>
                <a:lnTo>
                  <a:pt x="4511710" y="326571"/>
                </a:lnTo>
                <a:lnTo>
                  <a:pt x="4416251" y="321547"/>
                </a:lnTo>
                <a:lnTo>
                  <a:pt x="3682721" y="291402"/>
                </a:lnTo>
                <a:lnTo>
                  <a:pt x="3381270" y="291402"/>
                </a:lnTo>
                <a:lnTo>
                  <a:pt x="2954216" y="301450"/>
                </a:lnTo>
                <a:lnTo>
                  <a:pt x="2577402" y="326571"/>
                </a:lnTo>
                <a:lnTo>
                  <a:pt x="2260879" y="356716"/>
                </a:lnTo>
                <a:lnTo>
                  <a:pt x="1863969" y="39690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458C131-4640-481D-AE74-6D43F3771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899" y="1751284"/>
            <a:ext cx="4651651" cy="420660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ED6F5F2-6EBE-4367-BB64-B098D66A0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2850" y="1805242"/>
            <a:ext cx="4657748" cy="4212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2E79F7F-DACF-4E32-969A-C3B382A66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174" y="1325697"/>
            <a:ext cx="4651651" cy="420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158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89E8760A-95A7-4501-9B80-5AC1521554C6}"/>
              </a:ext>
            </a:extLst>
          </p:cNvPr>
          <p:cNvSpPr/>
          <p:nvPr/>
        </p:nvSpPr>
        <p:spPr>
          <a:xfrm>
            <a:off x="4422776" y="1765300"/>
            <a:ext cx="631825" cy="1817688"/>
          </a:xfrm>
          <a:custGeom>
            <a:avLst/>
            <a:gdLst>
              <a:gd name="connsiteX0" fmla="*/ 307154 w 631960"/>
              <a:gd name="connsiteY0" fmla="*/ 910869 h 1818208"/>
              <a:gd name="connsiteX1" fmla="*/ 271849 w 631960"/>
              <a:gd name="connsiteY1" fmla="*/ 607246 h 1818208"/>
              <a:gd name="connsiteX2" fmla="*/ 250666 w 631960"/>
              <a:gd name="connsiteY2" fmla="*/ 458965 h 1818208"/>
              <a:gd name="connsiteX3" fmla="*/ 218891 w 631960"/>
              <a:gd name="connsiteY3" fmla="*/ 324806 h 1818208"/>
              <a:gd name="connsiteX4" fmla="*/ 169464 w 631960"/>
              <a:gd name="connsiteY4" fmla="*/ 218891 h 1818208"/>
              <a:gd name="connsiteX5" fmla="*/ 116507 w 631960"/>
              <a:gd name="connsiteY5" fmla="*/ 148281 h 1818208"/>
              <a:gd name="connsiteX6" fmla="*/ 35305 w 631960"/>
              <a:gd name="connsiteY6" fmla="*/ 81202 h 1818208"/>
              <a:gd name="connsiteX7" fmla="*/ 14122 w 631960"/>
              <a:gd name="connsiteY7" fmla="*/ 60018 h 1818208"/>
              <a:gd name="connsiteX8" fmla="*/ 0 w 631960"/>
              <a:gd name="connsiteY8" fmla="*/ 31774 h 1818208"/>
              <a:gd name="connsiteX9" fmla="*/ 14122 w 631960"/>
              <a:gd name="connsiteY9" fmla="*/ 7061 h 1818208"/>
              <a:gd name="connsiteX10" fmla="*/ 31775 w 631960"/>
              <a:gd name="connsiteY10" fmla="*/ 0 h 1818208"/>
              <a:gd name="connsiteX11" fmla="*/ 91793 w 631960"/>
              <a:gd name="connsiteY11" fmla="*/ 7061 h 1818208"/>
              <a:gd name="connsiteX12" fmla="*/ 243605 w 631960"/>
              <a:gd name="connsiteY12" fmla="*/ 35305 h 1818208"/>
              <a:gd name="connsiteX13" fmla="*/ 388356 w 631960"/>
              <a:gd name="connsiteY13" fmla="*/ 84732 h 1818208"/>
              <a:gd name="connsiteX14" fmla="*/ 476618 w 631960"/>
              <a:gd name="connsiteY14" fmla="*/ 127098 h 1818208"/>
              <a:gd name="connsiteX15" fmla="*/ 487210 w 631960"/>
              <a:gd name="connsiteY15" fmla="*/ 328337 h 1818208"/>
              <a:gd name="connsiteX16" fmla="*/ 508393 w 631960"/>
              <a:gd name="connsiteY16" fmla="*/ 571941 h 1818208"/>
              <a:gd name="connsiteX17" fmla="*/ 533106 w 631960"/>
              <a:gd name="connsiteY17" fmla="*/ 815546 h 1818208"/>
              <a:gd name="connsiteX18" fmla="*/ 554289 w 631960"/>
              <a:gd name="connsiteY18" fmla="*/ 1016785 h 1818208"/>
              <a:gd name="connsiteX19" fmla="*/ 571942 w 631960"/>
              <a:gd name="connsiteY19" fmla="*/ 1235676 h 1818208"/>
              <a:gd name="connsiteX20" fmla="*/ 596655 w 631960"/>
              <a:gd name="connsiteY20" fmla="*/ 1433384 h 1818208"/>
              <a:gd name="connsiteX21" fmla="*/ 631960 w 631960"/>
              <a:gd name="connsiteY21" fmla="*/ 1624031 h 1818208"/>
              <a:gd name="connsiteX22" fmla="*/ 628430 w 631960"/>
              <a:gd name="connsiteY22" fmla="*/ 1684049 h 1818208"/>
              <a:gd name="connsiteX23" fmla="*/ 603716 w 631960"/>
              <a:gd name="connsiteY23" fmla="*/ 1758190 h 1818208"/>
              <a:gd name="connsiteX24" fmla="*/ 579003 w 631960"/>
              <a:gd name="connsiteY24" fmla="*/ 1793495 h 1818208"/>
              <a:gd name="connsiteX25" fmla="*/ 557820 w 631960"/>
              <a:gd name="connsiteY25" fmla="*/ 1814678 h 1818208"/>
              <a:gd name="connsiteX26" fmla="*/ 529576 w 631960"/>
              <a:gd name="connsiteY26" fmla="*/ 1818208 h 1818208"/>
              <a:gd name="connsiteX27" fmla="*/ 501332 w 631960"/>
              <a:gd name="connsiteY27" fmla="*/ 1797025 h 1818208"/>
              <a:gd name="connsiteX28" fmla="*/ 448374 w 631960"/>
              <a:gd name="connsiteY28" fmla="*/ 1729946 h 1818208"/>
              <a:gd name="connsiteX29" fmla="*/ 406008 w 631960"/>
              <a:gd name="connsiteY29" fmla="*/ 1648744 h 1818208"/>
              <a:gd name="connsiteX30" fmla="*/ 360111 w 631960"/>
              <a:gd name="connsiteY30" fmla="*/ 1528707 h 1818208"/>
              <a:gd name="connsiteX31" fmla="*/ 349520 w 631960"/>
              <a:gd name="connsiteY31" fmla="*/ 1422792 h 1818208"/>
              <a:gd name="connsiteX32" fmla="*/ 331867 w 631960"/>
              <a:gd name="connsiteY32" fmla="*/ 1210962 h 1818208"/>
              <a:gd name="connsiteX33" fmla="*/ 307154 w 631960"/>
              <a:gd name="connsiteY33" fmla="*/ 910869 h 181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31960" h="1818208">
                <a:moveTo>
                  <a:pt x="307154" y="910869"/>
                </a:moveTo>
                <a:lnTo>
                  <a:pt x="271849" y="607246"/>
                </a:lnTo>
                <a:lnTo>
                  <a:pt x="250666" y="458965"/>
                </a:lnTo>
                <a:lnTo>
                  <a:pt x="218891" y="324806"/>
                </a:lnTo>
                <a:lnTo>
                  <a:pt x="169464" y="218891"/>
                </a:lnTo>
                <a:lnTo>
                  <a:pt x="116507" y="148281"/>
                </a:lnTo>
                <a:lnTo>
                  <a:pt x="35305" y="81202"/>
                </a:lnTo>
                <a:lnTo>
                  <a:pt x="14122" y="60018"/>
                </a:lnTo>
                <a:lnTo>
                  <a:pt x="0" y="31774"/>
                </a:lnTo>
                <a:lnTo>
                  <a:pt x="14122" y="7061"/>
                </a:lnTo>
                <a:lnTo>
                  <a:pt x="31775" y="0"/>
                </a:lnTo>
                <a:lnTo>
                  <a:pt x="91793" y="7061"/>
                </a:lnTo>
                <a:lnTo>
                  <a:pt x="243605" y="35305"/>
                </a:lnTo>
                <a:lnTo>
                  <a:pt x="388356" y="84732"/>
                </a:lnTo>
                <a:lnTo>
                  <a:pt x="476618" y="127098"/>
                </a:lnTo>
                <a:lnTo>
                  <a:pt x="487210" y="328337"/>
                </a:lnTo>
                <a:lnTo>
                  <a:pt x="508393" y="571941"/>
                </a:lnTo>
                <a:lnTo>
                  <a:pt x="533106" y="815546"/>
                </a:lnTo>
                <a:lnTo>
                  <a:pt x="554289" y="1016785"/>
                </a:lnTo>
                <a:lnTo>
                  <a:pt x="571942" y="1235676"/>
                </a:lnTo>
                <a:lnTo>
                  <a:pt x="596655" y="1433384"/>
                </a:lnTo>
                <a:lnTo>
                  <a:pt x="631960" y="1624031"/>
                </a:lnTo>
                <a:lnTo>
                  <a:pt x="628430" y="1684049"/>
                </a:lnTo>
                <a:lnTo>
                  <a:pt x="603716" y="1758190"/>
                </a:lnTo>
                <a:lnTo>
                  <a:pt x="579003" y="1793495"/>
                </a:lnTo>
                <a:lnTo>
                  <a:pt x="557820" y="1814678"/>
                </a:lnTo>
                <a:lnTo>
                  <a:pt x="529576" y="1818208"/>
                </a:lnTo>
                <a:lnTo>
                  <a:pt x="501332" y="1797025"/>
                </a:lnTo>
                <a:lnTo>
                  <a:pt x="448374" y="1729946"/>
                </a:lnTo>
                <a:lnTo>
                  <a:pt x="406008" y="1648744"/>
                </a:lnTo>
                <a:lnTo>
                  <a:pt x="360111" y="1528707"/>
                </a:lnTo>
                <a:lnTo>
                  <a:pt x="349520" y="1422792"/>
                </a:lnTo>
                <a:lnTo>
                  <a:pt x="331867" y="1210962"/>
                </a:lnTo>
                <a:lnTo>
                  <a:pt x="307154" y="9108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3187C11F-B718-4A80-A050-D763469E92CB}"/>
              </a:ext>
            </a:extLst>
          </p:cNvPr>
          <p:cNvSpPr/>
          <p:nvPr/>
        </p:nvSpPr>
        <p:spPr>
          <a:xfrm>
            <a:off x="4762501" y="1641475"/>
            <a:ext cx="2760663" cy="1695450"/>
          </a:xfrm>
          <a:custGeom>
            <a:avLst/>
            <a:gdLst>
              <a:gd name="connsiteX0" fmla="*/ 737875 w 2760853"/>
              <a:gd name="connsiteY0" fmla="*/ 370703 h 1694641"/>
              <a:gd name="connsiteX1" fmla="*/ 483679 w 2760853"/>
              <a:gd name="connsiteY1" fmla="*/ 409539 h 1694641"/>
              <a:gd name="connsiteX2" fmla="*/ 296563 w 2760853"/>
              <a:gd name="connsiteY2" fmla="*/ 444844 h 1694641"/>
              <a:gd name="connsiteX3" fmla="*/ 130629 w 2760853"/>
              <a:gd name="connsiteY3" fmla="*/ 444844 h 1694641"/>
              <a:gd name="connsiteX4" fmla="*/ 0 w 2760853"/>
              <a:gd name="connsiteY4" fmla="*/ 236544 h 1694641"/>
              <a:gd name="connsiteX5" fmla="*/ 123568 w 2760853"/>
              <a:gd name="connsiteY5" fmla="*/ 250666 h 1694641"/>
              <a:gd name="connsiteX6" fmla="*/ 518984 w 2760853"/>
              <a:gd name="connsiteY6" fmla="*/ 208300 h 1694641"/>
              <a:gd name="connsiteX7" fmla="*/ 1002663 w 2760853"/>
              <a:gd name="connsiteY7" fmla="*/ 155342 h 1694641"/>
              <a:gd name="connsiteX8" fmla="*/ 1585196 w 2760853"/>
              <a:gd name="connsiteY8" fmla="*/ 95324 h 1694641"/>
              <a:gd name="connsiteX9" fmla="*/ 1892350 w 2760853"/>
              <a:gd name="connsiteY9" fmla="*/ 67080 h 1694641"/>
              <a:gd name="connsiteX10" fmla="*/ 2065344 w 2760853"/>
              <a:gd name="connsiteY10" fmla="*/ 49427 h 1694641"/>
              <a:gd name="connsiteX11" fmla="*/ 2153607 w 2760853"/>
              <a:gd name="connsiteY11" fmla="*/ 35305 h 1694641"/>
              <a:gd name="connsiteX12" fmla="*/ 2337193 w 2760853"/>
              <a:gd name="connsiteY12" fmla="*/ 3531 h 1694641"/>
              <a:gd name="connsiteX13" fmla="*/ 2376028 w 2760853"/>
              <a:gd name="connsiteY13" fmla="*/ 0 h 1694641"/>
              <a:gd name="connsiteX14" fmla="*/ 2436047 w 2760853"/>
              <a:gd name="connsiteY14" fmla="*/ 17653 h 1694641"/>
              <a:gd name="connsiteX15" fmla="*/ 2637285 w 2760853"/>
              <a:gd name="connsiteY15" fmla="*/ 123568 h 1694641"/>
              <a:gd name="connsiteX16" fmla="*/ 2718487 w 2760853"/>
              <a:gd name="connsiteY16" fmla="*/ 176525 h 1694641"/>
              <a:gd name="connsiteX17" fmla="*/ 2750261 w 2760853"/>
              <a:gd name="connsiteY17" fmla="*/ 211831 h 1694641"/>
              <a:gd name="connsiteX18" fmla="*/ 2760853 w 2760853"/>
              <a:gd name="connsiteY18" fmla="*/ 236544 h 1694641"/>
              <a:gd name="connsiteX19" fmla="*/ 2750261 w 2760853"/>
              <a:gd name="connsiteY19" fmla="*/ 268319 h 1694641"/>
              <a:gd name="connsiteX20" fmla="*/ 2725548 w 2760853"/>
              <a:gd name="connsiteY20" fmla="*/ 303624 h 1694641"/>
              <a:gd name="connsiteX21" fmla="*/ 2686712 w 2760853"/>
              <a:gd name="connsiteY21" fmla="*/ 349520 h 1694641"/>
              <a:gd name="connsiteX22" fmla="*/ 2637285 w 2760853"/>
              <a:gd name="connsiteY22" fmla="*/ 540167 h 1694641"/>
              <a:gd name="connsiteX23" fmla="*/ 2566675 w 2760853"/>
              <a:gd name="connsiteY23" fmla="*/ 921461 h 1694641"/>
              <a:gd name="connsiteX24" fmla="*/ 2510187 w 2760853"/>
              <a:gd name="connsiteY24" fmla="*/ 1288634 h 1694641"/>
              <a:gd name="connsiteX25" fmla="*/ 2467821 w 2760853"/>
              <a:gd name="connsiteY25" fmla="*/ 1518116 h 1694641"/>
              <a:gd name="connsiteX26" fmla="*/ 2453699 w 2760853"/>
              <a:gd name="connsiteY26" fmla="*/ 1574604 h 1694641"/>
              <a:gd name="connsiteX27" fmla="*/ 2407803 w 2760853"/>
              <a:gd name="connsiteY27" fmla="*/ 1641684 h 1694641"/>
              <a:gd name="connsiteX28" fmla="*/ 2368967 w 2760853"/>
              <a:gd name="connsiteY28" fmla="*/ 1673458 h 1694641"/>
              <a:gd name="connsiteX29" fmla="*/ 2294827 w 2760853"/>
              <a:gd name="connsiteY29" fmla="*/ 1694641 h 1694641"/>
              <a:gd name="connsiteX30" fmla="*/ 2245400 w 2760853"/>
              <a:gd name="connsiteY30" fmla="*/ 1694641 h 1694641"/>
              <a:gd name="connsiteX31" fmla="*/ 2199503 w 2760853"/>
              <a:gd name="connsiteY31" fmla="*/ 1676989 h 1694641"/>
              <a:gd name="connsiteX32" fmla="*/ 2174790 w 2760853"/>
              <a:gd name="connsiteY32" fmla="*/ 1634623 h 1694641"/>
              <a:gd name="connsiteX33" fmla="*/ 2157137 w 2760853"/>
              <a:gd name="connsiteY33" fmla="*/ 1585196 h 1694641"/>
              <a:gd name="connsiteX34" fmla="*/ 2241869 w 2760853"/>
              <a:gd name="connsiteY34" fmla="*/ 1398079 h 1694641"/>
              <a:gd name="connsiteX35" fmla="*/ 2277174 w 2760853"/>
              <a:gd name="connsiteY35" fmla="*/ 1129761 h 1694641"/>
              <a:gd name="connsiteX36" fmla="*/ 2326601 w 2760853"/>
              <a:gd name="connsiteY36" fmla="*/ 730814 h 1694641"/>
              <a:gd name="connsiteX37" fmla="*/ 2372498 w 2760853"/>
              <a:gd name="connsiteY37" fmla="*/ 345990 h 1694641"/>
              <a:gd name="connsiteX38" fmla="*/ 2376028 w 2760853"/>
              <a:gd name="connsiteY38" fmla="*/ 289502 h 1694641"/>
              <a:gd name="connsiteX39" fmla="*/ 2376028 w 2760853"/>
              <a:gd name="connsiteY39" fmla="*/ 268319 h 1694641"/>
              <a:gd name="connsiteX40" fmla="*/ 2358376 w 2760853"/>
              <a:gd name="connsiteY40" fmla="*/ 243605 h 1694641"/>
              <a:gd name="connsiteX41" fmla="*/ 2323071 w 2760853"/>
              <a:gd name="connsiteY41" fmla="*/ 229483 h 1694641"/>
              <a:gd name="connsiteX42" fmla="*/ 2263052 w 2760853"/>
              <a:gd name="connsiteY42" fmla="*/ 218892 h 1694641"/>
              <a:gd name="connsiteX43" fmla="*/ 2001795 w 2760853"/>
              <a:gd name="connsiteY43" fmla="*/ 229483 h 1694641"/>
              <a:gd name="connsiteX44" fmla="*/ 1376896 w 2760853"/>
              <a:gd name="connsiteY44" fmla="*/ 278910 h 1694641"/>
              <a:gd name="connsiteX45" fmla="*/ 882626 w 2760853"/>
              <a:gd name="connsiteY45" fmla="*/ 342459 h 1694641"/>
              <a:gd name="connsiteX46" fmla="*/ 737875 w 2760853"/>
              <a:gd name="connsiteY46" fmla="*/ 370703 h 1694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760853" h="1694641">
                <a:moveTo>
                  <a:pt x="737875" y="370703"/>
                </a:moveTo>
                <a:lnTo>
                  <a:pt x="483679" y="409539"/>
                </a:lnTo>
                <a:lnTo>
                  <a:pt x="296563" y="444844"/>
                </a:lnTo>
                <a:lnTo>
                  <a:pt x="130629" y="444844"/>
                </a:lnTo>
                <a:lnTo>
                  <a:pt x="0" y="236544"/>
                </a:lnTo>
                <a:lnTo>
                  <a:pt x="123568" y="250666"/>
                </a:lnTo>
                <a:lnTo>
                  <a:pt x="518984" y="208300"/>
                </a:lnTo>
                <a:lnTo>
                  <a:pt x="1002663" y="155342"/>
                </a:lnTo>
                <a:lnTo>
                  <a:pt x="1585196" y="95324"/>
                </a:lnTo>
                <a:lnTo>
                  <a:pt x="1892350" y="67080"/>
                </a:lnTo>
                <a:lnTo>
                  <a:pt x="2065344" y="49427"/>
                </a:lnTo>
                <a:lnTo>
                  <a:pt x="2153607" y="35305"/>
                </a:lnTo>
                <a:lnTo>
                  <a:pt x="2337193" y="3531"/>
                </a:lnTo>
                <a:lnTo>
                  <a:pt x="2376028" y="0"/>
                </a:lnTo>
                <a:lnTo>
                  <a:pt x="2436047" y="17653"/>
                </a:lnTo>
                <a:lnTo>
                  <a:pt x="2637285" y="123568"/>
                </a:lnTo>
                <a:lnTo>
                  <a:pt x="2718487" y="176525"/>
                </a:lnTo>
                <a:lnTo>
                  <a:pt x="2750261" y="211831"/>
                </a:lnTo>
                <a:lnTo>
                  <a:pt x="2760853" y="236544"/>
                </a:lnTo>
                <a:lnTo>
                  <a:pt x="2750261" y="268319"/>
                </a:lnTo>
                <a:lnTo>
                  <a:pt x="2725548" y="303624"/>
                </a:lnTo>
                <a:lnTo>
                  <a:pt x="2686712" y="349520"/>
                </a:lnTo>
                <a:lnTo>
                  <a:pt x="2637285" y="540167"/>
                </a:lnTo>
                <a:lnTo>
                  <a:pt x="2566675" y="921461"/>
                </a:lnTo>
                <a:lnTo>
                  <a:pt x="2510187" y="1288634"/>
                </a:lnTo>
                <a:lnTo>
                  <a:pt x="2467821" y="1518116"/>
                </a:lnTo>
                <a:lnTo>
                  <a:pt x="2453699" y="1574604"/>
                </a:lnTo>
                <a:lnTo>
                  <a:pt x="2407803" y="1641684"/>
                </a:lnTo>
                <a:lnTo>
                  <a:pt x="2368967" y="1673458"/>
                </a:lnTo>
                <a:lnTo>
                  <a:pt x="2294827" y="1694641"/>
                </a:lnTo>
                <a:lnTo>
                  <a:pt x="2245400" y="1694641"/>
                </a:lnTo>
                <a:lnTo>
                  <a:pt x="2199503" y="1676989"/>
                </a:lnTo>
                <a:lnTo>
                  <a:pt x="2174790" y="1634623"/>
                </a:lnTo>
                <a:lnTo>
                  <a:pt x="2157137" y="1585196"/>
                </a:lnTo>
                <a:lnTo>
                  <a:pt x="2241869" y="1398079"/>
                </a:lnTo>
                <a:lnTo>
                  <a:pt x="2277174" y="1129761"/>
                </a:lnTo>
                <a:lnTo>
                  <a:pt x="2326601" y="730814"/>
                </a:lnTo>
                <a:lnTo>
                  <a:pt x="2372498" y="345990"/>
                </a:lnTo>
                <a:lnTo>
                  <a:pt x="2376028" y="289502"/>
                </a:lnTo>
                <a:lnTo>
                  <a:pt x="2376028" y="268319"/>
                </a:lnTo>
                <a:lnTo>
                  <a:pt x="2358376" y="243605"/>
                </a:lnTo>
                <a:lnTo>
                  <a:pt x="2323071" y="229483"/>
                </a:lnTo>
                <a:lnTo>
                  <a:pt x="2263052" y="218892"/>
                </a:lnTo>
                <a:lnTo>
                  <a:pt x="2001795" y="229483"/>
                </a:lnTo>
                <a:lnTo>
                  <a:pt x="1376896" y="278910"/>
                </a:lnTo>
                <a:lnTo>
                  <a:pt x="882626" y="342459"/>
                </a:lnTo>
                <a:lnTo>
                  <a:pt x="737875" y="37070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F37E772E-95C4-411F-8F17-B8159658A20B}"/>
              </a:ext>
            </a:extLst>
          </p:cNvPr>
          <p:cNvSpPr/>
          <p:nvPr/>
        </p:nvSpPr>
        <p:spPr>
          <a:xfrm>
            <a:off x="4870451" y="3038476"/>
            <a:ext cx="2212975" cy="346075"/>
          </a:xfrm>
          <a:custGeom>
            <a:avLst/>
            <a:gdLst>
              <a:gd name="connsiteX0" fmla="*/ 612775 w 2212975"/>
              <a:gd name="connsiteY0" fmla="*/ 288925 h 346075"/>
              <a:gd name="connsiteX1" fmla="*/ 352425 w 2212975"/>
              <a:gd name="connsiteY1" fmla="*/ 327025 h 346075"/>
              <a:gd name="connsiteX2" fmla="*/ 238125 w 2212975"/>
              <a:gd name="connsiteY2" fmla="*/ 339725 h 346075"/>
              <a:gd name="connsiteX3" fmla="*/ 149225 w 2212975"/>
              <a:gd name="connsiteY3" fmla="*/ 346075 h 346075"/>
              <a:gd name="connsiteX4" fmla="*/ 0 w 2212975"/>
              <a:gd name="connsiteY4" fmla="*/ 161925 h 346075"/>
              <a:gd name="connsiteX5" fmla="*/ 241300 w 2212975"/>
              <a:gd name="connsiteY5" fmla="*/ 165100 h 346075"/>
              <a:gd name="connsiteX6" fmla="*/ 495300 w 2212975"/>
              <a:gd name="connsiteY6" fmla="*/ 146050 h 346075"/>
              <a:gd name="connsiteX7" fmla="*/ 968375 w 2212975"/>
              <a:gd name="connsiteY7" fmla="*/ 92075 h 346075"/>
              <a:gd name="connsiteX8" fmla="*/ 1298575 w 2212975"/>
              <a:gd name="connsiteY8" fmla="*/ 53975 h 346075"/>
              <a:gd name="connsiteX9" fmla="*/ 1577975 w 2212975"/>
              <a:gd name="connsiteY9" fmla="*/ 15875 h 346075"/>
              <a:gd name="connsiteX10" fmla="*/ 1762125 w 2212975"/>
              <a:gd name="connsiteY10" fmla="*/ 0 h 346075"/>
              <a:gd name="connsiteX11" fmla="*/ 2041525 w 2212975"/>
              <a:gd name="connsiteY11" fmla="*/ 0 h 346075"/>
              <a:gd name="connsiteX12" fmla="*/ 2149475 w 2212975"/>
              <a:gd name="connsiteY12" fmla="*/ 6350 h 346075"/>
              <a:gd name="connsiteX13" fmla="*/ 2212975 w 2212975"/>
              <a:gd name="connsiteY13" fmla="*/ 196850 h 346075"/>
              <a:gd name="connsiteX14" fmla="*/ 1870075 w 2212975"/>
              <a:gd name="connsiteY14" fmla="*/ 177800 h 346075"/>
              <a:gd name="connsiteX15" fmla="*/ 1603375 w 2212975"/>
              <a:gd name="connsiteY15" fmla="*/ 184150 h 346075"/>
              <a:gd name="connsiteX16" fmla="*/ 1206500 w 2212975"/>
              <a:gd name="connsiteY16" fmla="*/ 212725 h 346075"/>
              <a:gd name="connsiteX17" fmla="*/ 847725 w 2212975"/>
              <a:gd name="connsiteY17" fmla="*/ 260350 h 346075"/>
              <a:gd name="connsiteX18" fmla="*/ 612775 w 2212975"/>
              <a:gd name="connsiteY18" fmla="*/ 288925 h 34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12975" h="346075">
                <a:moveTo>
                  <a:pt x="612775" y="288925"/>
                </a:moveTo>
                <a:lnTo>
                  <a:pt x="352425" y="327025"/>
                </a:lnTo>
                <a:lnTo>
                  <a:pt x="238125" y="339725"/>
                </a:lnTo>
                <a:lnTo>
                  <a:pt x="149225" y="346075"/>
                </a:lnTo>
                <a:lnTo>
                  <a:pt x="0" y="161925"/>
                </a:lnTo>
                <a:lnTo>
                  <a:pt x="241300" y="165100"/>
                </a:lnTo>
                <a:lnTo>
                  <a:pt x="495300" y="146050"/>
                </a:lnTo>
                <a:lnTo>
                  <a:pt x="968375" y="92075"/>
                </a:lnTo>
                <a:lnTo>
                  <a:pt x="1298575" y="53975"/>
                </a:lnTo>
                <a:lnTo>
                  <a:pt x="1577975" y="15875"/>
                </a:lnTo>
                <a:lnTo>
                  <a:pt x="1762125" y="0"/>
                </a:lnTo>
                <a:lnTo>
                  <a:pt x="2041525" y="0"/>
                </a:lnTo>
                <a:lnTo>
                  <a:pt x="2149475" y="6350"/>
                </a:lnTo>
                <a:lnTo>
                  <a:pt x="2212975" y="196850"/>
                </a:lnTo>
                <a:lnTo>
                  <a:pt x="1870075" y="177800"/>
                </a:lnTo>
                <a:lnTo>
                  <a:pt x="1603375" y="184150"/>
                </a:lnTo>
                <a:lnTo>
                  <a:pt x="1206500" y="212725"/>
                </a:lnTo>
                <a:lnTo>
                  <a:pt x="847725" y="260350"/>
                </a:lnTo>
                <a:lnTo>
                  <a:pt x="612775" y="2889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5440AFAC-5CC7-4938-B181-30ACF580A32A}"/>
              </a:ext>
            </a:extLst>
          </p:cNvPr>
          <p:cNvSpPr/>
          <p:nvPr/>
        </p:nvSpPr>
        <p:spPr>
          <a:xfrm>
            <a:off x="4102100" y="3311526"/>
            <a:ext cx="1557338" cy="2557463"/>
          </a:xfrm>
          <a:custGeom>
            <a:avLst/>
            <a:gdLst>
              <a:gd name="connsiteX0" fmla="*/ 1024931 w 1557494"/>
              <a:gd name="connsiteY0" fmla="*/ 1180681 h 2557305"/>
              <a:gd name="connsiteX1" fmla="*/ 1115367 w 1557494"/>
              <a:gd name="connsiteY1" fmla="*/ 939521 h 2557305"/>
              <a:gd name="connsiteX2" fmla="*/ 1175657 w 1557494"/>
              <a:gd name="connsiteY2" fmla="*/ 748602 h 2557305"/>
              <a:gd name="connsiteX3" fmla="*/ 1205802 w 1557494"/>
              <a:gd name="connsiteY3" fmla="*/ 648119 h 2557305"/>
              <a:gd name="connsiteX4" fmla="*/ 1215850 w 1557494"/>
              <a:gd name="connsiteY4" fmla="*/ 467248 h 2557305"/>
              <a:gd name="connsiteX5" fmla="*/ 1210826 w 1557494"/>
              <a:gd name="connsiteY5" fmla="*/ 376813 h 2557305"/>
              <a:gd name="connsiteX6" fmla="*/ 1185705 w 1557494"/>
              <a:gd name="connsiteY6" fmla="*/ 311499 h 2557305"/>
              <a:gd name="connsiteX7" fmla="*/ 1100294 w 1557494"/>
              <a:gd name="connsiteY7" fmla="*/ 185894 h 2557305"/>
              <a:gd name="connsiteX8" fmla="*/ 974690 w 1557494"/>
              <a:gd name="connsiteY8" fmla="*/ 0 h 2557305"/>
              <a:gd name="connsiteX9" fmla="*/ 1130439 w 1557494"/>
              <a:gd name="connsiteY9" fmla="*/ 55266 h 2557305"/>
              <a:gd name="connsiteX10" fmla="*/ 1316334 w 1557494"/>
              <a:gd name="connsiteY10" fmla="*/ 190919 h 2557305"/>
              <a:gd name="connsiteX11" fmla="*/ 1451986 w 1557494"/>
              <a:gd name="connsiteY11" fmla="*/ 301450 h 2557305"/>
              <a:gd name="connsiteX12" fmla="*/ 1517301 w 1557494"/>
              <a:gd name="connsiteY12" fmla="*/ 386861 h 2557305"/>
              <a:gd name="connsiteX13" fmla="*/ 1552470 w 1557494"/>
              <a:gd name="connsiteY13" fmla="*/ 447152 h 2557305"/>
              <a:gd name="connsiteX14" fmla="*/ 1557494 w 1557494"/>
              <a:gd name="connsiteY14" fmla="*/ 497393 h 2557305"/>
              <a:gd name="connsiteX15" fmla="*/ 1532373 w 1557494"/>
              <a:gd name="connsiteY15" fmla="*/ 572756 h 2557305"/>
              <a:gd name="connsiteX16" fmla="*/ 1472083 w 1557494"/>
              <a:gd name="connsiteY16" fmla="*/ 638070 h 2557305"/>
              <a:gd name="connsiteX17" fmla="*/ 1376624 w 1557494"/>
              <a:gd name="connsiteY17" fmla="*/ 954593 h 2557305"/>
              <a:gd name="connsiteX18" fmla="*/ 1256044 w 1557494"/>
              <a:gd name="connsiteY18" fmla="*/ 1266092 h 2557305"/>
              <a:gd name="connsiteX19" fmla="*/ 1120391 w 1557494"/>
              <a:gd name="connsiteY19" fmla="*/ 1532373 h 2557305"/>
              <a:gd name="connsiteX20" fmla="*/ 1014883 w 1557494"/>
              <a:gd name="connsiteY20" fmla="*/ 1703195 h 2557305"/>
              <a:gd name="connsiteX21" fmla="*/ 894303 w 1557494"/>
              <a:gd name="connsiteY21" fmla="*/ 1863969 h 2557305"/>
              <a:gd name="connsiteX22" fmla="*/ 693336 w 1557494"/>
              <a:gd name="connsiteY22" fmla="*/ 2074984 h 2557305"/>
              <a:gd name="connsiteX23" fmla="*/ 422030 w 1557494"/>
              <a:gd name="connsiteY23" fmla="*/ 2306097 h 2557305"/>
              <a:gd name="connsiteX24" fmla="*/ 170822 w 1557494"/>
              <a:gd name="connsiteY24" fmla="*/ 2502039 h 2557305"/>
              <a:gd name="connsiteX25" fmla="*/ 110531 w 1557494"/>
              <a:gd name="connsiteY25" fmla="*/ 2532184 h 2557305"/>
              <a:gd name="connsiteX26" fmla="*/ 45217 w 1557494"/>
              <a:gd name="connsiteY26" fmla="*/ 2552281 h 2557305"/>
              <a:gd name="connsiteX27" fmla="*/ 10048 w 1557494"/>
              <a:gd name="connsiteY27" fmla="*/ 2557305 h 2557305"/>
              <a:gd name="connsiteX28" fmla="*/ 0 w 1557494"/>
              <a:gd name="connsiteY28" fmla="*/ 2557305 h 2557305"/>
              <a:gd name="connsiteX29" fmla="*/ 0 w 1557494"/>
              <a:gd name="connsiteY29" fmla="*/ 2537209 h 2557305"/>
              <a:gd name="connsiteX30" fmla="*/ 20096 w 1557494"/>
              <a:gd name="connsiteY30" fmla="*/ 2497015 h 2557305"/>
              <a:gd name="connsiteX31" fmla="*/ 85411 w 1557494"/>
              <a:gd name="connsiteY31" fmla="*/ 2436725 h 2557305"/>
              <a:gd name="connsiteX32" fmla="*/ 361740 w 1557494"/>
              <a:gd name="connsiteY32" fmla="*/ 2195565 h 2557305"/>
              <a:gd name="connsiteX33" fmla="*/ 552659 w 1557494"/>
              <a:gd name="connsiteY33" fmla="*/ 1989573 h 2557305"/>
              <a:gd name="connsiteX34" fmla="*/ 693336 w 1557494"/>
              <a:gd name="connsiteY34" fmla="*/ 1793631 h 2557305"/>
              <a:gd name="connsiteX35" fmla="*/ 834013 w 1557494"/>
              <a:gd name="connsiteY35" fmla="*/ 1592664 h 2557305"/>
              <a:gd name="connsiteX36" fmla="*/ 934496 w 1557494"/>
              <a:gd name="connsiteY36" fmla="*/ 1396721 h 2557305"/>
              <a:gd name="connsiteX37" fmla="*/ 1024931 w 1557494"/>
              <a:gd name="connsiteY37" fmla="*/ 1180681 h 255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57494" h="2557305">
                <a:moveTo>
                  <a:pt x="1024931" y="1180681"/>
                </a:moveTo>
                <a:lnTo>
                  <a:pt x="1115367" y="939521"/>
                </a:lnTo>
                <a:lnTo>
                  <a:pt x="1175657" y="748602"/>
                </a:lnTo>
                <a:lnTo>
                  <a:pt x="1205802" y="648119"/>
                </a:lnTo>
                <a:lnTo>
                  <a:pt x="1215850" y="467248"/>
                </a:lnTo>
                <a:lnTo>
                  <a:pt x="1210826" y="376813"/>
                </a:lnTo>
                <a:lnTo>
                  <a:pt x="1185705" y="311499"/>
                </a:lnTo>
                <a:lnTo>
                  <a:pt x="1100294" y="185894"/>
                </a:lnTo>
                <a:lnTo>
                  <a:pt x="974690" y="0"/>
                </a:lnTo>
                <a:lnTo>
                  <a:pt x="1130439" y="55266"/>
                </a:lnTo>
                <a:lnTo>
                  <a:pt x="1316334" y="190919"/>
                </a:lnTo>
                <a:lnTo>
                  <a:pt x="1451986" y="301450"/>
                </a:lnTo>
                <a:lnTo>
                  <a:pt x="1517301" y="386861"/>
                </a:lnTo>
                <a:lnTo>
                  <a:pt x="1552470" y="447152"/>
                </a:lnTo>
                <a:lnTo>
                  <a:pt x="1557494" y="497393"/>
                </a:lnTo>
                <a:lnTo>
                  <a:pt x="1532373" y="572756"/>
                </a:lnTo>
                <a:lnTo>
                  <a:pt x="1472083" y="638070"/>
                </a:lnTo>
                <a:lnTo>
                  <a:pt x="1376624" y="954593"/>
                </a:lnTo>
                <a:lnTo>
                  <a:pt x="1256044" y="1266092"/>
                </a:lnTo>
                <a:lnTo>
                  <a:pt x="1120391" y="1532373"/>
                </a:lnTo>
                <a:lnTo>
                  <a:pt x="1014883" y="1703195"/>
                </a:lnTo>
                <a:lnTo>
                  <a:pt x="894303" y="1863969"/>
                </a:lnTo>
                <a:lnTo>
                  <a:pt x="693336" y="2074984"/>
                </a:lnTo>
                <a:lnTo>
                  <a:pt x="422030" y="2306097"/>
                </a:lnTo>
                <a:lnTo>
                  <a:pt x="170822" y="2502039"/>
                </a:lnTo>
                <a:lnTo>
                  <a:pt x="110531" y="2532184"/>
                </a:lnTo>
                <a:lnTo>
                  <a:pt x="45217" y="2552281"/>
                </a:lnTo>
                <a:lnTo>
                  <a:pt x="10048" y="2557305"/>
                </a:lnTo>
                <a:lnTo>
                  <a:pt x="0" y="2557305"/>
                </a:lnTo>
                <a:lnTo>
                  <a:pt x="0" y="2537209"/>
                </a:lnTo>
                <a:lnTo>
                  <a:pt x="20096" y="2497015"/>
                </a:lnTo>
                <a:lnTo>
                  <a:pt x="85411" y="2436725"/>
                </a:lnTo>
                <a:lnTo>
                  <a:pt x="361740" y="2195565"/>
                </a:lnTo>
                <a:lnTo>
                  <a:pt x="552659" y="1989573"/>
                </a:lnTo>
                <a:lnTo>
                  <a:pt x="693336" y="1793631"/>
                </a:lnTo>
                <a:lnTo>
                  <a:pt x="834013" y="1592664"/>
                </a:lnTo>
                <a:lnTo>
                  <a:pt x="934496" y="1396721"/>
                </a:lnTo>
                <a:lnTo>
                  <a:pt x="1024931" y="118068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BFDEC06B-D5C0-41A5-9AF5-BF22B4FF1573}"/>
              </a:ext>
            </a:extLst>
          </p:cNvPr>
          <p:cNvSpPr/>
          <p:nvPr/>
        </p:nvSpPr>
        <p:spPr>
          <a:xfrm>
            <a:off x="5921376" y="3203576"/>
            <a:ext cx="2505075" cy="2720975"/>
          </a:xfrm>
          <a:custGeom>
            <a:avLst/>
            <a:gdLst>
              <a:gd name="connsiteX0" fmla="*/ 206137 w 2505351"/>
              <a:gd name="connsiteY0" fmla="*/ 1321387 h 2722058"/>
              <a:gd name="connsiteX1" fmla="*/ 232565 w 2505351"/>
              <a:gd name="connsiteY1" fmla="*/ 940828 h 2722058"/>
              <a:gd name="connsiteX2" fmla="*/ 258992 w 2505351"/>
              <a:gd name="connsiteY2" fmla="*/ 623695 h 2722058"/>
              <a:gd name="connsiteX3" fmla="*/ 258992 w 2505351"/>
              <a:gd name="connsiteY3" fmla="*/ 475699 h 2722058"/>
              <a:gd name="connsiteX4" fmla="*/ 248421 w 2505351"/>
              <a:gd name="connsiteY4" fmla="*/ 406987 h 2722058"/>
              <a:gd name="connsiteX5" fmla="*/ 211422 w 2505351"/>
              <a:gd name="connsiteY5" fmla="*/ 295991 h 2722058"/>
              <a:gd name="connsiteX6" fmla="*/ 116282 w 2505351"/>
              <a:gd name="connsiteY6" fmla="*/ 142710 h 2722058"/>
              <a:gd name="connsiteX7" fmla="*/ 0 w 2505351"/>
              <a:gd name="connsiteY7" fmla="*/ 0 h 2722058"/>
              <a:gd name="connsiteX8" fmla="*/ 163852 w 2505351"/>
              <a:gd name="connsiteY8" fmla="*/ 47570 h 2722058"/>
              <a:gd name="connsiteX9" fmla="*/ 216708 w 2505351"/>
              <a:gd name="connsiteY9" fmla="*/ 95140 h 2722058"/>
              <a:gd name="connsiteX10" fmla="*/ 422844 w 2505351"/>
              <a:gd name="connsiteY10" fmla="*/ 243135 h 2722058"/>
              <a:gd name="connsiteX11" fmla="*/ 549698 w 2505351"/>
              <a:gd name="connsiteY11" fmla="*/ 348846 h 2722058"/>
              <a:gd name="connsiteX12" fmla="*/ 581411 w 2505351"/>
              <a:gd name="connsiteY12" fmla="*/ 396416 h 2722058"/>
              <a:gd name="connsiteX13" fmla="*/ 591982 w 2505351"/>
              <a:gd name="connsiteY13" fmla="*/ 443986 h 2722058"/>
              <a:gd name="connsiteX14" fmla="*/ 570840 w 2505351"/>
              <a:gd name="connsiteY14" fmla="*/ 475699 h 2722058"/>
              <a:gd name="connsiteX15" fmla="*/ 528555 w 2505351"/>
              <a:gd name="connsiteY15" fmla="*/ 512698 h 2722058"/>
              <a:gd name="connsiteX16" fmla="*/ 496842 w 2505351"/>
              <a:gd name="connsiteY16" fmla="*/ 591981 h 2722058"/>
              <a:gd name="connsiteX17" fmla="*/ 480985 w 2505351"/>
              <a:gd name="connsiteY17" fmla="*/ 687121 h 2722058"/>
              <a:gd name="connsiteX18" fmla="*/ 443987 w 2505351"/>
              <a:gd name="connsiteY18" fmla="*/ 988397 h 2722058"/>
              <a:gd name="connsiteX19" fmla="*/ 422844 w 2505351"/>
              <a:gd name="connsiteY19" fmla="*/ 1374243 h 2722058"/>
              <a:gd name="connsiteX20" fmla="*/ 412273 w 2505351"/>
              <a:gd name="connsiteY20" fmla="*/ 1823514 h 2722058"/>
              <a:gd name="connsiteX21" fmla="*/ 412273 w 2505351"/>
              <a:gd name="connsiteY21" fmla="*/ 2124791 h 2722058"/>
              <a:gd name="connsiteX22" fmla="*/ 428130 w 2505351"/>
              <a:gd name="connsiteY22" fmla="*/ 2230502 h 2722058"/>
              <a:gd name="connsiteX23" fmla="*/ 465129 w 2505351"/>
              <a:gd name="connsiteY23" fmla="*/ 2320356 h 2722058"/>
              <a:gd name="connsiteX24" fmla="*/ 517984 w 2505351"/>
              <a:gd name="connsiteY24" fmla="*/ 2373211 h 2722058"/>
              <a:gd name="connsiteX25" fmla="*/ 660694 w 2505351"/>
              <a:gd name="connsiteY25" fmla="*/ 2426067 h 2722058"/>
              <a:gd name="connsiteX26" fmla="*/ 798118 w 2505351"/>
              <a:gd name="connsiteY26" fmla="*/ 2457780 h 2722058"/>
              <a:gd name="connsiteX27" fmla="*/ 972541 w 2505351"/>
              <a:gd name="connsiteY27" fmla="*/ 2478922 h 2722058"/>
              <a:gd name="connsiteX28" fmla="*/ 1305531 w 2505351"/>
              <a:gd name="connsiteY28" fmla="*/ 2484208 h 2722058"/>
              <a:gd name="connsiteX29" fmla="*/ 1638521 w 2505351"/>
              <a:gd name="connsiteY29" fmla="*/ 2468351 h 2722058"/>
              <a:gd name="connsiteX30" fmla="*/ 1876370 w 2505351"/>
              <a:gd name="connsiteY30" fmla="*/ 2431352 h 2722058"/>
              <a:gd name="connsiteX31" fmla="*/ 2008509 w 2505351"/>
              <a:gd name="connsiteY31" fmla="*/ 2389068 h 2722058"/>
              <a:gd name="connsiteX32" fmla="*/ 2056079 w 2505351"/>
              <a:gd name="connsiteY32" fmla="*/ 2357355 h 2722058"/>
              <a:gd name="connsiteX33" fmla="*/ 2219931 w 2505351"/>
              <a:gd name="connsiteY33" fmla="*/ 2315070 h 2722058"/>
              <a:gd name="connsiteX34" fmla="*/ 2383783 w 2505351"/>
              <a:gd name="connsiteY34" fmla="*/ 2357355 h 2722058"/>
              <a:gd name="connsiteX35" fmla="*/ 2404925 w 2505351"/>
              <a:gd name="connsiteY35" fmla="*/ 2394354 h 2722058"/>
              <a:gd name="connsiteX36" fmla="*/ 2452495 w 2505351"/>
              <a:gd name="connsiteY36" fmla="*/ 2441923 h 2722058"/>
              <a:gd name="connsiteX37" fmla="*/ 2489494 w 2505351"/>
              <a:gd name="connsiteY37" fmla="*/ 2478922 h 2722058"/>
              <a:gd name="connsiteX38" fmla="*/ 2505351 w 2505351"/>
              <a:gd name="connsiteY38" fmla="*/ 2515921 h 2722058"/>
              <a:gd name="connsiteX39" fmla="*/ 2505351 w 2505351"/>
              <a:gd name="connsiteY39" fmla="*/ 2558206 h 2722058"/>
              <a:gd name="connsiteX40" fmla="*/ 2489494 w 2505351"/>
              <a:gd name="connsiteY40" fmla="*/ 2600490 h 2722058"/>
              <a:gd name="connsiteX41" fmla="*/ 2441924 w 2505351"/>
              <a:gd name="connsiteY41" fmla="*/ 2648060 h 2722058"/>
              <a:gd name="connsiteX42" fmla="*/ 2378498 w 2505351"/>
              <a:gd name="connsiteY42" fmla="*/ 2669202 h 2722058"/>
              <a:gd name="connsiteX43" fmla="*/ 2299214 w 2505351"/>
              <a:gd name="connsiteY43" fmla="*/ 2685059 h 2722058"/>
              <a:gd name="connsiteX44" fmla="*/ 2119506 w 2505351"/>
              <a:gd name="connsiteY44" fmla="*/ 2711486 h 2722058"/>
              <a:gd name="connsiteX45" fmla="*/ 1654377 w 2505351"/>
              <a:gd name="connsiteY45" fmla="*/ 2722058 h 2722058"/>
              <a:gd name="connsiteX46" fmla="*/ 1300246 w 2505351"/>
              <a:gd name="connsiteY46" fmla="*/ 2722058 h 2722058"/>
              <a:gd name="connsiteX47" fmla="*/ 946114 w 2505351"/>
              <a:gd name="connsiteY47" fmla="*/ 2695630 h 2722058"/>
              <a:gd name="connsiteX48" fmla="*/ 771691 w 2505351"/>
              <a:gd name="connsiteY48" fmla="*/ 2669202 h 2722058"/>
              <a:gd name="connsiteX49" fmla="*/ 602553 w 2505351"/>
              <a:gd name="connsiteY49" fmla="*/ 2637489 h 2722058"/>
              <a:gd name="connsiteX50" fmla="*/ 465129 w 2505351"/>
              <a:gd name="connsiteY50" fmla="*/ 2584633 h 2722058"/>
              <a:gd name="connsiteX51" fmla="*/ 380560 w 2505351"/>
              <a:gd name="connsiteY51" fmla="*/ 2547634 h 2722058"/>
              <a:gd name="connsiteX52" fmla="*/ 317133 w 2505351"/>
              <a:gd name="connsiteY52" fmla="*/ 2494779 h 2722058"/>
              <a:gd name="connsiteX53" fmla="*/ 269563 w 2505351"/>
              <a:gd name="connsiteY53" fmla="*/ 2441923 h 2722058"/>
              <a:gd name="connsiteX54" fmla="*/ 237850 w 2505351"/>
              <a:gd name="connsiteY54" fmla="*/ 2373211 h 2722058"/>
              <a:gd name="connsiteX55" fmla="*/ 211422 w 2505351"/>
              <a:gd name="connsiteY55" fmla="*/ 2315070 h 2722058"/>
              <a:gd name="connsiteX56" fmla="*/ 195566 w 2505351"/>
              <a:gd name="connsiteY56" fmla="*/ 2225216 h 2722058"/>
              <a:gd name="connsiteX57" fmla="*/ 184995 w 2505351"/>
              <a:gd name="connsiteY57" fmla="*/ 1992652 h 2722058"/>
              <a:gd name="connsiteX58" fmla="*/ 200851 w 2505351"/>
              <a:gd name="connsiteY58" fmla="*/ 1585665 h 2722058"/>
              <a:gd name="connsiteX59" fmla="*/ 206137 w 2505351"/>
              <a:gd name="connsiteY59" fmla="*/ 1321387 h 272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505351" h="2722058">
                <a:moveTo>
                  <a:pt x="206137" y="1321387"/>
                </a:moveTo>
                <a:lnTo>
                  <a:pt x="232565" y="940828"/>
                </a:lnTo>
                <a:lnTo>
                  <a:pt x="258992" y="623695"/>
                </a:lnTo>
                <a:lnTo>
                  <a:pt x="258992" y="475699"/>
                </a:lnTo>
                <a:lnTo>
                  <a:pt x="248421" y="406987"/>
                </a:lnTo>
                <a:lnTo>
                  <a:pt x="211422" y="295991"/>
                </a:lnTo>
                <a:lnTo>
                  <a:pt x="116282" y="142710"/>
                </a:lnTo>
                <a:lnTo>
                  <a:pt x="0" y="0"/>
                </a:lnTo>
                <a:lnTo>
                  <a:pt x="163852" y="47570"/>
                </a:lnTo>
                <a:lnTo>
                  <a:pt x="216708" y="95140"/>
                </a:lnTo>
                <a:lnTo>
                  <a:pt x="422844" y="243135"/>
                </a:lnTo>
                <a:lnTo>
                  <a:pt x="549698" y="348846"/>
                </a:lnTo>
                <a:lnTo>
                  <a:pt x="581411" y="396416"/>
                </a:lnTo>
                <a:lnTo>
                  <a:pt x="591982" y="443986"/>
                </a:lnTo>
                <a:lnTo>
                  <a:pt x="570840" y="475699"/>
                </a:lnTo>
                <a:lnTo>
                  <a:pt x="528555" y="512698"/>
                </a:lnTo>
                <a:lnTo>
                  <a:pt x="496842" y="591981"/>
                </a:lnTo>
                <a:lnTo>
                  <a:pt x="480985" y="687121"/>
                </a:lnTo>
                <a:lnTo>
                  <a:pt x="443987" y="988397"/>
                </a:lnTo>
                <a:lnTo>
                  <a:pt x="422844" y="1374243"/>
                </a:lnTo>
                <a:lnTo>
                  <a:pt x="412273" y="1823514"/>
                </a:lnTo>
                <a:lnTo>
                  <a:pt x="412273" y="2124791"/>
                </a:lnTo>
                <a:lnTo>
                  <a:pt x="428130" y="2230502"/>
                </a:lnTo>
                <a:lnTo>
                  <a:pt x="465129" y="2320356"/>
                </a:lnTo>
                <a:lnTo>
                  <a:pt x="517984" y="2373211"/>
                </a:lnTo>
                <a:lnTo>
                  <a:pt x="660694" y="2426067"/>
                </a:lnTo>
                <a:lnTo>
                  <a:pt x="798118" y="2457780"/>
                </a:lnTo>
                <a:lnTo>
                  <a:pt x="972541" y="2478922"/>
                </a:lnTo>
                <a:lnTo>
                  <a:pt x="1305531" y="2484208"/>
                </a:lnTo>
                <a:lnTo>
                  <a:pt x="1638521" y="2468351"/>
                </a:lnTo>
                <a:lnTo>
                  <a:pt x="1876370" y="2431352"/>
                </a:lnTo>
                <a:lnTo>
                  <a:pt x="2008509" y="2389068"/>
                </a:lnTo>
                <a:lnTo>
                  <a:pt x="2056079" y="2357355"/>
                </a:lnTo>
                <a:cubicBezTo>
                  <a:pt x="2216348" y="2314616"/>
                  <a:pt x="2159943" y="2315070"/>
                  <a:pt x="2219931" y="2315070"/>
                </a:cubicBezTo>
                <a:lnTo>
                  <a:pt x="2383783" y="2357355"/>
                </a:lnTo>
                <a:lnTo>
                  <a:pt x="2404925" y="2394354"/>
                </a:lnTo>
                <a:lnTo>
                  <a:pt x="2452495" y="2441923"/>
                </a:lnTo>
                <a:lnTo>
                  <a:pt x="2489494" y="2478922"/>
                </a:lnTo>
                <a:lnTo>
                  <a:pt x="2505351" y="2515921"/>
                </a:lnTo>
                <a:lnTo>
                  <a:pt x="2505351" y="2558206"/>
                </a:lnTo>
                <a:lnTo>
                  <a:pt x="2489494" y="2600490"/>
                </a:lnTo>
                <a:lnTo>
                  <a:pt x="2441924" y="2648060"/>
                </a:lnTo>
                <a:lnTo>
                  <a:pt x="2378498" y="2669202"/>
                </a:lnTo>
                <a:lnTo>
                  <a:pt x="2299214" y="2685059"/>
                </a:lnTo>
                <a:lnTo>
                  <a:pt x="2119506" y="2711486"/>
                </a:lnTo>
                <a:lnTo>
                  <a:pt x="1654377" y="2722058"/>
                </a:lnTo>
                <a:lnTo>
                  <a:pt x="1300246" y="2722058"/>
                </a:lnTo>
                <a:lnTo>
                  <a:pt x="946114" y="2695630"/>
                </a:lnTo>
                <a:lnTo>
                  <a:pt x="771691" y="2669202"/>
                </a:lnTo>
                <a:lnTo>
                  <a:pt x="602553" y="2637489"/>
                </a:lnTo>
                <a:lnTo>
                  <a:pt x="465129" y="2584633"/>
                </a:lnTo>
                <a:lnTo>
                  <a:pt x="380560" y="2547634"/>
                </a:lnTo>
                <a:lnTo>
                  <a:pt x="317133" y="2494779"/>
                </a:lnTo>
                <a:lnTo>
                  <a:pt x="269563" y="2441923"/>
                </a:lnTo>
                <a:lnTo>
                  <a:pt x="237850" y="2373211"/>
                </a:lnTo>
                <a:lnTo>
                  <a:pt x="211422" y="2315070"/>
                </a:lnTo>
                <a:lnTo>
                  <a:pt x="195566" y="2225216"/>
                </a:lnTo>
                <a:lnTo>
                  <a:pt x="184995" y="1992652"/>
                </a:lnTo>
                <a:lnTo>
                  <a:pt x="200851" y="1585665"/>
                </a:lnTo>
                <a:lnTo>
                  <a:pt x="206137" y="132138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D948EEE9-CAB5-42B0-A3E5-EDA5D06D1900}"/>
              </a:ext>
            </a:extLst>
          </p:cNvPr>
          <p:cNvSpPr/>
          <p:nvPr/>
        </p:nvSpPr>
        <p:spPr>
          <a:xfrm>
            <a:off x="7970839" y="4872039"/>
            <a:ext cx="339725" cy="714375"/>
          </a:xfrm>
          <a:custGeom>
            <a:avLst/>
            <a:gdLst>
              <a:gd name="connsiteX0" fmla="*/ 126206 w 340519"/>
              <a:gd name="connsiteY0" fmla="*/ 364331 h 714375"/>
              <a:gd name="connsiteX1" fmla="*/ 100012 w 340519"/>
              <a:gd name="connsiteY1" fmla="*/ 478631 h 714375"/>
              <a:gd name="connsiteX2" fmla="*/ 42862 w 340519"/>
              <a:gd name="connsiteY2" fmla="*/ 621506 h 714375"/>
              <a:gd name="connsiteX3" fmla="*/ 0 w 340519"/>
              <a:gd name="connsiteY3" fmla="*/ 711993 h 714375"/>
              <a:gd name="connsiteX4" fmla="*/ 340519 w 340519"/>
              <a:gd name="connsiteY4" fmla="*/ 714375 h 714375"/>
              <a:gd name="connsiteX5" fmla="*/ 328612 w 340519"/>
              <a:gd name="connsiteY5" fmla="*/ 659606 h 714375"/>
              <a:gd name="connsiteX6" fmla="*/ 316706 w 340519"/>
              <a:gd name="connsiteY6" fmla="*/ 626268 h 714375"/>
              <a:gd name="connsiteX7" fmla="*/ 297656 w 340519"/>
              <a:gd name="connsiteY7" fmla="*/ 552450 h 714375"/>
              <a:gd name="connsiteX8" fmla="*/ 288131 w 340519"/>
              <a:gd name="connsiteY8" fmla="*/ 459581 h 714375"/>
              <a:gd name="connsiteX9" fmla="*/ 273844 w 340519"/>
              <a:gd name="connsiteY9" fmla="*/ 352425 h 714375"/>
              <a:gd name="connsiteX10" fmla="*/ 266700 w 340519"/>
              <a:gd name="connsiteY10" fmla="*/ 233362 h 714375"/>
              <a:gd name="connsiteX11" fmla="*/ 266700 w 340519"/>
              <a:gd name="connsiteY11" fmla="*/ 130968 h 714375"/>
              <a:gd name="connsiteX12" fmla="*/ 264319 w 340519"/>
              <a:gd name="connsiteY12" fmla="*/ 100012 h 714375"/>
              <a:gd name="connsiteX13" fmla="*/ 254794 w 340519"/>
              <a:gd name="connsiteY13" fmla="*/ 38100 h 714375"/>
              <a:gd name="connsiteX14" fmla="*/ 242887 w 340519"/>
              <a:gd name="connsiteY14" fmla="*/ 16668 h 714375"/>
              <a:gd name="connsiteX15" fmla="*/ 223837 w 340519"/>
              <a:gd name="connsiteY15" fmla="*/ 2381 h 714375"/>
              <a:gd name="connsiteX16" fmla="*/ 202406 w 340519"/>
              <a:gd name="connsiteY16" fmla="*/ 0 h 714375"/>
              <a:gd name="connsiteX17" fmla="*/ 188119 w 340519"/>
              <a:gd name="connsiteY17" fmla="*/ 9525 h 714375"/>
              <a:gd name="connsiteX18" fmla="*/ 173831 w 340519"/>
              <a:gd name="connsiteY18" fmla="*/ 52387 h 714375"/>
              <a:gd name="connsiteX19" fmla="*/ 166687 w 340519"/>
              <a:gd name="connsiteY19" fmla="*/ 107156 h 714375"/>
              <a:gd name="connsiteX20" fmla="*/ 150019 w 340519"/>
              <a:gd name="connsiteY20" fmla="*/ 211931 h 714375"/>
              <a:gd name="connsiteX21" fmla="*/ 126206 w 340519"/>
              <a:gd name="connsiteY21" fmla="*/ 364331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0519" h="714375">
                <a:moveTo>
                  <a:pt x="126206" y="364331"/>
                </a:moveTo>
                <a:lnTo>
                  <a:pt x="100012" y="478631"/>
                </a:lnTo>
                <a:lnTo>
                  <a:pt x="42862" y="621506"/>
                </a:lnTo>
                <a:lnTo>
                  <a:pt x="0" y="711993"/>
                </a:lnTo>
                <a:lnTo>
                  <a:pt x="340519" y="714375"/>
                </a:lnTo>
                <a:lnTo>
                  <a:pt x="328612" y="659606"/>
                </a:lnTo>
                <a:lnTo>
                  <a:pt x="316706" y="626268"/>
                </a:lnTo>
                <a:lnTo>
                  <a:pt x="297656" y="552450"/>
                </a:lnTo>
                <a:lnTo>
                  <a:pt x="288131" y="459581"/>
                </a:lnTo>
                <a:lnTo>
                  <a:pt x="273844" y="352425"/>
                </a:lnTo>
                <a:lnTo>
                  <a:pt x="266700" y="233362"/>
                </a:lnTo>
                <a:lnTo>
                  <a:pt x="266700" y="130968"/>
                </a:lnTo>
                <a:lnTo>
                  <a:pt x="264319" y="100012"/>
                </a:lnTo>
                <a:lnTo>
                  <a:pt x="254794" y="38100"/>
                </a:lnTo>
                <a:lnTo>
                  <a:pt x="242887" y="16668"/>
                </a:lnTo>
                <a:lnTo>
                  <a:pt x="223837" y="2381"/>
                </a:lnTo>
                <a:lnTo>
                  <a:pt x="202406" y="0"/>
                </a:lnTo>
                <a:lnTo>
                  <a:pt x="188119" y="9525"/>
                </a:lnTo>
                <a:lnTo>
                  <a:pt x="173831" y="52387"/>
                </a:lnTo>
                <a:lnTo>
                  <a:pt x="166687" y="107156"/>
                </a:lnTo>
                <a:lnTo>
                  <a:pt x="150019" y="211931"/>
                </a:lnTo>
                <a:lnTo>
                  <a:pt x="126206" y="36433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18CB592-2CB5-4BFA-AACA-45EA04F53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012" y="1641475"/>
            <a:ext cx="4322439" cy="428585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03CF0F0-4384-4C5B-BA6C-3D4F26316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100" y="1583130"/>
            <a:ext cx="4328535" cy="4285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ACA93CF-C37E-4EDD-A6DA-37BA2CD50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780" y="1286070"/>
            <a:ext cx="4322439" cy="42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447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82FE0232-4761-4929-8EB0-AD0E43DCF283}"/>
              </a:ext>
            </a:extLst>
          </p:cNvPr>
          <p:cNvSpPr/>
          <p:nvPr/>
        </p:nvSpPr>
        <p:spPr>
          <a:xfrm>
            <a:off x="4254500" y="1841500"/>
            <a:ext cx="1244600" cy="3225800"/>
          </a:xfrm>
          <a:custGeom>
            <a:avLst/>
            <a:gdLst>
              <a:gd name="connsiteX0" fmla="*/ 349250 w 1244600"/>
              <a:gd name="connsiteY0" fmla="*/ 990600 h 3225800"/>
              <a:gd name="connsiteX1" fmla="*/ 412750 w 1244600"/>
              <a:gd name="connsiteY1" fmla="*/ 711200 h 3225800"/>
              <a:gd name="connsiteX2" fmla="*/ 469900 w 1244600"/>
              <a:gd name="connsiteY2" fmla="*/ 406400 h 3225800"/>
              <a:gd name="connsiteX3" fmla="*/ 469900 w 1244600"/>
              <a:gd name="connsiteY3" fmla="*/ 304800 h 3225800"/>
              <a:gd name="connsiteX4" fmla="*/ 438150 w 1244600"/>
              <a:gd name="connsiteY4" fmla="*/ 215900 h 3225800"/>
              <a:gd name="connsiteX5" fmla="*/ 361950 w 1244600"/>
              <a:gd name="connsiteY5" fmla="*/ 114300 h 3225800"/>
              <a:gd name="connsiteX6" fmla="*/ 304800 w 1244600"/>
              <a:gd name="connsiteY6" fmla="*/ 63500 h 3225800"/>
              <a:gd name="connsiteX7" fmla="*/ 285750 w 1244600"/>
              <a:gd name="connsiteY7" fmla="*/ 31750 h 3225800"/>
              <a:gd name="connsiteX8" fmla="*/ 292100 w 1244600"/>
              <a:gd name="connsiteY8" fmla="*/ 12700 h 3225800"/>
              <a:gd name="connsiteX9" fmla="*/ 317500 w 1244600"/>
              <a:gd name="connsiteY9" fmla="*/ 0 h 3225800"/>
              <a:gd name="connsiteX10" fmla="*/ 400050 w 1244600"/>
              <a:gd name="connsiteY10" fmla="*/ 12700 h 3225800"/>
              <a:gd name="connsiteX11" fmla="*/ 463550 w 1244600"/>
              <a:gd name="connsiteY11" fmla="*/ 38100 h 3225800"/>
              <a:gd name="connsiteX12" fmla="*/ 590550 w 1244600"/>
              <a:gd name="connsiteY12" fmla="*/ 133350 h 3225800"/>
              <a:gd name="connsiteX13" fmla="*/ 692150 w 1244600"/>
              <a:gd name="connsiteY13" fmla="*/ 228600 h 3225800"/>
              <a:gd name="connsiteX14" fmla="*/ 762000 w 1244600"/>
              <a:gd name="connsiteY14" fmla="*/ 304800 h 3225800"/>
              <a:gd name="connsiteX15" fmla="*/ 787400 w 1244600"/>
              <a:gd name="connsiteY15" fmla="*/ 361950 h 3225800"/>
              <a:gd name="connsiteX16" fmla="*/ 787400 w 1244600"/>
              <a:gd name="connsiteY16" fmla="*/ 400050 h 3225800"/>
              <a:gd name="connsiteX17" fmla="*/ 762000 w 1244600"/>
              <a:gd name="connsiteY17" fmla="*/ 463550 h 3225800"/>
              <a:gd name="connsiteX18" fmla="*/ 711200 w 1244600"/>
              <a:gd name="connsiteY18" fmla="*/ 533400 h 3225800"/>
              <a:gd name="connsiteX19" fmla="*/ 685800 w 1244600"/>
              <a:gd name="connsiteY19" fmla="*/ 577850 h 3225800"/>
              <a:gd name="connsiteX20" fmla="*/ 565150 w 1244600"/>
              <a:gd name="connsiteY20" fmla="*/ 1009650 h 3225800"/>
              <a:gd name="connsiteX21" fmla="*/ 482600 w 1244600"/>
              <a:gd name="connsiteY21" fmla="*/ 1352550 h 3225800"/>
              <a:gd name="connsiteX22" fmla="*/ 406400 w 1244600"/>
              <a:gd name="connsiteY22" fmla="*/ 1593850 h 3225800"/>
              <a:gd name="connsiteX23" fmla="*/ 336550 w 1244600"/>
              <a:gd name="connsiteY23" fmla="*/ 1911350 h 3225800"/>
              <a:gd name="connsiteX24" fmla="*/ 247650 w 1244600"/>
              <a:gd name="connsiteY24" fmla="*/ 2279650 h 3225800"/>
              <a:gd name="connsiteX25" fmla="*/ 234950 w 1244600"/>
              <a:gd name="connsiteY25" fmla="*/ 2324100 h 3225800"/>
              <a:gd name="connsiteX26" fmla="*/ 241300 w 1244600"/>
              <a:gd name="connsiteY26" fmla="*/ 2336800 h 3225800"/>
              <a:gd name="connsiteX27" fmla="*/ 254000 w 1244600"/>
              <a:gd name="connsiteY27" fmla="*/ 2349500 h 3225800"/>
              <a:gd name="connsiteX28" fmla="*/ 393700 w 1244600"/>
              <a:gd name="connsiteY28" fmla="*/ 2400300 h 3225800"/>
              <a:gd name="connsiteX29" fmla="*/ 565150 w 1244600"/>
              <a:gd name="connsiteY29" fmla="*/ 2476500 h 3225800"/>
              <a:gd name="connsiteX30" fmla="*/ 749300 w 1244600"/>
              <a:gd name="connsiteY30" fmla="*/ 2571750 h 3225800"/>
              <a:gd name="connsiteX31" fmla="*/ 939800 w 1244600"/>
              <a:gd name="connsiteY31" fmla="*/ 2673350 h 3225800"/>
              <a:gd name="connsiteX32" fmla="*/ 1047750 w 1244600"/>
              <a:gd name="connsiteY32" fmla="*/ 2743200 h 3225800"/>
              <a:gd name="connsiteX33" fmla="*/ 1123950 w 1244600"/>
              <a:gd name="connsiteY33" fmla="*/ 2813050 h 3225800"/>
              <a:gd name="connsiteX34" fmla="*/ 1200150 w 1244600"/>
              <a:gd name="connsiteY34" fmla="*/ 2946400 h 3225800"/>
              <a:gd name="connsiteX35" fmla="*/ 1244600 w 1244600"/>
              <a:gd name="connsiteY35" fmla="*/ 3073400 h 3225800"/>
              <a:gd name="connsiteX36" fmla="*/ 1238250 w 1244600"/>
              <a:gd name="connsiteY36" fmla="*/ 3155950 h 3225800"/>
              <a:gd name="connsiteX37" fmla="*/ 1212850 w 1244600"/>
              <a:gd name="connsiteY37" fmla="*/ 3219450 h 3225800"/>
              <a:gd name="connsiteX38" fmla="*/ 1149350 w 1244600"/>
              <a:gd name="connsiteY38" fmla="*/ 3225800 h 3225800"/>
              <a:gd name="connsiteX39" fmla="*/ 1092200 w 1244600"/>
              <a:gd name="connsiteY39" fmla="*/ 3206750 h 3225800"/>
              <a:gd name="connsiteX40" fmla="*/ 1009650 w 1244600"/>
              <a:gd name="connsiteY40" fmla="*/ 3098800 h 3225800"/>
              <a:gd name="connsiteX41" fmla="*/ 831850 w 1244600"/>
              <a:gd name="connsiteY41" fmla="*/ 2908300 h 3225800"/>
              <a:gd name="connsiteX42" fmla="*/ 622300 w 1244600"/>
              <a:gd name="connsiteY42" fmla="*/ 2724150 h 3225800"/>
              <a:gd name="connsiteX43" fmla="*/ 463550 w 1244600"/>
              <a:gd name="connsiteY43" fmla="*/ 2609850 h 3225800"/>
              <a:gd name="connsiteX44" fmla="*/ 304800 w 1244600"/>
              <a:gd name="connsiteY44" fmla="*/ 2501900 h 3225800"/>
              <a:gd name="connsiteX45" fmla="*/ 228600 w 1244600"/>
              <a:gd name="connsiteY45" fmla="*/ 2470150 h 3225800"/>
              <a:gd name="connsiteX46" fmla="*/ 177800 w 1244600"/>
              <a:gd name="connsiteY46" fmla="*/ 2451100 h 3225800"/>
              <a:gd name="connsiteX47" fmla="*/ 146050 w 1244600"/>
              <a:gd name="connsiteY47" fmla="*/ 2508250 h 3225800"/>
              <a:gd name="connsiteX48" fmla="*/ 101600 w 1244600"/>
              <a:gd name="connsiteY48" fmla="*/ 2546350 h 3225800"/>
              <a:gd name="connsiteX49" fmla="*/ 50800 w 1244600"/>
              <a:gd name="connsiteY49" fmla="*/ 2546350 h 3225800"/>
              <a:gd name="connsiteX50" fmla="*/ 19050 w 1244600"/>
              <a:gd name="connsiteY50" fmla="*/ 2527300 h 3225800"/>
              <a:gd name="connsiteX51" fmla="*/ 0 w 1244600"/>
              <a:gd name="connsiteY51" fmla="*/ 2413000 h 3225800"/>
              <a:gd name="connsiteX52" fmla="*/ 12700 w 1244600"/>
              <a:gd name="connsiteY52" fmla="*/ 2292350 h 3225800"/>
              <a:gd name="connsiteX53" fmla="*/ 69850 w 1244600"/>
              <a:gd name="connsiteY53" fmla="*/ 2120900 h 3225800"/>
              <a:gd name="connsiteX54" fmla="*/ 133350 w 1244600"/>
              <a:gd name="connsiteY54" fmla="*/ 1898650 h 3225800"/>
              <a:gd name="connsiteX55" fmla="*/ 177800 w 1244600"/>
              <a:gd name="connsiteY55" fmla="*/ 1701800 h 3225800"/>
              <a:gd name="connsiteX56" fmla="*/ 254000 w 1244600"/>
              <a:gd name="connsiteY56" fmla="*/ 1416050 h 3225800"/>
              <a:gd name="connsiteX57" fmla="*/ 349250 w 1244600"/>
              <a:gd name="connsiteY57" fmla="*/ 990600 h 322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244600" h="3225800">
                <a:moveTo>
                  <a:pt x="349250" y="990600"/>
                </a:moveTo>
                <a:lnTo>
                  <a:pt x="412750" y="711200"/>
                </a:lnTo>
                <a:lnTo>
                  <a:pt x="469900" y="406400"/>
                </a:lnTo>
                <a:lnTo>
                  <a:pt x="469900" y="304800"/>
                </a:lnTo>
                <a:lnTo>
                  <a:pt x="438150" y="215900"/>
                </a:lnTo>
                <a:lnTo>
                  <a:pt x="361950" y="114300"/>
                </a:lnTo>
                <a:lnTo>
                  <a:pt x="304800" y="63500"/>
                </a:lnTo>
                <a:lnTo>
                  <a:pt x="285750" y="31750"/>
                </a:lnTo>
                <a:lnTo>
                  <a:pt x="292100" y="12700"/>
                </a:lnTo>
                <a:lnTo>
                  <a:pt x="317500" y="0"/>
                </a:lnTo>
                <a:lnTo>
                  <a:pt x="400050" y="12700"/>
                </a:lnTo>
                <a:lnTo>
                  <a:pt x="463550" y="38100"/>
                </a:lnTo>
                <a:lnTo>
                  <a:pt x="590550" y="133350"/>
                </a:lnTo>
                <a:lnTo>
                  <a:pt x="692150" y="228600"/>
                </a:lnTo>
                <a:lnTo>
                  <a:pt x="762000" y="304800"/>
                </a:lnTo>
                <a:lnTo>
                  <a:pt x="787400" y="361950"/>
                </a:lnTo>
                <a:lnTo>
                  <a:pt x="787400" y="400050"/>
                </a:lnTo>
                <a:lnTo>
                  <a:pt x="762000" y="463550"/>
                </a:lnTo>
                <a:lnTo>
                  <a:pt x="711200" y="533400"/>
                </a:lnTo>
                <a:lnTo>
                  <a:pt x="685800" y="577850"/>
                </a:lnTo>
                <a:lnTo>
                  <a:pt x="565150" y="1009650"/>
                </a:lnTo>
                <a:lnTo>
                  <a:pt x="482600" y="1352550"/>
                </a:lnTo>
                <a:lnTo>
                  <a:pt x="406400" y="1593850"/>
                </a:lnTo>
                <a:lnTo>
                  <a:pt x="336550" y="1911350"/>
                </a:lnTo>
                <a:lnTo>
                  <a:pt x="247650" y="2279650"/>
                </a:lnTo>
                <a:lnTo>
                  <a:pt x="234950" y="2324100"/>
                </a:lnTo>
                <a:lnTo>
                  <a:pt x="241300" y="2336800"/>
                </a:lnTo>
                <a:lnTo>
                  <a:pt x="254000" y="2349500"/>
                </a:lnTo>
                <a:lnTo>
                  <a:pt x="393700" y="2400300"/>
                </a:lnTo>
                <a:lnTo>
                  <a:pt x="565150" y="2476500"/>
                </a:lnTo>
                <a:lnTo>
                  <a:pt x="749300" y="2571750"/>
                </a:lnTo>
                <a:lnTo>
                  <a:pt x="939800" y="2673350"/>
                </a:lnTo>
                <a:lnTo>
                  <a:pt x="1047750" y="2743200"/>
                </a:lnTo>
                <a:lnTo>
                  <a:pt x="1123950" y="2813050"/>
                </a:lnTo>
                <a:lnTo>
                  <a:pt x="1200150" y="2946400"/>
                </a:lnTo>
                <a:lnTo>
                  <a:pt x="1244600" y="3073400"/>
                </a:lnTo>
                <a:lnTo>
                  <a:pt x="1238250" y="3155950"/>
                </a:lnTo>
                <a:lnTo>
                  <a:pt x="1212850" y="3219450"/>
                </a:lnTo>
                <a:lnTo>
                  <a:pt x="1149350" y="3225800"/>
                </a:lnTo>
                <a:lnTo>
                  <a:pt x="1092200" y="3206750"/>
                </a:lnTo>
                <a:lnTo>
                  <a:pt x="1009650" y="3098800"/>
                </a:lnTo>
                <a:lnTo>
                  <a:pt x="831850" y="2908300"/>
                </a:lnTo>
                <a:lnTo>
                  <a:pt x="622300" y="2724150"/>
                </a:lnTo>
                <a:lnTo>
                  <a:pt x="463550" y="2609850"/>
                </a:lnTo>
                <a:lnTo>
                  <a:pt x="304800" y="2501900"/>
                </a:lnTo>
                <a:lnTo>
                  <a:pt x="228600" y="2470150"/>
                </a:lnTo>
                <a:lnTo>
                  <a:pt x="177800" y="2451100"/>
                </a:lnTo>
                <a:lnTo>
                  <a:pt x="146050" y="2508250"/>
                </a:lnTo>
                <a:lnTo>
                  <a:pt x="101600" y="2546350"/>
                </a:lnTo>
                <a:lnTo>
                  <a:pt x="50800" y="2546350"/>
                </a:lnTo>
                <a:lnTo>
                  <a:pt x="19050" y="2527300"/>
                </a:lnTo>
                <a:lnTo>
                  <a:pt x="0" y="2413000"/>
                </a:lnTo>
                <a:lnTo>
                  <a:pt x="12700" y="2292350"/>
                </a:lnTo>
                <a:lnTo>
                  <a:pt x="69850" y="2120900"/>
                </a:lnTo>
                <a:lnTo>
                  <a:pt x="133350" y="1898650"/>
                </a:lnTo>
                <a:lnTo>
                  <a:pt x="177800" y="1701800"/>
                </a:lnTo>
                <a:lnTo>
                  <a:pt x="254000" y="1416050"/>
                </a:lnTo>
                <a:lnTo>
                  <a:pt x="349250" y="9906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E39F93D1-CAC9-4DE7-9E7E-AB660A645BAE}"/>
              </a:ext>
            </a:extLst>
          </p:cNvPr>
          <p:cNvSpPr/>
          <p:nvPr/>
        </p:nvSpPr>
        <p:spPr>
          <a:xfrm>
            <a:off x="6705600" y="1638300"/>
            <a:ext cx="571500" cy="895350"/>
          </a:xfrm>
          <a:custGeom>
            <a:avLst/>
            <a:gdLst>
              <a:gd name="connsiteX0" fmla="*/ 230981 w 571500"/>
              <a:gd name="connsiteY0" fmla="*/ 569119 h 895350"/>
              <a:gd name="connsiteX1" fmla="*/ 230981 w 571500"/>
              <a:gd name="connsiteY1" fmla="*/ 338138 h 895350"/>
              <a:gd name="connsiteX2" fmla="*/ 223838 w 571500"/>
              <a:gd name="connsiteY2" fmla="*/ 283369 h 895350"/>
              <a:gd name="connsiteX3" fmla="*/ 200025 w 571500"/>
              <a:gd name="connsiteY3" fmla="*/ 207169 h 895350"/>
              <a:gd name="connsiteX4" fmla="*/ 178594 w 571500"/>
              <a:gd name="connsiteY4" fmla="*/ 166688 h 895350"/>
              <a:gd name="connsiteX5" fmla="*/ 147638 w 571500"/>
              <a:gd name="connsiteY5" fmla="*/ 140494 h 895350"/>
              <a:gd name="connsiteX6" fmla="*/ 92869 w 571500"/>
              <a:gd name="connsiteY6" fmla="*/ 102394 h 895350"/>
              <a:gd name="connsiteX7" fmla="*/ 33338 w 571500"/>
              <a:gd name="connsiteY7" fmla="*/ 73819 h 895350"/>
              <a:gd name="connsiteX8" fmla="*/ 9525 w 571500"/>
              <a:gd name="connsiteY8" fmla="*/ 52388 h 895350"/>
              <a:gd name="connsiteX9" fmla="*/ 0 w 571500"/>
              <a:gd name="connsiteY9" fmla="*/ 30956 h 895350"/>
              <a:gd name="connsiteX10" fmla="*/ 4763 w 571500"/>
              <a:gd name="connsiteY10" fmla="*/ 14288 h 895350"/>
              <a:gd name="connsiteX11" fmla="*/ 14288 w 571500"/>
              <a:gd name="connsiteY11" fmla="*/ 4763 h 895350"/>
              <a:gd name="connsiteX12" fmla="*/ 40481 w 571500"/>
              <a:gd name="connsiteY12" fmla="*/ 0 h 895350"/>
              <a:gd name="connsiteX13" fmla="*/ 104775 w 571500"/>
              <a:gd name="connsiteY13" fmla="*/ 2381 h 895350"/>
              <a:gd name="connsiteX14" fmla="*/ 185738 w 571500"/>
              <a:gd name="connsiteY14" fmla="*/ 9525 h 895350"/>
              <a:gd name="connsiteX15" fmla="*/ 257175 w 571500"/>
              <a:gd name="connsiteY15" fmla="*/ 21431 h 895350"/>
              <a:gd name="connsiteX16" fmla="*/ 369094 w 571500"/>
              <a:gd name="connsiteY16" fmla="*/ 59531 h 895350"/>
              <a:gd name="connsiteX17" fmla="*/ 469106 w 571500"/>
              <a:gd name="connsiteY17" fmla="*/ 102394 h 895350"/>
              <a:gd name="connsiteX18" fmla="*/ 519113 w 571500"/>
              <a:gd name="connsiteY18" fmla="*/ 126206 h 895350"/>
              <a:gd name="connsiteX19" fmla="*/ 533400 w 571500"/>
              <a:gd name="connsiteY19" fmla="*/ 138113 h 895350"/>
              <a:gd name="connsiteX20" fmla="*/ 550069 w 571500"/>
              <a:gd name="connsiteY20" fmla="*/ 159544 h 895350"/>
              <a:gd name="connsiteX21" fmla="*/ 561975 w 571500"/>
              <a:gd name="connsiteY21" fmla="*/ 188119 h 895350"/>
              <a:gd name="connsiteX22" fmla="*/ 571500 w 571500"/>
              <a:gd name="connsiteY22" fmla="*/ 223838 h 895350"/>
              <a:gd name="connsiteX23" fmla="*/ 566738 w 571500"/>
              <a:gd name="connsiteY23" fmla="*/ 257175 h 895350"/>
              <a:gd name="connsiteX24" fmla="*/ 552450 w 571500"/>
              <a:gd name="connsiteY24" fmla="*/ 290513 h 895350"/>
              <a:gd name="connsiteX25" fmla="*/ 526256 w 571500"/>
              <a:gd name="connsiteY25" fmla="*/ 330994 h 895350"/>
              <a:gd name="connsiteX26" fmla="*/ 509588 w 571500"/>
              <a:gd name="connsiteY26" fmla="*/ 366713 h 895350"/>
              <a:gd name="connsiteX27" fmla="*/ 504825 w 571500"/>
              <a:gd name="connsiteY27" fmla="*/ 428625 h 895350"/>
              <a:gd name="connsiteX28" fmla="*/ 500063 w 571500"/>
              <a:gd name="connsiteY28" fmla="*/ 526256 h 895350"/>
              <a:gd name="connsiteX29" fmla="*/ 502444 w 571500"/>
              <a:gd name="connsiteY29" fmla="*/ 671513 h 895350"/>
              <a:gd name="connsiteX30" fmla="*/ 516731 w 571500"/>
              <a:gd name="connsiteY30" fmla="*/ 859631 h 895350"/>
              <a:gd name="connsiteX31" fmla="*/ 240506 w 571500"/>
              <a:gd name="connsiteY31" fmla="*/ 895350 h 895350"/>
              <a:gd name="connsiteX32" fmla="*/ 230981 w 571500"/>
              <a:gd name="connsiteY32" fmla="*/ 716756 h 895350"/>
              <a:gd name="connsiteX33" fmla="*/ 230981 w 571500"/>
              <a:gd name="connsiteY33" fmla="*/ 569119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71500" h="895350">
                <a:moveTo>
                  <a:pt x="230981" y="569119"/>
                </a:moveTo>
                <a:lnTo>
                  <a:pt x="230981" y="338138"/>
                </a:lnTo>
                <a:lnTo>
                  <a:pt x="223838" y="283369"/>
                </a:lnTo>
                <a:lnTo>
                  <a:pt x="200025" y="207169"/>
                </a:lnTo>
                <a:lnTo>
                  <a:pt x="178594" y="166688"/>
                </a:lnTo>
                <a:lnTo>
                  <a:pt x="147638" y="140494"/>
                </a:lnTo>
                <a:lnTo>
                  <a:pt x="92869" y="102394"/>
                </a:lnTo>
                <a:lnTo>
                  <a:pt x="33338" y="73819"/>
                </a:lnTo>
                <a:lnTo>
                  <a:pt x="9525" y="52388"/>
                </a:lnTo>
                <a:lnTo>
                  <a:pt x="0" y="30956"/>
                </a:lnTo>
                <a:lnTo>
                  <a:pt x="4763" y="14288"/>
                </a:lnTo>
                <a:lnTo>
                  <a:pt x="14288" y="4763"/>
                </a:lnTo>
                <a:lnTo>
                  <a:pt x="40481" y="0"/>
                </a:lnTo>
                <a:lnTo>
                  <a:pt x="104775" y="2381"/>
                </a:lnTo>
                <a:lnTo>
                  <a:pt x="185738" y="9525"/>
                </a:lnTo>
                <a:lnTo>
                  <a:pt x="257175" y="21431"/>
                </a:lnTo>
                <a:lnTo>
                  <a:pt x="369094" y="59531"/>
                </a:lnTo>
                <a:lnTo>
                  <a:pt x="469106" y="102394"/>
                </a:lnTo>
                <a:lnTo>
                  <a:pt x="519113" y="126206"/>
                </a:lnTo>
                <a:lnTo>
                  <a:pt x="533400" y="138113"/>
                </a:lnTo>
                <a:lnTo>
                  <a:pt x="550069" y="159544"/>
                </a:lnTo>
                <a:lnTo>
                  <a:pt x="561975" y="188119"/>
                </a:lnTo>
                <a:lnTo>
                  <a:pt x="571500" y="223838"/>
                </a:lnTo>
                <a:lnTo>
                  <a:pt x="566738" y="257175"/>
                </a:lnTo>
                <a:lnTo>
                  <a:pt x="552450" y="290513"/>
                </a:lnTo>
                <a:lnTo>
                  <a:pt x="526256" y="330994"/>
                </a:lnTo>
                <a:lnTo>
                  <a:pt x="509588" y="366713"/>
                </a:lnTo>
                <a:lnTo>
                  <a:pt x="504825" y="428625"/>
                </a:lnTo>
                <a:lnTo>
                  <a:pt x="500063" y="526256"/>
                </a:lnTo>
                <a:cubicBezTo>
                  <a:pt x="500857" y="574675"/>
                  <a:pt x="501650" y="623094"/>
                  <a:pt x="502444" y="671513"/>
                </a:cubicBezTo>
                <a:lnTo>
                  <a:pt x="516731" y="859631"/>
                </a:lnTo>
                <a:lnTo>
                  <a:pt x="240506" y="895350"/>
                </a:lnTo>
                <a:lnTo>
                  <a:pt x="230981" y="716756"/>
                </a:lnTo>
                <a:lnTo>
                  <a:pt x="230981" y="5691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3CA103B9-23A6-4927-8E3B-5663DE2CF49F}"/>
              </a:ext>
            </a:extLst>
          </p:cNvPr>
          <p:cNvSpPr/>
          <p:nvPr/>
        </p:nvSpPr>
        <p:spPr>
          <a:xfrm>
            <a:off x="5922963" y="3216276"/>
            <a:ext cx="400050" cy="1839913"/>
          </a:xfrm>
          <a:custGeom>
            <a:avLst/>
            <a:gdLst>
              <a:gd name="connsiteX0" fmla="*/ 367172 w 398946"/>
              <a:gd name="connsiteY0" fmla="*/ 847321 h 1839392"/>
              <a:gd name="connsiteX1" fmla="*/ 367172 w 398946"/>
              <a:gd name="connsiteY1" fmla="*/ 1260389 h 1839392"/>
              <a:gd name="connsiteX2" fmla="*/ 363641 w 398946"/>
              <a:gd name="connsiteY2" fmla="*/ 1525177 h 1839392"/>
              <a:gd name="connsiteX3" fmla="*/ 360111 w 398946"/>
              <a:gd name="connsiteY3" fmla="*/ 1588726 h 1839392"/>
              <a:gd name="connsiteX4" fmla="*/ 321275 w 398946"/>
              <a:gd name="connsiteY4" fmla="*/ 1729946 h 1839392"/>
              <a:gd name="connsiteX5" fmla="*/ 261257 w 398946"/>
              <a:gd name="connsiteY5" fmla="*/ 1818209 h 1839392"/>
              <a:gd name="connsiteX6" fmla="*/ 247135 w 398946"/>
              <a:gd name="connsiteY6" fmla="*/ 1832331 h 1839392"/>
              <a:gd name="connsiteX7" fmla="*/ 222421 w 398946"/>
              <a:gd name="connsiteY7" fmla="*/ 1839392 h 1839392"/>
              <a:gd name="connsiteX8" fmla="*/ 187116 w 398946"/>
              <a:gd name="connsiteY8" fmla="*/ 1814678 h 1839392"/>
              <a:gd name="connsiteX9" fmla="*/ 165933 w 398946"/>
              <a:gd name="connsiteY9" fmla="*/ 1779373 h 1839392"/>
              <a:gd name="connsiteX10" fmla="*/ 123567 w 398946"/>
              <a:gd name="connsiteY10" fmla="*/ 1698172 h 1839392"/>
              <a:gd name="connsiteX11" fmla="*/ 88262 w 398946"/>
              <a:gd name="connsiteY11" fmla="*/ 1602848 h 1839392"/>
              <a:gd name="connsiteX12" fmla="*/ 74140 w 398946"/>
              <a:gd name="connsiteY12" fmla="*/ 1514586 h 1839392"/>
              <a:gd name="connsiteX13" fmla="*/ 95323 w 398946"/>
              <a:gd name="connsiteY13" fmla="*/ 1419262 h 1839392"/>
              <a:gd name="connsiteX14" fmla="*/ 120037 w 398946"/>
              <a:gd name="connsiteY14" fmla="*/ 1218023 h 1839392"/>
              <a:gd name="connsiteX15" fmla="*/ 137689 w 398946"/>
              <a:gd name="connsiteY15" fmla="*/ 1069742 h 1839392"/>
              <a:gd name="connsiteX16" fmla="*/ 162403 w 398946"/>
              <a:gd name="connsiteY16" fmla="*/ 723753 h 1839392"/>
              <a:gd name="connsiteX17" fmla="*/ 165933 w 398946"/>
              <a:gd name="connsiteY17" fmla="*/ 360111 h 1839392"/>
              <a:gd name="connsiteX18" fmla="*/ 162403 w 398946"/>
              <a:gd name="connsiteY18" fmla="*/ 225952 h 1839392"/>
              <a:gd name="connsiteX19" fmla="*/ 151811 w 398946"/>
              <a:gd name="connsiteY19" fmla="*/ 194178 h 1839392"/>
              <a:gd name="connsiteX20" fmla="*/ 116506 w 398946"/>
              <a:gd name="connsiteY20" fmla="*/ 148281 h 1839392"/>
              <a:gd name="connsiteX21" fmla="*/ 49427 w 398946"/>
              <a:gd name="connsiteY21" fmla="*/ 84732 h 1839392"/>
              <a:gd name="connsiteX22" fmla="*/ 14122 w 398946"/>
              <a:gd name="connsiteY22" fmla="*/ 63549 h 1839392"/>
              <a:gd name="connsiteX23" fmla="*/ 0 w 398946"/>
              <a:gd name="connsiteY23" fmla="*/ 49427 h 1839392"/>
              <a:gd name="connsiteX24" fmla="*/ 0 w 398946"/>
              <a:gd name="connsiteY24" fmla="*/ 21183 h 1839392"/>
              <a:gd name="connsiteX25" fmla="*/ 21183 w 398946"/>
              <a:gd name="connsiteY25" fmla="*/ 7061 h 1839392"/>
              <a:gd name="connsiteX26" fmla="*/ 56488 w 398946"/>
              <a:gd name="connsiteY26" fmla="*/ 0 h 1839392"/>
              <a:gd name="connsiteX27" fmla="*/ 127098 w 398946"/>
              <a:gd name="connsiteY27" fmla="*/ 35305 h 1839392"/>
              <a:gd name="connsiteX28" fmla="*/ 201238 w 398946"/>
              <a:gd name="connsiteY28" fmla="*/ 74141 h 1839392"/>
              <a:gd name="connsiteX29" fmla="*/ 289501 w 398946"/>
              <a:gd name="connsiteY29" fmla="*/ 137690 h 1839392"/>
              <a:gd name="connsiteX30" fmla="*/ 335397 w 398946"/>
              <a:gd name="connsiteY30" fmla="*/ 180056 h 1839392"/>
              <a:gd name="connsiteX31" fmla="*/ 374233 w 398946"/>
              <a:gd name="connsiteY31" fmla="*/ 197708 h 1839392"/>
              <a:gd name="connsiteX32" fmla="*/ 398946 w 398946"/>
              <a:gd name="connsiteY32" fmla="*/ 225952 h 1839392"/>
              <a:gd name="connsiteX33" fmla="*/ 388355 w 398946"/>
              <a:gd name="connsiteY33" fmla="*/ 353050 h 1839392"/>
              <a:gd name="connsiteX34" fmla="*/ 377763 w 398946"/>
              <a:gd name="connsiteY34" fmla="*/ 653143 h 1839392"/>
              <a:gd name="connsiteX35" fmla="*/ 367172 w 398946"/>
              <a:gd name="connsiteY35" fmla="*/ 847321 h 183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98946" h="1839392">
                <a:moveTo>
                  <a:pt x="367172" y="847321"/>
                </a:moveTo>
                <a:lnTo>
                  <a:pt x="367172" y="1260389"/>
                </a:lnTo>
                <a:lnTo>
                  <a:pt x="363641" y="1525177"/>
                </a:lnTo>
                <a:lnTo>
                  <a:pt x="360111" y="1588726"/>
                </a:lnTo>
                <a:lnTo>
                  <a:pt x="321275" y="1729946"/>
                </a:lnTo>
                <a:lnTo>
                  <a:pt x="261257" y="1818209"/>
                </a:lnTo>
                <a:lnTo>
                  <a:pt x="247135" y="1832331"/>
                </a:lnTo>
                <a:lnTo>
                  <a:pt x="222421" y="1839392"/>
                </a:lnTo>
                <a:lnTo>
                  <a:pt x="187116" y="1814678"/>
                </a:lnTo>
                <a:lnTo>
                  <a:pt x="165933" y="1779373"/>
                </a:lnTo>
                <a:lnTo>
                  <a:pt x="123567" y="1698172"/>
                </a:lnTo>
                <a:lnTo>
                  <a:pt x="88262" y="1602848"/>
                </a:lnTo>
                <a:lnTo>
                  <a:pt x="74140" y="1514586"/>
                </a:lnTo>
                <a:lnTo>
                  <a:pt x="95323" y="1419262"/>
                </a:lnTo>
                <a:lnTo>
                  <a:pt x="120037" y="1218023"/>
                </a:lnTo>
                <a:lnTo>
                  <a:pt x="137689" y="1069742"/>
                </a:lnTo>
                <a:lnTo>
                  <a:pt x="162403" y="723753"/>
                </a:lnTo>
                <a:cubicBezTo>
                  <a:pt x="163580" y="602539"/>
                  <a:pt x="164756" y="481325"/>
                  <a:pt x="165933" y="360111"/>
                </a:cubicBezTo>
                <a:cubicBezTo>
                  <a:pt x="164756" y="315391"/>
                  <a:pt x="163580" y="270672"/>
                  <a:pt x="162403" y="225952"/>
                </a:cubicBezTo>
                <a:lnTo>
                  <a:pt x="151811" y="194178"/>
                </a:lnTo>
                <a:lnTo>
                  <a:pt x="116506" y="148281"/>
                </a:lnTo>
                <a:lnTo>
                  <a:pt x="49427" y="84732"/>
                </a:lnTo>
                <a:lnTo>
                  <a:pt x="14122" y="63549"/>
                </a:lnTo>
                <a:lnTo>
                  <a:pt x="0" y="49427"/>
                </a:lnTo>
                <a:lnTo>
                  <a:pt x="0" y="21183"/>
                </a:lnTo>
                <a:lnTo>
                  <a:pt x="21183" y="7061"/>
                </a:lnTo>
                <a:lnTo>
                  <a:pt x="56488" y="0"/>
                </a:lnTo>
                <a:lnTo>
                  <a:pt x="127098" y="35305"/>
                </a:lnTo>
                <a:lnTo>
                  <a:pt x="201238" y="74141"/>
                </a:lnTo>
                <a:lnTo>
                  <a:pt x="289501" y="137690"/>
                </a:lnTo>
                <a:lnTo>
                  <a:pt x="335397" y="180056"/>
                </a:lnTo>
                <a:lnTo>
                  <a:pt x="374233" y="197708"/>
                </a:lnTo>
                <a:lnTo>
                  <a:pt x="398946" y="225952"/>
                </a:lnTo>
                <a:lnTo>
                  <a:pt x="388355" y="353050"/>
                </a:lnTo>
                <a:lnTo>
                  <a:pt x="377763" y="653143"/>
                </a:lnTo>
                <a:lnTo>
                  <a:pt x="367172" y="84732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C5B40F13-FD9B-47A8-B581-F31361347CAA}"/>
              </a:ext>
            </a:extLst>
          </p:cNvPr>
          <p:cNvSpPr/>
          <p:nvPr/>
        </p:nvSpPr>
        <p:spPr>
          <a:xfrm>
            <a:off x="3960813" y="2668588"/>
            <a:ext cx="1611312" cy="2686050"/>
          </a:xfrm>
          <a:custGeom>
            <a:avLst/>
            <a:gdLst>
              <a:gd name="connsiteX0" fmla="*/ 1474668 w 1612092"/>
              <a:gd name="connsiteY0" fmla="*/ 787547 h 2685059"/>
              <a:gd name="connsiteX1" fmla="*/ 1363671 w 1612092"/>
              <a:gd name="connsiteY1" fmla="*/ 1051825 h 2685059"/>
              <a:gd name="connsiteX2" fmla="*/ 1294959 w 1612092"/>
              <a:gd name="connsiteY2" fmla="*/ 1220962 h 2685059"/>
              <a:gd name="connsiteX3" fmla="*/ 1199819 w 1612092"/>
              <a:gd name="connsiteY3" fmla="*/ 1421813 h 2685059"/>
              <a:gd name="connsiteX4" fmla="*/ 1035967 w 1612092"/>
              <a:gd name="connsiteY4" fmla="*/ 1738946 h 2685059"/>
              <a:gd name="connsiteX5" fmla="*/ 898543 w 1612092"/>
              <a:gd name="connsiteY5" fmla="*/ 1923940 h 2685059"/>
              <a:gd name="connsiteX6" fmla="*/ 734691 w 1612092"/>
              <a:gd name="connsiteY6" fmla="*/ 2103649 h 2685059"/>
              <a:gd name="connsiteX7" fmla="*/ 549697 w 1612092"/>
              <a:gd name="connsiteY7" fmla="*/ 2283358 h 2685059"/>
              <a:gd name="connsiteX8" fmla="*/ 385845 w 1612092"/>
              <a:gd name="connsiteY8" fmla="*/ 2431353 h 2685059"/>
              <a:gd name="connsiteX9" fmla="*/ 206136 w 1612092"/>
              <a:gd name="connsiteY9" fmla="*/ 2563492 h 2685059"/>
              <a:gd name="connsiteX10" fmla="*/ 63426 w 1612092"/>
              <a:gd name="connsiteY10" fmla="*/ 2663917 h 2685059"/>
              <a:gd name="connsiteX11" fmla="*/ 21142 w 1612092"/>
              <a:gd name="connsiteY11" fmla="*/ 2685059 h 2685059"/>
              <a:gd name="connsiteX12" fmla="*/ 0 w 1612092"/>
              <a:gd name="connsiteY12" fmla="*/ 2674488 h 2685059"/>
              <a:gd name="connsiteX13" fmla="*/ 0 w 1612092"/>
              <a:gd name="connsiteY13" fmla="*/ 2642775 h 2685059"/>
              <a:gd name="connsiteX14" fmla="*/ 84568 w 1612092"/>
              <a:gd name="connsiteY14" fmla="*/ 2568777 h 2685059"/>
              <a:gd name="connsiteX15" fmla="*/ 221993 w 1612092"/>
              <a:gd name="connsiteY15" fmla="*/ 2441924 h 2685059"/>
              <a:gd name="connsiteX16" fmla="*/ 412273 w 1612092"/>
              <a:gd name="connsiteY16" fmla="*/ 2235788 h 2685059"/>
              <a:gd name="connsiteX17" fmla="*/ 554982 w 1612092"/>
              <a:gd name="connsiteY17" fmla="*/ 2071936 h 2685059"/>
              <a:gd name="connsiteX18" fmla="*/ 771690 w 1612092"/>
              <a:gd name="connsiteY18" fmla="*/ 1781230 h 2685059"/>
              <a:gd name="connsiteX19" fmla="*/ 872115 w 1612092"/>
              <a:gd name="connsiteY19" fmla="*/ 1627949 h 2685059"/>
              <a:gd name="connsiteX20" fmla="*/ 1009540 w 1612092"/>
              <a:gd name="connsiteY20" fmla="*/ 1368958 h 2685059"/>
              <a:gd name="connsiteX21" fmla="*/ 1131107 w 1612092"/>
              <a:gd name="connsiteY21" fmla="*/ 1094109 h 2685059"/>
              <a:gd name="connsiteX22" fmla="*/ 1220962 w 1612092"/>
              <a:gd name="connsiteY22" fmla="*/ 808689 h 2685059"/>
              <a:gd name="connsiteX23" fmla="*/ 1305530 w 1612092"/>
              <a:gd name="connsiteY23" fmla="*/ 475700 h 2685059"/>
              <a:gd name="connsiteX24" fmla="*/ 1326673 w 1612092"/>
              <a:gd name="connsiteY24" fmla="*/ 285420 h 2685059"/>
              <a:gd name="connsiteX25" fmla="*/ 1305530 w 1612092"/>
              <a:gd name="connsiteY25" fmla="*/ 147996 h 2685059"/>
              <a:gd name="connsiteX26" fmla="*/ 1279103 w 1612092"/>
              <a:gd name="connsiteY26" fmla="*/ 95140 h 2685059"/>
              <a:gd name="connsiteX27" fmla="*/ 1210390 w 1612092"/>
              <a:gd name="connsiteY27" fmla="*/ 31714 h 2685059"/>
              <a:gd name="connsiteX28" fmla="*/ 1220962 w 1612092"/>
              <a:gd name="connsiteY28" fmla="*/ 5286 h 2685059"/>
              <a:gd name="connsiteX29" fmla="*/ 1263246 w 1612092"/>
              <a:gd name="connsiteY29" fmla="*/ 0 h 2685059"/>
              <a:gd name="connsiteX30" fmla="*/ 1331958 w 1612092"/>
              <a:gd name="connsiteY30" fmla="*/ 10571 h 2685059"/>
              <a:gd name="connsiteX31" fmla="*/ 1421812 w 1612092"/>
              <a:gd name="connsiteY31" fmla="*/ 42285 h 2685059"/>
              <a:gd name="connsiteX32" fmla="*/ 1506381 w 1612092"/>
              <a:gd name="connsiteY32" fmla="*/ 84569 h 2685059"/>
              <a:gd name="connsiteX33" fmla="*/ 1548666 w 1612092"/>
              <a:gd name="connsiteY33" fmla="*/ 126853 h 2685059"/>
              <a:gd name="connsiteX34" fmla="*/ 1590950 w 1612092"/>
              <a:gd name="connsiteY34" fmla="*/ 174423 h 2685059"/>
              <a:gd name="connsiteX35" fmla="*/ 1606807 w 1612092"/>
              <a:gd name="connsiteY35" fmla="*/ 206137 h 2685059"/>
              <a:gd name="connsiteX36" fmla="*/ 1612092 w 1612092"/>
              <a:gd name="connsiteY36" fmla="*/ 290706 h 2685059"/>
              <a:gd name="connsiteX37" fmla="*/ 1575093 w 1612092"/>
              <a:gd name="connsiteY37" fmla="*/ 486271 h 2685059"/>
              <a:gd name="connsiteX38" fmla="*/ 1527523 w 1612092"/>
              <a:gd name="connsiteY38" fmla="*/ 644837 h 2685059"/>
              <a:gd name="connsiteX39" fmla="*/ 1474668 w 1612092"/>
              <a:gd name="connsiteY39" fmla="*/ 787547 h 2685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612092" h="2685059">
                <a:moveTo>
                  <a:pt x="1474668" y="787547"/>
                </a:moveTo>
                <a:lnTo>
                  <a:pt x="1363671" y="1051825"/>
                </a:lnTo>
                <a:lnTo>
                  <a:pt x="1294959" y="1220962"/>
                </a:lnTo>
                <a:lnTo>
                  <a:pt x="1199819" y="1421813"/>
                </a:lnTo>
                <a:lnTo>
                  <a:pt x="1035967" y="1738946"/>
                </a:lnTo>
                <a:lnTo>
                  <a:pt x="898543" y="1923940"/>
                </a:lnTo>
                <a:lnTo>
                  <a:pt x="734691" y="2103649"/>
                </a:lnTo>
                <a:lnTo>
                  <a:pt x="549697" y="2283358"/>
                </a:lnTo>
                <a:lnTo>
                  <a:pt x="385845" y="2431353"/>
                </a:lnTo>
                <a:lnTo>
                  <a:pt x="206136" y="2563492"/>
                </a:lnTo>
                <a:lnTo>
                  <a:pt x="63426" y="2663917"/>
                </a:lnTo>
                <a:lnTo>
                  <a:pt x="21142" y="2685059"/>
                </a:lnTo>
                <a:lnTo>
                  <a:pt x="0" y="2674488"/>
                </a:lnTo>
                <a:lnTo>
                  <a:pt x="0" y="2642775"/>
                </a:lnTo>
                <a:lnTo>
                  <a:pt x="84568" y="2568777"/>
                </a:lnTo>
                <a:lnTo>
                  <a:pt x="221993" y="2441924"/>
                </a:lnTo>
                <a:lnTo>
                  <a:pt x="412273" y="2235788"/>
                </a:lnTo>
                <a:lnTo>
                  <a:pt x="554982" y="2071936"/>
                </a:lnTo>
                <a:lnTo>
                  <a:pt x="771690" y="1781230"/>
                </a:lnTo>
                <a:lnTo>
                  <a:pt x="872115" y="1627949"/>
                </a:lnTo>
                <a:lnTo>
                  <a:pt x="1009540" y="1368958"/>
                </a:lnTo>
                <a:lnTo>
                  <a:pt x="1131107" y="1094109"/>
                </a:lnTo>
                <a:lnTo>
                  <a:pt x="1220962" y="808689"/>
                </a:lnTo>
                <a:lnTo>
                  <a:pt x="1305530" y="475700"/>
                </a:lnTo>
                <a:lnTo>
                  <a:pt x="1326673" y="285420"/>
                </a:lnTo>
                <a:lnTo>
                  <a:pt x="1305530" y="147996"/>
                </a:lnTo>
                <a:lnTo>
                  <a:pt x="1279103" y="95140"/>
                </a:lnTo>
                <a:lnTo>
                  <a:pt x="1210390" y="31714"/>
                </a:lnTo>
                <a:lnTo>
                  <a:pt x="1220962" y="5286"/>
                </a:lnTo>
                <a:lnTo>
                  <a:pt x="1263246" y="0"/>
                </a:lnTo>
                <a:lnTo>
                  <a:pt x="1331958" y="10571"/>
                </a:lnTo>
                <a:lnTo>
                  <a:pt x="1421812" y="42285"/>
                </a:lnTo>
                <a:lnTo>
                  <a:pt x="1506381" y="84569"/>
                </a:lnTo>
                <a:lnTo>
                  <a:pt x="1548666" y="126853"/>
                </a:lnTo>
                <a:lnTo>
                  <a:pt x="1590950" y="174423"/>
                </a:lnTo>
                <a:lnTo>
                  <a:pt x="1606807" y="206137"/>
                </a:lnTo>
                <a:lnTo>
                  <a:pt x="1612092" y="290706"/>
                </a:lnTo>
                <a:lnTo>
                  <a:pt x="1575093" y="486271"/>
                </a:lnTo>
                <a:lnTo>
                  <a:pt x="1527523" y="644837"/>
                </a:lnTo>
                <a:lnTo>
                  <a:pt x="1474668" y="78754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75FA4FC7-9BE0-41AE-BE7E-B991330EC5B3}"/>
              </a:ext>
            </a:extLst>
          </p:cNvPr>
          <p:cNvSpPr/>
          <p:nvPr/>
        </p:nvSpPr>
        <p:spPr>
          <a:xfrm>
            <a:off x="3675064" y="2781301"/>
            <a:ext cx="2135187" cy="1000125"/>
          </a:xfrm>
          <a:custGeom>
            <a:avLst/>
            <a:gdLst>
              <a:gd name="connsiteX0" fmla="*/ 812006 w 2135981"/>
              <a:gd name="connsiteY0" fmla="*/ 502444 h 1000125"/>
              <a:gd name="connsiteX1" fmla="*/ 1081087 w 2135981"/>
              <a:gd name="connsiteY1" fmla="*/ 409575 h 1000125"/>
              <a:gd name="connsiteX2" fmla="*/ 1595437 w 2135981"/>
              <a:gd name="connsiteY2" fmla="*/ 183356 h 1000125"/>
              <a:gd name="connsiteX3" fmla="*/ 1907381 w 2135981"/>
              <a:gd name="connsiteY3" fmla="*/ 57150 h 1000125"/>
              <a:gd name="connsiteX4" fmla="*/ 2052637 w 2135981"/>
              <a:gd name="connsiteY4" fmla="*/ 7144 h 1000125"/>
              <a:gd name="connsiteX5" fmla="*/ 2093119 w 2135981"/>
              <a:gd name="connsiteY5" fmla="*/ 0 h 1000125"/>
              <a:gd name="connsiteX6" fmla="*/ 2119312 w 2135981"/>
              <a:gd name="connsiteY6" fmla="*/ 4763 h 1000125"/>
              <a:gd name="connsiteX7" fmla="*/ 2135981 w 2135981"/>
              <a:gd name="connsiteY7" fmla="*/ 14288 h 1000125"/>
              <a:gd name="connsiteX8" fmla="*/ 2135981 w 2135981"/>
              <a:gd name="connsiteY8" fmla="*/ 30956 h 1000125"/>
              <a:gd name="connsiteX9" fmla="*/ 2112169 w 2135981"/>
              <a:gd name="connsiteY9" fmla="*/ 59531 h 1000125"/>
              <a:gd name="connsiteX10" fmla="*/ 1890712 w 2135981"/>
              <a:gd name="connsiteY10" fmla="*/ 209550 h 1000125"/>
              <a:gd name="connsiteX11" fmla="*/ 1557337 w 2135981"/>
              <a:gd name="connsiteY11" fmla="*/ 378619 h 1000125"/>
              <a:gd name="connsiteX12" fmla="*/ 997744 w 2135981"/>
              <a:gd name="connsiteY12" fmla="*/ 642938 h 1000125"/>
              <a:gd name="connsiteX13" fmla="*/ 742950 w 2135981"/>
              <a:gd name="connsiteY13" fmla="*/ 773906 h 1000125"/>
              <a:gd name="connsiteX14" fmla="*/ 431006 w 2135981"/>
              <a:gd name="connsiteY14" fmla="*/ 933450 h 1000125"/>
              <a:gd name="connsiteX15" fmla="*/ 395287 w 2135981"/>
              <a:gd name="connsiteY15" fmla="*/ 952500 h 1000125"/>
              <a:gd name="connsiteX16" fmla="*/ 340519 w 2135981"/>
              <a:gd name="connsiteY16" fmla="*/ 978694 h 1000125"/>
              <a:gd name="connsiteX17" fmla="*/ 309562 w 2135981"/>
              <a:gd name="connsiteY17" fmla="*/ 992981 h 1000125"/>
              <a:gd name="connsiteX18" fmla="*/ 285750 w 2135981"/>
              <a:gd name="connsiteY18" fmla="*/ 1000125 h 1000125"/>
              <a:gd name="connsiteX19" fmla="*/ 250031 w 2135981"/>
              <a:gd name="connsiteY19" fmla="*/ 1000125 h 1000125"/>
              <a:gd name="connsiteX20" fmla="*/ 219075 w 2135981"/>
              <a:gd name="connsiteY20" fmla="*/ 992981 h 1000125"/>
              <a:gd name="connsiteX21" fmla="*/ 154781 w 2135981"/>
              <a:gd name="connsiteY21" fmla="*/ 942975 h 1000125"/>
              <a:gd name="connsiteX22" fmla="*/ 97631 w 2135981"/>
              <a:gd name="connsiteY22" fmla="*/ 881063 h 1000125"/>
              <a:gd name="connsiteX23" fmla="*/ 50006 w 2135981"/>
              <a:gd name="connsiteY23" fmla="*/ 802481 h 1000125"/>
              <a:gd name="connsiteX24" fmla="*/ 16669 w 2135981"/>
              <a:gd name="connsiteY24" fmla="*/ 714375 h 1000125"/>
              <a:gd name="connsiteX25" fmla="*/ 0 w 2135981"/>
              <a:gd name="connsiteY25" fmla="*/ 647700 h 1000125"/>
              <a:gd name="connsiteX26" fmla="*/ 7144 w 2135981"/>
              <a:gd name="connsiteY26" fmla="*/ 602456 h 1000125"/>
              <a:gd name="connsiteX27" fmla="*/ 30956 w 2135981"/>
              <a:gd name="connsiteY27" fmla="*/ 557213 h 1000125"/>
              <a:gd name="connsiteX28" fmla="*/ 47625 w 2135981"/>
              <a:gd name="connsiteY28" fmla="*/ 528638 h 1000125"/>
              <a:gd name="connsiteX29" fmla="*/ 57150 w 2135981"/>
              <a:gd name="connsiteY29" fmla="*/ 519113 h 1000125"/>
              <a:gd name="connsiteX30" fmla="*/ 73819 w 2135981"/>
              <a:gd name="connsiteY30" fmla="*/ 511969 h 1000125"/>
              <a:gd name="connsiteX31" fmla="*/ 92869 w 2135981"/>
              <a:gd name="connsiteY31" fmla="*/ 514350 h 1000125"/>
              <a:gd name="connsiteX32" fmla="*/ 104775 w 2135981"/>
              <a:gd name="connsiteY32" fmla="*/ 519113 h 1000125"/>
              <a:gd name="connsiteX33" fmla="*/ 114300 w 2135981"/>
              <a:gd name="connsiteY33" fmla="*/ 531019 h 1000125"/>
              <a:gd name="connsiteX34" fmla="*/ 119062 w 2135981"/>
              <a:gd name="connsiteY34" fmla="*/ 573881 h 1000125"/>
              <a:gd name="connsiteX35" fmla="*/ 126206 w 2135981"/>
              <a:gd name="connsiteY35" fmla="*/ 621506 h 1000125"/>
              <a:gd name="connsiteX36" fmla="*/ 147637 w 2135981"/>
              <a:gd name="connsiteY36" fmla="*/ 654844 h 1000125"/>
              <a:gd name="connsiteX37" fmla="*/ 195262 w 2135981"/>
              <a:gd name="connsiteY37" fmla="*/ 688181 h 1000125"/>
              <a:gd name="connsiteX38" fmla="*/ 228600 w 2135981"/>
              <a:gd name="connsiteY38" fmla="*/ 700088 h 1000125"/>
              <a:gd name="connsiteX39" fmla="*/ 326231 w 2135981"/>
              <a:gd name="connsiteY39" fmla="*/ 676275 h 1000125"/>
              <a:gd name="connsiteX40" fmla="*/ 812006 w 2135981"/>
              <a:gd name="connsiteY40" fmla="*/ 502444 h 100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135981" h="1000125">
                <a:moveTo>
                  <a:pt x="812006" y="502444"/>
                </a:moveTo>
                <a:lnTo>
                  <a:pt x="1081087" y="409575"/>
                </a:lnTo>
                <a:lnTo>
                  <a:pt x="1595437" y="183356"/>
                </a:lnTo>
                <a:lnTo>
                  <a:pt x="1907381" y="57150"/>
                </a:lnTo>
                <a:lnTo>
                  <a:pt x="2052637" y="7144"/>
                </a:lnTo>
                <a:lnTo>
                  <a:pt x="2093119" y="0"/>
                </a:lnTo>
                <a:lnTo>
                  <a:pt x="2119312" y="4763"/>
                </a:lnTo>
                <a:lnTo>
                  <a:pt x="2135981" y="14288"/>
                </a:lnTo>
                <a:lnTo>
                  <a:pt x="2135981" y="30956"/>
                </a:lnTo>
                <a:lnTo>
                  <a:pt x="2112169" y="59531"/>
                </a:lnTo>
                <a:lnTo>
                  <a:pt x="1890712" y="209550"/>
                </a:lnTo>
                <a:lnTo>
                  <a:pt x="1557337" y="378619"/>
                </a:lnTo>
                <a:lnTo>
                  <a:pt x="997744" y="642938"/>
                </a:lnTo>
                <a:lnTo>
                  <a:pt x="742950" y="773906"/>
                </a:lnTo>
                <a:lnTo>
                  <a:pt x="431006" y="933450"/>
                </a:lnTo>
                <a:lnTo>
                  <a:pt x="395287" y="952500"/>
                </a:lnTo>
                <a:lnTo>
                  <a:pt x="340519" y="978694"/>
                </a:lnTo>
                <a:lnTo>
                  <a:pt x="309562" y="992981"/>
                </a:lnTo>
                <a:lnTo>
                  <a:pt x="285750" y="1000125"/>
                </a:lnTo>
                <a:lnTo>
                  <a:pt x="250031" y="1000125"/>
                </a:lnTo>
                <a:lnTo>
                  <a:pt x="219075" y="992981"/>
                </a:lnTo>
                <a:lnTo>
                  <a:pt x="154781" y="942975"/>
                </a:lnTo>
                <a:lnTo>
                  <a:pt x="97631" y="881063"/>
                </a:lnTo>
                <a:lnTo>
                  <a:pt x="50006" y="802481"/>
                </a:lnTo>
                <a:lnTo>
                  <a:pt x="16669" y="714375"/>
                </a:lnTo>
                <a:lnTo>
                  <a:pt x="0" y="647700"/>
                </a:lnTo>
                <a:lnTo>
                  <a:pt x="7144" y="602456"/>
                </a:lnTo>
                <a:lnTo>
                  <a:pt x="30956" y="557213"/>
                </a:lnTo>
                <a:lnTo>
                  <a:pt x="47625" y="528638"/>
                </a:lnTo>
                <a:lnTo>
                  <a:pt x="57150" y="519113"/>
                </a:lnTo>
                <a:lnTo>
                  <a:pt x="73819" y="511969"/>
                </a:lnTo>
                <a:lnTo>
                  <a:pt x="92869" y="514350"/>
                </a:lnTo>
                <a:lnTo>
                  <a:pt x="104775" y="519113"/>
                </a:lnTo>
                <a:lnTo>
                  <a:pt x="114300" y="531019"/>
                </a:lnTo>
                <a:lnTo>
                  <a:pt x="119062" y="573881"/>
                </a:lnTo>
                <a:lnTo>
                  <a:pt x="126206" y="621506"/>
                </a:lnTo>
                <a:lnTo>
                  <a:pt x="147637" y="654844"/>
                </a:lnTo>
                <a:lnTo>
                  <a:pt x="195262" y="688181"/>
                </a:lnTo>
                <a:lnTo>
                  <a:pt x="228600" y="700088"/>
                </a:lnTo>
                <a:lnTo>
                  <a:pt x="326231" y="676275"/>
                </a:lnTo>
                <a:lnTo>
                  <a:pt x="812006" y="50244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2C6D3E8D-07C2-4141-83A1-E1BF8A61C927}"/>
              </a:ext>
            </a:extLst>
          </p:cNvPr>
          <p:cNvSpPr/>
          <p:nvPr/>
        </p:nvSpPr>
        <p:spPr>
          <a:xfrm>
            <a:off x="5584826" y="2178051"/>
            <a:ext cx="2955925" cy="555625"/>
          </a:xfrm>
          <a:custGeom>
            <a:avLst/>
            <a:gdLst>
              <a:gd name="connsiteX0" fmla="*/ 800100 w 2955925"/>
              <a:gd name="connsiteY0" fmla="*/ 254000 h 555625"/>
              <a:gd name="connsiteX1" fmla="*/ 1343025 w 2955925"/>
              <a:gd name="connsiteY1" fmla="*/ 177800 h 555625"/>
              <a:gd name="connsiteX2" fmla="*/ 1644650 w 2955925"/>
              <a:gd name="connsiteY2" fmla="*/ 130175 h 555625"/>
              <a:gd name="connsiteX3" fmla="*/ 1844675 w 2955925"/>
              <a:gd name="connsiteY3" fmla="*/ 114300 h 555625"/>
              <a:gd name="connsiteX4" fmla="*/ 2012950 w 2955925"/>
              <a:gd name="connsiteY4" fmla="*/ 88900 h 555625"/>
              <a:gd name="connsiteX5" fmla="*/ 2216150 w 2955925"/>
              <a:gd name="connsiteY5" fmla="*/ 41275 h 555625"/>
              <a:gd name="connsiteX6" fmla="*/ 2327275 w 2955925"/>
              <a:gd name="connsiteY6" fmla="*/ 3175 h 555625"/>
              <a:gd name="connsiteX7" fmla="*/ 2365375 w 2955925"/>
              <a:gd name="connsiteY7" fmla="*/ 0 h 555625"/>
              <a:gd name="connsiteX8" fmla="*/ 2571750 w 2955925"/>
              <a:gd name="connsiteY8" fmla="*/ 28575 h 555625"/>
              <a:gd name="connsiteX9" fmla="*/ 2720975 w 2955925"/>
              <a:gd name="connsiteY9" fmla="*/ 73025 h 555625"/>
              <a:gd name="connsiteX10" fmla="*/ 2800350 w 2955925"/>
              <a:gd name="connsiteY10" fmla="*/ 107950 h 555625"/>
              <a:gd name="connsiteX11" fmla="*/ 2898775 w 2955925"/>
              <a:gd name="connsiteY11" fmla="*/ 171450 h 555625"/>
              <a:gd name="connsiteX12" fmla="*/ 2936875 w 2955925"/>
              <a:gd name="connsiteY12" fmla="*/ 196850 h 555625"/>
              <a:gd name="connsiteX13" fmla="*/ 2955925 w 2955925"/>
              <a:gd name="connsiteY13" fmla="*/ 222250 h 555625"/>
              <a:gd name="connsiteX14" fmla="*/ 2949575 w 2955925"/>
              <a:gd name="connsiteY14" fmla="*/ 247650 h 555625"/>
              <a:gd name="connsiteX15" fmla="*/ 2901950 w 2955925"/>
              <a:gd name="connsiteY15" fmla="*/ 279400 h 555625"/>
              <a:gd name="connsiteX16" fmla="*/ 2847975 w 2955925"/>
              <a:gd name="connsiteY16" fmla="*/ 304800 h 555625"/>
              <a:gd name="connsiteX17" fmla="*/ 2822575 w 2955925"/>
              <a:gd name="connsiteY17" fmla="*/ 307975 h 555625"/>
              <a:gd name="connsiteX18" fmla="*/ 2536825 w 2955925"/>
              <a:gd name="connsiteY18" fmla="*/ 292100 h 555625"/>
              <a:gd name="connsiteX19" fmla="*/ 2216150 w 2955925"/>
              <a:gd name="connsiteY19" fmla="*/ 292100 h 555625"/>
              <a:gd name="connsiteX20" fmla="*/ 1911350 w 2955925"/>
              <a:gd name="connsiteY20" fmla="*/ 298450 h 555625"/>
              <a:gd name="connsiteX21" fmla="*/ 1609725 w 2955925"/>
              <a:gd name="connsiteY21" fmla="*/ 327025 h 555625"/>
              <a:gd name="connsiteX22" fmla="*/ 1327150 w 2955925"/>
              <a:gd name="connsiteY22" fmla="*/ 368300 h 555625"/>
              <a:gd name="connsiteX23" fmla="*/ 1136650 w 2955925"/>
              <a:gd name="connsiteY23" fmla="*/ 400050 h 555625"/>
              <a:gd name="connsiteX24" fmla="*/ 812800 w 2955925"/>
              <a:gd name="connsiteY24" fmla="*/ 463550 h 555625"/>
              <a:gd name="connsiteX25" fmla="*/ 488950 w 2955925"/>
              <a:gd name="connsiteY25" fmla="*/ 536575 h 555625"/>
              <a:gd name="connsiteX26" fmla="*/ 428625 w 2955925"/>
              <a:gd name="connsiteY26" fmla="*/ 555625 h 555625"/>
              <a:gd name="connsiteX27" fmla="*/ 393700 w 2955925"/>
              <a:gd name="connsiteY27" fmla="*/ 555625 h 555625"/>
              <a:gd name="connsiteX28" fmla="*/ 304800 w 2955925"/>
              <a:gd name="connsiteY28" fmla="*/ 527050 h 555625"/>
              <a:gd name="connsiteX29" fmla="*/ 241300 w 2955925"/>
              <a:gd name="connsiteY29" fmla="*/ 498475 h 555625"/>
              <a:gd name="connsiteX30" fmla="*/ 184150 w 2955925"/>
              <a:gd name="connsiteY30" fmla="*/ 463550 h 555625"/>
              <a:gd name="connsiteX31" fmla="*/ 60325 w 2955925"/>
              <a:gd name="connsiteY31" fmla="*/ 342900 h 555625"/>
              <a:gd name="connsiteX32" fmla="*/ 22225 w 2955925"/>
              <a:gd name="connsiteY32" fmla="*/ 279400 h 555625"/>
              <a:gd name="connsiteX33" fmla="*/ 0 w 2955925"/>
              <a:gd name="connsiteY33" fmla="*/ 231775 h 555625"/>
              <a:gd name="connsiteX34" fmla="*/ 0 w 2955925"/>
              <a:gd name="connsiteY34" fmla="*/ 215900 h 555625"/>
              <a:gd name="connsiteX35" fmla="*/ 12700 w 2955925"/>
              <a:gd name="connsiteY35" fmla="*/ 203200 h 555625"/>
              <a:gd name="connsiteX36" fmla="*/ 34925 w 2955925"/>
              <a:gd name="connsiteY36" fmla="*/ 206375 h 555625"/>
              <a:gd name="connsiteX37" fmla="*/ 63500 w 2955925"/>
              <a:gd name="connsiteY37" fmla="*/ 219075 h 555625"/>
              <a:gd name="connsiteX38" fmla="*/ 98425 w 2955925"/>
              <a:gd name="connsiteY38" fmla="*/ 247650 h 555625"/>
              <a:gd name="connsiteX39" fmla="*/ 133350 w 2955925"/>
              <a:gd name="connsiteY39" fmla="*/ 273050 h 555625"/>
              <a:gd name="connsiteX40" fmla="*/ 200025 w 2955925"/>
              <a:gd name="connsiteY40" fmla="*/ 298450 h 555625"/>
              <a:gd name="connsiteX41" fmla="*/ 269875 w 2955925"/>
              <a:gd name="connsiteY41" fmla="*/ 314325 h 555625"/>
              <a:gd name="connsiteX42" fmla="*/ 393700 w 2955925"/>
              <a:gd name="connsiteY42" fmla="*/ 320675 h 555625"/>
              <a:gd name="connsiteX43" fmla="*/ 584200 w 2955925"/>
              <a:gd name="connsiteY43" fmla="*/ 292100 h 555625"/>
              <a:gd name="connsiteX44" fmla="*/ 800100 w 2955925"/>
              <a:gd name="connsiteY44" fmla="*/ 254000 h 55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955925" h="555625">
                <a:moveTo>
                  <a:pt x="800100" y="254000"/>
                </a:moveTo>
                <a:lnTo>
                  <a:pt x="1343025" y="177800"/>
                </a:lnTo>
                <a:lnTo>
                  <a:pt x="1644650" y="130175"/>
                </a:lnTo>
                <a:lnTo>
                  <a:pt x="1844675" y="114300"/>
                </a:lnTo>
                <a:lnTo>
                  <a:pt x="2012950" y="88900"/>
                </a:lnTo>
                <a:lnTo>
                  <a:pt x="2216150" y="41275"/>
                </a:lnTo>
                <a:lnTo>
                  <a:pt x="2327275" y="3175"/>
                </a:lnTo>
                <a:lnTo>
                  <a:pt x="2365375" y="0"/>
                </a:lnTo>
                <a:lnTo>
                  <a:pt x="2571750" y="28575"/>
                </a:lnTo>
                <a:lnTo>
                  <a:pt x="2720975" y="73025"/>
                </a:lnTo>
                <a:lnTo>
                  <a:pt x="2800350" y="107950"/>
                </a:lnTo>
                <a:lnTo>
                  <a:pt x="2898775" y="171450"/>
                </a:lnTo>
                <a:lnTo>
                  <a:pt x="2936875" y="196850"/>
                </a:lnTo>
                <a:lnTo>
                  <a:pt x="2955925" y="222250"/>
                </a:lnTo>
                <a:lnTo>
                  <a:pt x="2949575" y="247650"/>
                </a:lnTo>
                <a:lnTo>
                  <a:pt x="2901950" y="279400"/>
                </a:lnTo>
                <a:lnTo>
                  <a:pt x="2847975" y="304800"/>
                </a:lnTo>
                <a:lnTo>
                  <a:pt x="2822575" y="307975"/>
                </a:lnTo>
                <a:lnTo>
                  <a:pt x="2536825" y="292100"/>
                </a:lnTo>
                <a:lnTo>
                  <a:pt x="2216150" y="292100"/>
                </a:lnTo>
                <a:lnTo>
                  <a:pt x="1911350" y="298450"/>
                </a:lnTo>
                <a:lnTo>
                  <a:pt x="1609725" y="327025"/>
                </a:lnTo>
                <a:lnTo>
                  <a:pt x="1327150" y="368300"/>
                </a:lnTo>
                <a:lnTo>
                  <a:pt x="1136650" y="400050"/>
                </a:lnTo>
                <a:lnTo>
                  <a:pt x="812800" y="463550"/>
                </a:lnTo>
                <a:lnTo>
                  <a:pt x="488950" y="536575"/>
                </a:lnTo>
                <a:lnTo>
                  <a:pt x="428625" y="555625"/>
                </a:lnTo>
                <a:lnTo>
                  <a:pt x="393700" y="555625"/>
                </a:lnTo>
                <a:lnTo>
                  <a:pt x="304800" y="527050"/>
                </a:lnTo>
                <a:lnTo>
                  <a:pt x="241300" y="498475"/>
                </a:lnTo>
                <a:lnTo>
                  <a:pt x="184150" y="463550"/>
                </a:lnTo>
                <a:lnTo>
                  <a:pt x="60325" y="342900"/>
                </a:lnTo>
                <a:lnTo>
                  <a:pt x="22225" y="279400"/>
                </a:lnTo>
                <a:lnTo>
                  <a:pt x="0" y="231775"/>
                </a:lnTo>
                <a:lnTo>
                  <a:pt x="0" y="215900"/>
                </a:lnTo>
                <a:lnTo>
                  <a:pt x="12700" y="203200"/>
                </a:lnTo>
                <a:lnTo>
                  <a:pt x="34925" y="206375"/>
                </a:lnTo>
                <a:lnTo>
                  <a:pt x="63500" y="219075"/>
                </a:lnTo>
                <a:lnTo>
                  <a:pt x="98425" y="247650"/>
                </a:lnTo>
                <a:lnTo>
                  <a:pt x="133350" y="273050"/>
                </a:lnTo>
                <a:lnTo>
                  <a:pt x="200025" y="298450"/>
                </a:lnTo>
                <a:lnTo>
                  <a:pt x="269875" y="314325"/>
                </a:lnTo>
                <a:lnTo>
                  <a:pt x="393700" y="320675"/>
                </a:lnTo>
                <a:lnTo>
                  <a:pt x="584200" y="292100"/>
                </a:lnTo>
                <a:lnTo>
                  <a:pt x="800100" y="2540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38811F8C-C84A-46F9-94D9-9B8CDD5DBBCB}"/>
              </a:ext>
            </a:extLst>
          </p:cNvPr>
          <p:cNvSpPr/>
          <p:nvPr/>
        </p:nvSpPr>
        <p:spPr>
          <a:xfrm>
            <a:off x="6202363" y="3162300"/>
            <a:ext cx="2138362" cy="1924050"/>
          </a:xfrm>
          <a:custGeom>
            <a:avLst/>
            <a:gdLst>
              <a:gd name="connsiteX0" fmla="*/ 552450 w 2137410"/>
              <a:gd name="connsiteY0" fmla="*/ 342900 h 1924050"/>
              <a:gd name="connsiteX1" fmla="*/ 80010 w 2137410"/>
              <a:gd name="connsiteY1" fmla="*/ 407670 h 1924050"/>
              <a:gd name="connsiteX2" fmla="*/ 0 w 2137410"/>
              <a:gd name="connsiteY2" fmla="*/ 247650 h 1924050"/>
              <a:gd name="connsiteX3" fmla="*/ 461010 w 2137410"/>
              <a:gd name="connsiteY3" fmla="*/ 194310 h 1924050"/>
              <a:gd name="connsiteX4" fmla="*/ 762000 w 2137410"/>
              <a:gd name="connsiteY4" fmla="*/ 152400 h 1924050"/>
              <a:gd name="connsiteX5" fmla="*/ 1028700 w 2137410"/>
              <a:gd name="connsiteY5" fmla="*/ 129540 h 1924050"/>
              <a:gd name="connsiteX6" fmla="*/ 1333500 w 2137410"/>
              <a:gd name="connsiteY6" fmla="*/ 106680 h 1924050"/>
              <a:gd name="connsiteX7" fmla="*/ 1607820 w 2137410"/>
              <a:gd name="connsiteY7" fmla="*/ 87630 h 1924050"/>
              <a:gd name="connsiteX8" fmla="*/ 1733550 w 2137410"/>
              <a:gd name="connsiteY8" fmla="*/ 53340 h 1924050"/>
              <a:gd name="connsiteX9" fmla="*/ 1832610 w 2137410"/>
              <a:gd name="connsiteY9" fmla="*/ 11430 h 1924050"/>
              <a:gd name="connsiteX10" fmla="*/ 1859280 w 2137410"/>
              <a:gd name="connsiteY10" fmla="*/ 0 h 1924050"/>
              <a:gd name="connsiteX11" fmla="*/ 1889760 w 2137410"/>
              <a:gd name="connsiteY11" fmla="*/ 15240 h 1924050"/>
              <a:gd name="connsiteX12" fmla="*/ 2091690 w 2137410"/>
              <a:gd name="connsiteY12" fmla="*/ 156210 h 1924050"/>
              <a:gd name="connsiteX13" fmla="*/ 2106930 w 2137410"/>
              <a:gd name="connsiteY13" fmla="*/ 171450 h 1924050"/>
              <a:gd name="connsiteX14" fmla="*/ 2122170 w 2137410"/>
              <a:gd name="connsiteY14" fmla="*/ 190500 h 1924050"/>
              <a:gd name="connsiteX15" fmla="*/ 2129790 w 2137410"/>
              <a:gd name="connsiteY15" fmla="*/ 217170 h 1924050"/>
              <a:gd name="connsiteX16" fmla="*/ 2137410 w 2137410"/>
              <a:gd name="connsiteY16" fmla="*/ 266700 h 1924050"/>
              <a:gd name="connsiteX17" fmla="*/ 2125980 w 2137410"/>
              <a:gd name="connsiteY17" fmla="*/ 327660 h 1924050"/>
              <a:gd name="connsiteX18" fmla="*/ 2095500 w 2137410"/>
              <a:gd name="connsiteY18" fmla="*/ 411480 h 1924050"/>
              <a:gd name="connsiteX19" fmla="*/ 2072640 w 2137410"/>
              <a:gd name="connsiteY19" fmla="*/ 560070 h 1924050"/>
              <a:gd name="connsiteX20" fmla="*/ 2076450 w 2137410"/>
              <a:gd name="connsiteY20" fmla="*/ 857250 h 1924050"/>
              <a:gd name="connsiteX21" fmla="*/ 2072640 w 2137410"/>
              <a:gd name="connsiteY21" fmla="*/ 1135380 h 1924050"/>
              <a:gd name="connsiteX22" fmla="*/ 2072640 w 2137410"/>
              <a:gd name="connsiteY22" fmla="*/ 1474470 h 1924050"/>
              <a:gd name="connsiteX23" fmla="*/ 2068830 w 2137410"/>
              <a:gd name="connsiteY23" fmla="*/ 1550670 h 1924050"/>
              <a:gd name="connsiteX24" fmla="*/ 2042160 w 2137410"/>
              <a:gd name="connsiteY24" fmla="*/ 1645920 h 1924050"/>
              <a:gd name="connsiteX25" fmla="*/ 1981200 w 2137410"/>
              <a:gd name="connsiteY25" fmla="*/ 1771650 h 1924050"/>
              <a:gd name="connsiteX26" fmla="*/ 1889760 w 2137410"/>
              <a:gd name="connsiteY26" fmla="*/ 1882140 h 1924050"/>
              <a:gd name="connsiteX27" fmla="*/ 1851660 w 2137410"/>
              <a:gd name="connsiteY27" fmla="*/ 1920240 h 1924050"/>
              <a:gd name="connsiteX28" fmla="*/ 1821180 w 2137410"/>
              <a:gd name="connsiteY28" fmla="*/ 1924050 h 1924050"/>
              <a:gd name="connsiteX29" fmla="*/ 1752600 w 2137410"/>
              <a:gd name="connsiteY29" fmla="*/ 1661160 h 1924050"/>
              <a:gd name="connsiteX30" fmla="*/ 1798320 w 2137410"/>
              <a:gd name="connsiteY30" fmla="*/ 1436370 h 1924050"/>
              <a:gd name="connsiteX31" fmla="*/ 1805940 w 2137410"/>
              <a:gd name="connsiteY31" fmla="*/ 1253490 h 1924050"/>
              <a:gd name="connsiteX32" fmla="*/ 1805940 w 2137410"/>
              <a:gd name="connsiteY32" fmla="*/ 811530 h 1924050"/>
              <a:gd name="connsiteX33" fmla="*/ 1805940 w 2137410"/>
              <a:gd name="connsiteY33" fmla="*/ 342900 h 1924050"/>
              <a:gd name="connsiteX34" fmla="*/ 1802130 w 2137410"/>
              <a:gd name="connsiteY34" fmla="*/ 297180 h 1924050"/>
              <a:gd name="connsiteX35" fmla="*/ 1786890 w 2137410"/>
              <a:gd name="connsiteY35" fmla="*/ 266700 h 1924050"/>
              <a:gd name="connsiteX36" fmla="*/ 1725930 w 2137410"/>
              <a:gd name="connsiteY36" fmla="*/ 243840 h 1924050"/>
              <a:gd name="connsiteX37" fmla="*/ 1619250 w 2137410"/>
              <a:gd name="connsiteY37" fmla="*/ 251460 h 1924050"/>
              <a:gd name="connsiteX38" fmla="*/ 1040130 w 2137410"/>
              <a:gd name="connsiteY38" fmla="*/ 289560 h 1924050"/>
              <a:gd name="connsiteX39" fmla="*/ 716280 w 2137410"/>
              <a:gd name="connsiteY39" fmla="*/ 320040 h 1924050"/>
              <a:gd name="connsiteX40" fmla="*/ 552450 w 2137410"/>
              <a:gd name="connsiteY40" fmla="*/ 342900 h 192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137410" h="1924050">
                <a:moveTo>
                  <a:pt x="552450" y="342900"/>
                </a:moveTo>
                <a:lnTo>
                  <a:pt x="80010" y="407670"/>
                </a:lnTo>
                <a:lnTo>
                  <a:pt x="0" y="247650"/>
                </a:lnTo>
                <a:lnTo>
                  <a:pt x="461010" y="194310"/>
                </a:lnTo>
                <a:lnTo>
                  <a:pt x="762000" y="152400"/>
                </a:lnTo>
                <a:lnTo>
                  <a:pt x="1028700" y="129540"/>
                </a:lnTo>
                <a:lnTo>
                  <a:pt x="1333500" y="106680"/>
                </a:lnTo>
                <a:lnTo>
                  <a:pt x="1607820" y="87630"/>
                </a:lnTo>
                <a:lnTo>
                  <a:pt x="1733550" y="53340"/>
                </a:lnTo>
                <a:lnTo>
                  <a:pt x="1832610" y="11430"/>
                </a:lnTo>
                <a:lnTo>
                  <a:pt x="1859280" y="0"/>
                </a:lnTo>
                <a:lnTo>
                  <a:pt x="1889760" y="15240"/>
                </a:lnTo>
                <a:lnTo>
                  <a:pt x="2091690" y="156210"/>
                </a:lnTo>
                <a:lnTo>
                  <a:pt x="2106930" y="171450"/>
                </a:lnTo>
                <a:lnTo>
                  <a:pt x="2122170" y="190500"/>
                </a:lnTo>
                <a:lnTo>
                  <a:pt x="2129790" y="217170"/>
                </a:lnTo>
                <a:lnTo>
                  <a:pt x="2137410" y="266700"/>
                </a:lnTo>
                <a:lnTo>
                  <a:pt x="2125980" y="327660"/>
                </a:lnTo>
                <a:lnTo>
                  <a:pt x="2095500" y="411480"/>
                </a:lnTo>
                <a:lnTo>
                  <a:pt x="2072640" y="560070"/>
                </a:lnTo>
                <a:lnTo>
                  <a:pt x="2076450" y="857250"/>
                </a:lnTo>
                <a:lnTo>
                  <a:pt x="2072640" y="1135380"/>
                </a:lnTo>
                <a:lnTo>
                  <a:pt x="2072640" y="1474470"/>
                </a:lnTo>
                <a:lnTo>
                  <a:pt x="2068830" y="1550670"/>
                </a:lnTo>
                <a:lnTo>
                  <a:pt x="2042160" y="1645920"/>
                </a:lnTo>
                <a:lnTo>
                  <a:pt x="1981200" y="1771650"/>
                </a:lnTo>
                <a:lnTo>
                  <a:pt x="1889760" y="1882140"/>
                </a:lnTo>
                <a:lnTo>
                  <a:pt x="1851660" y="1920240"/>
                </a:lnTo>
                <a:lnTo>
                  <a:pt x="1821180" y="1924050"/>
                </a:lnTo>
                <a:lnTo>
                  <a:pt x="1752600" y="1661160"/>
                </a:lnTo>
                <a:lnTo>
                  <a:pt x="1798320" y="1436370"/>
                </a:lnTo>
                <a:lnTo>
                  <a:pt x="1805940" y="1253490"/>
                </a:lnTo>
                <a:lnTo>
                  <a:pt x="1805940" y="811530"/>
                </a:lnTo>
                <a:lnTo>
                  <a:pt x="1805940" y="342900"/>
                </a:lnTo>
                <a:lnTo>
                  <a:pt x="1802130" y="297180"/>
                </a:lnTo>
                <a:lnTo>
                  <a:pt x="1786890" y="266700"/>
                </a:lnTo>
                <a:lnTo>
                  <a:pt x="1725930" y="243840"/>
                </a:lnTo>
                <a:lnTo>
                  <a:pt x="1619250" y="251460"/>
                </a:lnTo>
                <a:lnTo>
                  <a:pt x="1040130" y="289560"/>
                </a:lnTo>
                <a:lnTo>
                  <a:pt x="716280" y="320040"/>
                </a:lnTo>
                <a:lnTo>
                  <a:pt x="552450" y="3429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8413A6FE-EC7B-40D1-8CE2-92CAD3F6819D}"/>
              </a:ext>
            </a:extLst>
          </p:cNvPr>
          <p:cNvSpPr/>
          <p:nvPr/>
        </p:nvSpPr>
        <p:spPr>
          <a:xfrm>
            <a:off x="7481888" y="4468813"/>
            <a:ext cx="552450" cy="615950"/>
          </a:xfrm>
          <a:custGeom>
            <a:avLst/>
            <a:gdLst>
              <a:gd name="connsiteX0" fmla="*/ 109537 w 552450"/>
              <a:gd name="connsiteY0" fmla="*/ 30957 h 614363"/>
              <a:gd name="connsiteX1" fmla="*/ 311943 w 552450"/>
              <a:gd name="connsiteY1" fmla="*/ 114300 h 614363"/>
              <a:gd name="connsiteX2" fmla="*/ 411956 w 552450"/>
              <a:gd name="connsiteY2" fmla="*/ 147638 h 614363"/>
              <a:gd name="connsiteX3" fmla="*/ 440531 w 552450"/>
              <a:gd name="connsiteY3" fmla="*/ 152400 h 614363"/>
              <a:gd name="connsiteX4" fmla="*/ 461962 w 552450"/>
              <a:gd name="connsiteY4" fmla="*/ 154782 h 614363"/>
              <a:gd name="connsiteX5" fmla="*/ 490537 w 552450"/>
              <a:gd name="connsiteY5" fmla="*/ 152400 h 614363"/>
              <a:gd name="connsiteX6" fmla="*/ 519112 w 552450"/>
              <a:gd name="connsiteY6" fmla="*/ 135732 h 614363"/>
              <a:gd name="connsiteX7" fmla="*/ 552450 w 552450"/>
              <a:gd name="connsiteY7" fmla="*/ 611982 h 614363"/>
              <a:gd name="connsiteX8" fmla="*/ 531018 w 552450"/>
              <a:gd name="connsiteY8" fmla="*/ 614363 h 614363"/>
              <a:gd name="connsiteX9" fmla="*/ 502443 w 552450"/>
              <a:gd name="connsiteY9" fmla="*/ 600075 h 614363"/>
              <a:gd name="connsiteX10" fmla="*/ 485775 w 552450"/>
              <a:gd name="connsiteY10" fmla="*/ 554832 h 614363"/>
              <a:gd name="connsiteX11" fmla="*/ 395287 w 552450"/>
              <a:gd name="connsiteY11" fmla="*/ 426244 h 614363"/>
              <a:gd name="connsiteX12" fmla="*/ 295275 w 552450"/>
              <a:gd name="connsiteY12" fmla="*/ 302419 h 614363"/>
              <a:gd name="connsiteX13" fmla="*/ 178593 w 552450"/>
              <a:gd name="connsiteY13" fmla="*/ 190500 h 614363"/>
              <a:gd name="connsiteX14" fmla="*/ 45243 w 552450"/>
              <a:gd name="connsiteY14" fmla="*/ 78582 h 614363"/>
              <a:gd name="connsiteX15" fmla="*/ 16668 w 552450"/>
              <a:gd name="connsiteY15" fmla="*/ 54769 h 614363"/>
              <a:gd name="connsiteX16" fmla="*/ 0 w 552450"/>
              <a:gd name="connsiteY16" fmla="*/ 33338 h 614363"/>
              <a:gd name="connsiteX17" fmla="*/ 4762 w 552450"/>
              <a:gd name="connsiteY17" fmla="*/ 11907 h 614363"/>
              <a:gd name="connsiteX18" fmla="*/ 19050 w 552450"/>
              <a:gd name="connsiteY18" fmla="*/ 0 h 614363"/>
              <a:gd name="connsiteX19" fmla="*/ 45243 w 552450"/>
              <a:gd name="connsiteY19" fmla="*/ 0 h 614363"/>
              <a:gd name="connsiteX20" fmla="*/ 109537 w 552450"/>
              <a:gd name="connsiteY20" fmla="*/ 30957 h 61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2450" h="614363">
                <a:moveTo>
                  <a:pt x="109537" y="30957"/>
                </a:moveTo>
                <a:lnTo>
                  <a:pt x="311943" y="114300"/>
                </a:lnTo>
                <a:lnTo>
                  <a:pt x="411956" y="147638"/>
                </a:lnTo>
                <a:lnTo>
                  <a:pt x="440531" y="152400"/>
                </a:lnTo>
                <a:lnTo>
                  <a:pt x="461962" y="154782"/>
                </a:lnTo>
                <a:lnTo>
                  <a:pt x="490537" y="152400"/>
                </a:lnTo>
                <a:lnTo>
                  <a:pt x="519112" y="135732"/>
                </a:lnTo>
                <a:lnTo>
                  <a:pt x="552450" y="611982"/>
                </a:lnTo>
                <a:lnTo>
                  <a:pt x="531018" y="614363"/>
                </a:lnTo>
                <a:lnTo>
                  <a:pt x="502443" y="600075"/>
                </a:lnTo>
                <a:lnTo>
                  <a:pt x="485775" y="554832"/>
                </a:lnTo>
                <a:lnTo>
                  <a:pt x="395287" y="426244"/>
                </a:lnTo>
                <a:lnTo>
                  <a:pt x="295275" y="302419"/>
                </a:lnTo>
                <a:lnTo>
                  <a:pt x="178593" y="190500"/>
                </a:lnTo>
                <a:lnTo>
                  <a:pt x="45243" y="78582"/>
                </a:lnTo>
                <a:lnTo>
                  <a:pt x="16668" y="54769"/>
                </a:lnTo>
                <a:lnTo>
                  <a:pt x="0" y="33338"/>
                </a:lnTo>
                <a:lnTo>
                  <a:pt x="4762" y="11907"/>
                </a:lnTo>
                <a:lnTo>
                  <a:pt x="19050" y="0"/>
                </a:lnTo>
                <a:lnTo>
                  <a:pt x="45243" y="0"/>
                </a:lnTo>
                <a:lnTo>
                  <a:pt x="109537" y="309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D691381B-4201-4459-802C-CB1B069041E5}"/>
              </a:ext>
            </a:extLst>
          </p:cNvPr>
          <p:cNvSpPr/>
          <p:nvPr/>
        </p:nvSpPr>
        <p:spPr>
          <a:xfrm>
            <a:off x="6794500" y="2622550"/>
            <a:ext cx="482600" cy="3359150"/>
          </a:xfrm>
          <a:custGeom>
            <a:avLst/>
            <a:gdLst>
              <a:gd name="connsiteX0" fmla="*/ 152400 w 482600"/>
              <a:gd name="connsiteY0" fmla="*/ 1320800 h 3359150"/>
              <a:gd name="connsiteX1" fmla="*/ 165100 w 482600"/>
              <a:gd name="connsiteY1" fmla="*/ 863600 h 3359150"/>
              <a:gd name="connsiteX2" fmla="*/ 158750 w 482600"/>
              <a:gd name="connsiteY2" fmla="*/ 635000 h 3359150"/>
              <a:gd name="connsiteX3" fmla="*/ 165100 w 482600"/>
              <a:gd name="connsiteY3" fmla="*/ 260350 h 3359150"/>
              <a:gd name="connsiteX4" fmla="*/ 158750 w 482600"/>
              <a:gd name="connsiteY4" fmla="*/ 203200 h 3359150"/>
              <a:gd name="connsiteX5" fmla="*/ 139700 w 482600"/>
              <a:gd name="connsiteY5" fmla="*/ 158750 h 3359150"/>
              <a:gd name="connsiteX6" fmla="*/ 95250 w 482600"/>
              <a:gd name="connsiteY6" fmla="*/ 120650 h 3359150"/>
              <a:gd name="connsiteX7" fmla="*/ 38100 w 482600"/>
              <a:gd name="connsiteY7" fmla="*/ 69850 h 3359150"/>
              <a:gd name="connsiteX8" fmla="*/ 0 w 482600"/>
              <a:gd name="connsiteY8" fmla="*/ 44450 h 3359150"/>
              <a:gd name="connsiteX9" fmla="*/ 6350 w 482600"/>
              <a:gd name="connsiteY9" fmla="*/ 31750 h 3359150"/>
              <a:gd name="connsiteX10" fmla="*/ 25400 w 482600"/>
              <a:gd name="connsiteY10" fmla="*/ 12700 h 3359150"/>
              <a:gd name="connsiteX11" fmla="*/ 95250 w 482600"/>
              <a:gd name="connsiteY11" fmla="*/ 0 h 3359150"/>
              <a:gd name="connsiteX12" fmla="*/ 209550 w 482600"/>
              <a:gd name="connsiteY12" fmla="*/ 19050 h 3359150"/>
              <a:gd name="connsiteX13" fmla="*/ 336550 w 482600"/>
              <a:gd name="connsiteY13" fmla="*/ 76200 h 3359150"/>
              <a:gd name="connsiteX14" fmla="*/ 387350 w 482600"/>
              <a:gd name="connsiteY14" fmla="*/ 107950 h 3359150"/>
              <a:gd name="connsiteX15" fmla="*/ 450850 w 482600"/>
              <a:gd name="connsiteY15" fmla="*/ 171450 h 3359150"/>
              <a:gd name="connsiteX16" fmla="*/ 476250 w 482600"/>
              <a:gd name="connsiteY16" fmla="*/ 209550 h 3359150"/>
              <a:gd name="connsiteX17" fmla="*/ 482600 w 482600"/>
              <a:gd name="connsiteY17" fmla="*/ 279400 h 3359150"/>
              <a:gd name="connsiteX18" fmla="*/ 450850 w 482600"/>
              <a:gd name="connsiteY18" fmla="*/ 330200 h 3359150"/>
              <a:gd name="connsiteX19" fmla="*/ 431800 w 482600"/>
              <a:gd name="connsiteY19" fmla="*/ 387350 h 3359150"/>
              <a:gd name="connsiteX20" fmla="*/ 431800 w 482600"/>
              <a:gd name="connsiteY20" fmla="*/ 673100 h 3359150"/>
              <a:gd name="connsiteX21" fmla="*/ 431800 w 482600"/>
              <a:gd name="connsiteY21" fmla="*/ 857250 h 3359150"/>
              <a:gd name="connsiteX22" fmla="*/ 419100 w 482600"/>
              <a:gd name="connsiteY22" fmla="*/ 1314450 h 3359150"/>
              <a:gd name="connsiteX23" fmla="*/ 412750 w 482600"/>
              <a:gd name="connsiteY23" fmla="*/ 1765300 h 3359150"/>
              <a:gd name="connsiteX24" fmla="*/ 412750 w 482600"/>
              <a:gd name="connsiteY24" fmla="*/ 2336800 h 3359150"/>
              <a:gd name="connsiteX25" fmla="*/ 400050 w 482600"/>
              <a:gd name="connsiteY25" fmla="*/ 2813050 h 3359150"/>
              <a:gd name="connsiteX26" fmla="*/ 387350 w 482600"/>
              <a:gd name="connsiteY26" fmla="*/ 3067050 h 3359150"/>
              <a:gd name="connsiteX27" fmla="*/ 381000 w 482600"/>
              <a:gd name="connsiteY27" fmla="*/ 3270250 h 3359150"/>
              <a:gd name="connsiteX28" fmla="*/ 355600 w 482600"/>
              <a:gd name="connsiteY28" fmla="*/ 3327400 h 3359150"/>
              <a:gd name="connsiteX29" fmla="*/ 317500 w 482600"/>
              <a:gd name="connsiteY29" fmla="*/ 3359150 h 3359150"/>
              <a:gd name="connsiteX30" fmla="*/ 279400 w 482600"/>
              <a:gd name="connsiteY30" fmla="*/ 3359150 h 3359150"/>
              <a:gd name="connsiteX31" fmla="*/ 234950 w 482600"/>
              <a:gd name="connsiteY31" fmla="*/ 3327400 h 3359150"/>
              <a:gd name="connsiteX32" fmla="*/ 190500 w 482600"/>
              <a:gd name="connsiteY32" fmla="*/ 3194050 h 3359150"/>
              <a:gd name="connsiteX33" fmla="*/ 171450 w 482600"/>
              <a:gd name="connsiteY33" fmla="*/ 3086100 h 3359150"/>
              <a:gd name="connsiteX34" fmla="*/ 146050 w 482600"/>
              <a:gd name="connsiteY34" fmla="*/ 2781300 h 3359150"/>
              <a:gd name="connsiteX35" fmla="*/ 152400 w 482600"/>
              <a:gd name="connsiteY35" fmla="*/ 2235200 h 3359150"/>
              <a:gd name="connsiteX36" fmla="*/ 158750 w 482600"/>
              <a:gd name="connsiteY36" fmla="*/ 1778000 h 3359150"/>
              <a:gd name="connsiteX37" fmla="*/ 152400 w 482600"/>
              <a:gd name="connsiteY37" fmla="*/ 1320800 h 335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82600" h="3359150">
                <a:moveTo>
                  <a:pt x="152400" y="1320800"/>
                </a:moveTo>
                <a:lnTo>
                  <a:pt x="165100" y="863600"/>
                </a:lnTo>
                <a:lnTo>
                  <a:pt x="158750" y="635000"/>
                </a:lnTo>
                <a:lnTo>
                  <a:pt x="165100" y="260350"/>
                </a:lnTo>
                <a:lnTo>
                  <a:pt x="158750" y="203200"/>
                </a:lnTo>
                <a:lnTo>
                  <a:pt x="139700" y="158750"/>
                </a:lnTo>
                <a:lnTo>
                  <a:pt x="95250" y="120650"/>
                </a:lnTo>
                <a:lnTo>
                  <a:pt x="38100" y="69850"/>
                </a:lnTo>
                <a:lnTo>
                  <a:pt x="0" y="44450"/>
                </a:lnTo>
                <a:lnTo>
                  <a:pt x="6350" y="31750"/>
                </a:lnTo>
                <a:lnTo>
                  <a:pt x="25400" y="12700"/>
                </a:lnTo>
                <a:lnTo>
                  <a:pt x="95250" y="0"/>
                </a:lnTo>
                <a:lnTo>
                  <a:pt x="209550" y="19050"/>
                </a:lnTo>
                <a:lnTo>
                  <a:pt x="336550" y="76200"/>
                </a:lnTo>
                <a:lnTo>
                  <a:pt x="387350" y="107950"/>
                </a:lnTo>
                <a:lnTo>
                  <a:pt x="450850" y="171450"/>
                </a:lnTo>
                <a:lnTo>
                  <a:pt x="476250" y="209550"/>
                </a:lnTo>
                <a:lnTo>
                  <a:pt x="482600" y="279400"/>
                </a:lnTo>
                <a:lnTo>
                  <a:pt x="450850" y="330200"/>
                </a:lnTo>
                <a:lnTo>
                  <a:pt x="431800" y="387350"/>
                </a:lnTo>
                <a:lnTo>
                  <a:pt x="431800" y="673100"/>
                </a:lnTo>
                <a:lnTo>
                  <a:pt x="431800" y="857250"/>
                </a:lnTo>
                <a:lnTo>
                  <a:pt x="419100" y="1314450"/>
                </a:lnTo>
                <a:cubicBezTo>
                  <a:pt x="416983" y="1464733"/>
                  <a:pt x="414867" y="1615017"/>
                  <a:pt x="412750" y="1765300"/>
                </a:cubicBezTo>
                <a:lnTo>
                  <a:pt x="412750" y="2336800"/>
                </a:lnTo>
                <a:lnTo>
                  <a:pt x="400050" y="2813050"/>
                </a:lnTo>
                <a:lnTo>
                  <a:pt x="387350" y="3067050"/>
                </a:lnTo>
                <a:lnTo>
                  <a:pt x="381000" y="3270250"/>
                </a:lnTo>
                <a:lnTo>
                  <a:pt x="355600" y="3327400"/>
                </a:lnTo>
                <a:lnTo>
                  <a:pt x="317500" y="3359150"/>
                </a:lnTo>
                <a:lnTo>
                  <a:pt x="279400" y="3359150"/>
                </a:lnTo>
                <a:lnTo>
                  <a:pt x="234950" y="3327400"/>
                </a:lnTo>
                <a:lnTo>
                  <a:pt x="190500" y="3194050"/>
                </a:lnTo>
                <a:lnTo>
                  <a:pt x="171450" y="3086100"/>
                </a:lnTo>
                <a:lnTo>
                  <a:pt x="146050" y="2781300"/>
                </a:lnTo>
                <a:cubicBezTo>
                  <a:pt x="148167" y="2599267"/>
                  <a:pt x="150283" y="2417233"/>
                  <a:pt x="152400" y="2235200"/>
                </a:cubicBezTo>
                <a:cubicBezTo>
                  <a:pt x="154517" y="2082800"/>
                  <a:pt x="156633" y="1930400"/>
                  <a:pt x="158750" y="1778000"/>
                </a:cubicBezTo>
                <a:cubicBezTo>
                  <a:pt x="156633" y="1625600"/>
                  <a:pt x="154517" y="1473200"/>
                  <a:pt x="152400" y="13208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2F03AEE-2014-4325-8E48-B60A7288E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721" y="1707794"/>
            <a:ext cx="4865030" cy="434072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C7E5C72-1279-4626-9987-A2E018B1D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5721" y="1669288"/>
            <a:ext cx="4865030" cy="434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9" grpId="0" animBg="1"/>
      <p:bldP spid="9" grpId="0" animBg="1"/>
      <p:bldP spid="11" grpId="0" animBg="1"/>
      <p:bldP spid="13" grpId="0" animBg="1"/>
      <p:bldP spid="20" grpId="0" animBg="1"/>
      <p:bldP spid="22" grpId="0" animBg="1"/>
      <p:bldP spid="2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BD3DE5A-5EE7-44ED-A758-BA7735DD0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485" y="1258636"/>
            <a:ext cx="4865030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9798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FA19EE00-5258-4A52-814D-704C9E6D0997}"/>
              </a:ext>
            </a:extLst>
          </p:cNvPr>
          <p:cNvSpPr/>
          <p:nvPr/>
        </p:nvSpPr>
        <p:spPr>
          <a:xfrm>
            <a:off x="4964114" y="1617663"/>
            <a:ext cx="2395537" cy="901700"/>
          </a:xfrm>
          <a:custGeom>
            <a:avLst/>
            <a:gdLst>
              <a:gd name="connsiteX0" fmla="*/ 589743 w 2394715"/>
              <a:gd name="connsiteY0" fmla="*/ 381249 h 902486"/>
              <a:gd name="connsiteX1" fmla="*/ 265086 w 2394715"/>
              <a:gd name="connsiteY1" fmla="*/ 414012 h 902486"/>
              <a:gd name="connsiteX2" fmla="*/ 62548 w 2394715"/>
              <a:gd name="connsiteY2" fmla="*/ 434862 h 902486"/>
              <a:gd name="connsiteX3" fmla="*/ 0 w 2394715"/>
              <a:gd name="connsiteY3" fmla="*/ 274023 h 902486"/>
              <a:gd name="connsiteX4" fmla="*/ 119140 w 2394715"/>
              <a:gd name="connsiteY4" fmla="*/ 274023 h 902486"/>
              <a:gd name="connsiteX5" fmla="*/ 562936 w 2394715"/>
              <a:gd name="connsiteY5" fmla="*/ 226367 h 902486"/>
              <a:gd name="connsiteX6" fmla="*/ 1322454 w 2394715"/>
              <a:gd name="connsiteY6" fmla="*/ 134033 h 902486"/>
              <a:gd name="connsiteX7" fmla="*/ 1772208 w 2394715"/>
              <a:gd name="connsiteY7" fmla="*/ 77441 h 902486"/>
              <a:gd name="connsiteX8" fmla="*/ 1813907 w 2394715"/>
              <a:gd name="connsiteY8" fmla="*/ 71484 h 902486"/>
              <a:gd name="connsiteX9" fmla="*/ 1873477 w 2394715"/>
              <a:gd name="connsiteY9" fmla="*/ 35742 h 902486"/>
              <a:gd name="connsiteX10" fmla="*/ 1921133 w 2394715"/>
              <a:gd name="connsiteY10" fmla="*/ 5957 h 902486"/>
              <a:gd name="connsiteX11" fmla="*/ 1953897 w 2394715"/>
              <a:gd name="connsiteY11" fmla="*/ 0 h 902486"/>
              <a:gd name="connsiteX12" fmla="*/ 2013467 w 2394715"/>
              <a:gd name="connsiteY12" fmla="*/ 8936 h 902486"/>
              <a:gd name="connsiteX13" fmla="*/ 2076015 w 2394715"/>
              <a:gd name="connsiteY13" fmla="*/ 32764 h 902486"/>
              <a:gd name="connsiteX14" fmla="*/ 2144521 w 2394715"/>
              <a:gd name="connsiteY14" fmla="*/ 71484 h 902486"/>
              <a:gd name="connsiteX15" fmla="*/ 2254725 w 2394715"/>
              <a:gd name="connsiteY15" fmla="*/ 160839 h 902486"/>
              <a:gd name="connsiteX16" fmla="*/ 2344080 w 2394715"/>
              <a:gd name="connsiteY16" fmla="*/ 232324 h 902486"/>
              <a:gd name="connsiteX17" fmla="*/ 2370887 w 2394715"/>
              <a:gd name="connsiteY17" fmla="*/ 253173 h 902486"/>
              <a:gd name="connsiteX18" fmla="*/ 2388758 w 2394715"/>
              <a:gd name="connsiteY18" fmla="*/ 277001 h 902486"/>
              <a:gd name="connsiteX19" fmla="*/ 2394715 w 2394715"/>
              <a:gd name="connsiteY19" fmla="*/ 297851 h 902486"/>
              <a:gd name="connsiteX20" fmla="*/ 2388758 w 2394715"/>
              <a:gd name="connsiteY20" fmla="*/ 342528 h 902486"/>
              <a:gd name="connsiteX21" fmla="*/ 2361951 w 2394715"/>
              <a:gd name="connsiteY21" fmla="*/ 375292 h 902486"/>
              <a:gd name="connsiteX22" fmla="*/ 2323231 w 2394715"/>
              <a:gd name="connsiteY22" fmla="*/ 414012 h 902486"/>
              <a:gd name="connsiteX23" fmla="*/ 2135585 w 2394715"/>
              <a:gd name="connsiteY23" fmla="*/ 813131 h 902486"/>
              <a:gd name="connsiteX24" fmla="*/ 2093886 w 2394715"/>
              <a:gd name="connsiteY24" fmla="*/ 902486 h 902486"/>
              <a:gd name="connsiteX25" fmla="*/ 1959854 w 2394715"/>
              <a:gd name="connsiteY25" fmla="*/ 854830 h 902486"/>
              <a:gd name="connsiteX26" fmla="*/ 1977725 w 2394715"/>
              <a:gd name="connsiteY26" fmla="*/ 717819 h 902486"/>
              <a:gd name="connsiteX27" fmla="*/ 2037295 w 2394715"/>
              <a:gd name="connsiteY27" fmla="*/ 342528 h 902486"/>
              <a:gd name="connsiteX28" fmla="*/ 2034316 w 2394715"/>
              <a:gd name="connsiteY28" fmla="*/ 300829 h 902486"/>
              <a:gd name="connsiteX29" fmla="*/ 2034316 w 2394715"/>
              <a:gd name="connsiteY29" fmla="*/ 288915 h 902486"/>
              <a:gd name="connsiteX30" fmla="*/ 2031338 w 2394715"/>
              <a:gd name="connsiteY30" fmla="*/ 271044 h 902486"/>
              <a:gd name="connsiteX31" fmla="*/ 2019424 w 2394715"/>
              <a:gd name="connsiteY31" fmla="*/ 250195 h 902486"/>
              <a:gd name="connsiteX32" fmla="*/ 1998574 w 2394715"/>
              <a:gd name="connsiteY32" fmla="*/ 235302 h 902486"/>
              <a:gd name="connsiteX33" fmla="*/ 1962832 w 2394715"/>
              <a:gd name="connsiteY33" fmla="*/ 226367 h 902486"/>
              <a:gd name="connsiteX34" fmla="*/ 1936026 w 2394715"/>
              <a:gd name="connsiteY34" fmla="*/ 223388 h 902486"/>
              <a:gd name="connsiteX35" fmla="*/ 1367132 w 2394715"/>
              <a:gd name="connsiteY35" fmla="*/ 291894 h 902486"/>
              <a:gd name="connsiteX36" fmla="*/ 589743 w 2394715"/>
              <a:gd name="connsiteY36" fmla="*/ 381249 h 90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394715" h="902486">
                <a:moveTo>
                  <a:pt x="589743" y="381249"/>
                </a:moveTo>
                <a:lnTo>
                  <a:pt x="265086" y="414012"/>
                </a:lnTo>
                <a:lnTo>
                  <a:pt x="62548" y="434862"/>
                </a:lnTo>
                <a:lnTo>
                  <a:pt x="0" y="274023"/>
                </a:lnTo>
                <a:lnTo>
                  <a:pt x="119140" y="274023"/>
                </a:lnTo>
                <a:lnTo>
                  <a:pt x="562936" y="226367"/>
                </a:lnTo>
                <a:lnTo>
                  <a:pt x="1322454" y="134033"/>
                </a:lnTo>
                <a:lnTo>
                  <a:pt x="1772208" y="77441"/>
                </a:lnTo>
                <a:lnTo>
                  <a:pt x="1813907" y="71484"/>
                </a:lnTo>
                <a:lnTo>
                  <a:pt x="1873477" y="35742"/>
                </a:lnTo>
                <a:lnTo>
                  <a:pt x="1921133" y="5957"/>
                </a:lnTo>
                <a:lnTo>
                  <a:pt x="1953897" y="0"/>
                </a:lnTo>
                <a:lnTo>
                  <a:pt x="2013467" y="8936"/>
                </a:lnTo>
                <a:lnTo>
                  <a:pt x="2076015" y="32764"/>
                </a:lnTo>
                <a:lnTo>
                  <a:pt x="2144521" y="71484"/>
                </a:lnTo>
                <a:lnTo>
                  <a:pt x="2254725" y="160839"/>
                </a:lnTo>
                <a:lnTo>
                  <a:pt x="2344080" y="232324"/>
                </a:lnTo>
                <a:lnTo>
                  <a:pt x="2370887" y="253173"/>
                </a:lnTo>
                <a:lnTo>
                  <a:pt x="2388758" y="277001"/>
                </a:lnTo>
                <a:lnTo>
                  <a:pt x="2394715" y="297851"/>
                </a:lnTo>
                <a:lnTo>
                  <a:pt x="2388758" y="342528"/>
                </a:lnTo>
                <a:lnTo>
                  <a:pt x="2361951" y="375292"/>
                </a:lnTo>
                <a:lnTo>
                  <a:pt x="2323231" y="414012"/>
                </a:lnTo>
                <a:lnTo>
                  <a:pt x="2135585" y="813131"/>
                </a:lnTo>
                <a:lnTo>
                  <a:pt x="2093886" y="902486"/>
                </a:lnTo>
                <a:lnTo>
                  <a:pt x="1959854" y="854830"/>
                </a:lnTo>
                <a:lnTo>
                  <a:pt x="1977725" y="717819"/>
                </a:lnTo>
                <a:lnTo>
                  <a:pt x="2037295" y="342528"/>
                </a:lnTo>
                <a:lnTo>
                  <a:pt x="2034316" y="300829"/>
                </a:lnTo>
                <a:lnTo>
                  <a:pt x="2034316" y="288915"/>
                </a:lnTo>
                <a:lnTo>
                  <a:pt x="2031338" y="271044"/>
                </a:lnTo>
                <a:lnTo>
                  <a:pt x="2019424" y="250195"/>
                </a:lnTo>
                <a:lnTo>
                  <a:pt x="1998574" y="235302"/>
                </a:lnTo>
                <a:lnTo>
                  <a:pt x="1962832" y="226367"/>
                </a:lnTo>
                <a:lnTo>
                  <a:pt x="1936026" y="223388"/>
                </a:lnTo>
                <a:lnTo>
                  <a:pt x="1367132" y="291894"/>
                </a:lnTo>
                <a:lnTo>
                  <a:pt x="589743" y="38124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91FD678D-9499-4A4B-A717-D93828F6B8CC}"/>
              </a:ext>
            </a:extLst>
          </p:cNvPr>
          <p:cNvSpPr/>
          <p:nvPr/>
        </p:nvSpPr>
        <p:spPr>
          <a:xfrm>
            <a:off x="4860925" y="3600451"/>
            <a:ext cx="425450" cy="1635125"/>
          </a:xfrm>
          <a:custGeom>
            <a:avLst/>
            <a:gdLst>
              <a:gd name="connsiteX0" fmla="*/ 190500 w 425450"/>
              <a:gd name="connsiteY0" fmla="*/ 742950 h 1635125"/>
              <a:gd name="connsiteX1" fmla="*/ 174625 w 425450"/>
              <a:gd name="connsiteY1" fmla="*/ 469900 h 1635125"/>
              <a:gd name="connsiteX2" fmla="*/ 158750 w 425450"/>
              <a:gd name="connsiteY2" fmla="*/ 365125 h 1635125"/>
              <a:gd name="connsiteX3" fmla="*/ 127000 w 425450"/>
              <a:gd name="connsiteY3" fmla="*/ 269875 h 1635125"/>
              <a:gd name="connsiteX4" fmla="*/ 76200 w 425450"/>
              <a:gd name="connsiteY4" fmla="*/ 165100 h 1635125"/>
              <a:gd name="connsiteX5" fmla="*/ 12700 w 425450"/>
              <a:gd name="connsiteY5" fmla="*/ 66675 h 1635125"/>
              <a:gd name="connsiteX6" fmla="*/ 0 w 425450"/>
              <a:gd name="connsiteY6" fmla="*/ 44450 h 1635125"/>
              <a:gd name="connsiteX7" fmla="*/ 0 w 425450"/>
              <a:gd name="connsiteY7" fmla="*/ 15875 h 1635125"/>
              <a:gd name="connsiteX8" fmla="*/ 15875 w 425450"/>
              <a:gd name="connsiteY8" fmla="*/ 0 h 1635125"/>
              <a:gd name="connsiteX9" fmla="*/ 57150 w 425450"/>
              <a:gd name="connsiteY9" fmla="*/ 3175 h 1635125"/>
              <a:gd name="connsiteX10" fmla="*/ 403225 w 425450"/>
              <a:gd name="connsiteY10" fmla="*/ 117475 h 1635125"/>
              <a:gd name="connsiteX11" fmla="*/ 403225 w 425450"/>
              <a:gd name="connsiteY11" fmla="*/ 288925 h 1635125"/>
              <a:gd name="connsiteX12" fmla="*/ 406400 w 425450"/>
              <a:gd name="connsiteY12" fmla="*/ 727075 h 1635125"/>
              <a:gd name="connsiteX13" fmla="*/ 422275 w 425450"/>
              <a:gd name="connsiteY13" fmla="*/ 844550 h 1635125"/>
              <a:gd name="connsiteX14" fmla="*/ 425450 w 425450"/>
              <a:gd name="connsiteY14" fmla="*/ 1352550 h 1635125"/>
              <a:gd name="connsiteX15" fmla="*/ 422275 w 425450"/>
              <a:gd name="connsiteY15" fmla="*/ 1524000 h 1635125"/>
              <a:gd name="connsiteX16" fmla="*/ 400050 w 425450"/>
              <a:gd name="connsiteY16" fmla="*/ 1603375 h 1635125"/>
              <a:gd name="connsiteX17" fmla="*/ 387350 w 425450"/>
              <a:gd name="connsiteY17" fmla="*/ 1622425 h 1635125"/>
              <a:gd name="connsiteX18" fmla="*/ 368300 w 425450"/>
              <a:gd name="connsiteY18" fmla="*/ 1631950 h 1635125"/>
              <a:gd name="connsiteX19" fmla="*/ 346075 w 425450"/>
              <a:gd name="connsiteY19" fmla="*/ 1635125 h 1635125"/>
              <a:gd name="connsiteX20" fmla="*/ 304800 w 425450"/>
              <a:gd name="connsiteY20" fmla="*/ 1622425 h 1635125"/>
              <a:gd name="connsiteX21" fmla="*/ 250825 w 425450"/>
              <a:gd name="connsiteY21" fmla="*/ 1581150 h 1635125"/>
              <a:gd name="connsiteX22" fmla="*/ 225425 w 425450"/>
              <a:gd name="connsiteY22" fmla="*/ 1533525 h 1635125"/>
              <a:gd name="connsiteX23" fmla="*/ 184150 w 425450"/>
              <a:gd name="connsiteY23" fmla="*/ 1371600 h 1635125"/>
              <a:gd name="connsiteX24" fmla="*/ 177800 w 425450"/>
              <a:gd name="connsiteY24" fmla="*/ 1289050 h 1635125"/>
              <a:gd name="connsiteX25" fmla="*/ 180975 w 425450"/>
              <a:gd name="connsiteY25" fmla="*/ 1177925 h 1635125"/>
              <a:gd name="connsiteX26" fmla="*/ 187325 w 425450"/>
              <a:gd name="connsiteY26" fmla="*/ 1085850 h 1635125"/>
              <a:gd name="connsiteX27" fmla="*/ 190500 w 425450"/>
              <a:gd name="connsiteY27" fmla="*/ 742950 h 163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25450" h="1635125">
                <a:moveTo>
                  <a:pt x="190500" y="742950"/>
                </a:moveTo>
                <a:lnTo>
                  <a:pt x="174625" y="469900"/>
                </a:lnTo>
                <a:lnTo>
                  <a:pt x="158750" y="365125"/>
                </a:lnTo>
                <a:lnTo>
                  <a:pt x="127000" y="269875"/>
                </a:lnTo>
                <a:lnTo>
                  <a:pt x="76200" y="165100"/>
                </a:lnTo>
                <a:lnTo>
                  <a:pt x="12700" y="66675"/>
                </a:lnTo>
                <a:lnTo>
                  <a:pt x="0" y="44450"/>
                </a:lnTo>
                <a:lnTo>
                  <a:pt x="0" y="15875"/>
                </a:lnTo>
                <a:lnTo>
                  <a:pt x="15875" y="0"/>
                </a:lnTo>
                <a:lnTo>
                  <a:pt x="57150" y="3175"/>
                </a:lnTo>
                <a:lnTo>
                  <a:pt x="403225" y="117475"/>
                </a:lnTo>
                <a:lnTo>
                  <a:pt x="403225" y="288925"/>
                </a:lnTo>
                <a:cubicBezTo>
                  <a:pt x="404283" y="434975"/>
                  <a:pt x="405342" y="581025"/>
                  <a:pt x="406400" y="727075"/>
                </a:cubicBezTo>
                <a:lnTo>
                  <a:pt x="422275" y="844550"/>
                </a:lnTo>
                <a:cubicBezTo>
                  <a:pt x="423333" y="1013883"/>
                  <a:pt x="424392" y="1183217"/>
                  <a:pt x="425450" y="1352550"/>
                </a:cubicBezTo>
                <a:cubicBezTo>
                  <a:pt x="424392" y="1409700"/>
                  <a:pt x="423333" y="1466850"/>
                  <a:pt x="422275" y="1524000"/>
                </a:cubicBezTo>
                <a:lnTo>
                  <a:pt x="400050" y="1603375"/>
                </a:lnTo>
                <a:lnTo>
                  <a:pt x="387350" y="1622425"/>
                </a:lnTo>
                <a:lnTo>
                  <a:pt x="368300" y="1631950"/>
                </a:lnTo>
                <a:lnTo>
                  <a:pt x="346075" y="1635125"/>
                </a:lnTo>
                <a:lnTo>
                  <a:pt x="304800" y="1622425"/>
                </a:lnTo>
                <a:lnTo>
                  <a:pt x="250825" y="1581150"/>
                </a:lnTo>
                <a:lnTo>
                  <a:pt x="225425" y="1533525"/>
                </a:lnTo>
                <a:lnTo>
                  <a:pt x="184150" y="1371600"/>
                </a:lnTo>
                <a:lnTo>
                  <a:pt x="177800" y="1289050"/>
                </a:lnTo>
                <a:cubicBezTo>
                  <a:pt x="178858" y="1252008"/>
                  <a:pt x="179917" y="1214967"/>
                  <a:pt x="180975" y="1177925"/>
                </a:cubicBezTo>
                <a:lnTo>
                  <a:pt x="187325" y="1085850"/>
                </a:lnTo>
                <a:cubicBezTo>
                  <a:pt x="188383" y="980017"/>
                  <a:pt x="189442" y="874183"/>
                  <a:pt x="190500" y="742950"/>
                </a:cubicBez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3E02FBEF-64E4-4ADC-B6A6-7AE4789F951B}"/>
              </a:ext>
            </a:extLst>
          </p:cNvPr>
          <p:cNvSpPr/>
          <p:nvPr/>
        </p:nvSpPr>
        <p:spPr>
          <a:xfrm>
            <a:off x="3998913" y="5326064"/>
            <a:ext cx="4121150" cy="623887"/>
          </a:xfrm>
          <a:custGeom>
            <a:avLst/>
            <a:gdLst>
              <a:gd name="connsiteX0" fmla="*/ 1612117 w 4121300"/>
              <a:gd name="connsiteY0" fmla="*/ 377027 h 624045"/>
              <a:gd name="connsiteX1" fmla="*/ 1360766 w 4121300"/>
              <a:gd name="connsiteY1" fmla="*/ 407363 h 624045"/>
              <a:gd name="connsiteX2" fmla="*/ 1122415 w 4121300"/>
              <a:gd name="connsiteY2" fmla="*/ 450700 h 624045"/>
              <a:gd name="connsiteX3" fmla="*/ 862396 w 4121300"/>
              <a:gd name="connsiteY3" fmla="*/ 511371 h 624045"/>
              <a:gd name="connsiteX4" fmla="*/ 632713 w 4121300"/>
              <a:gd name="connsiteY4" fmla="*/ 576375 h 624045"/>
              <a:gd name="connsiteX5" fmla="*/ 498370 w 4121300"/>
              <a:gd name="connsiteY5" fmla="*/ 624045 h 624045"/>
              <a:gd name="connsiteX6" fmla="*/ 472368 w 4121300"/>
              <a:gd name="connsiteY6" fmla="*/ 624045 h 624045"/>
              <a:gd name="connsiteX7" fmla="*/ 312023 w 4121300"/>
              <a:gd name="connsiteY7" fmla="*/ 541706 h 624045"/>
              <a:gd name="connsiteX8" fmla="*/ 225350 w 4121300"/>
              <a:gd name="connsiteY8" fmla="*/ 485369 h 624045"/>
              <a:gd name="connsiteX9" fmla="*/ 121342 w 4121300"/>
              <a:gd name="connsiteY9" fmla="*/ 390028 h 624045"/>
              <a:gd name="connsiteX10" fmla="*/ 34669 w 4121300"/>
              <a:gd name="connsiteY10" fmla="*/ 299022 h 624045"/>
              <a:gd name="connsiteX11" fmla="*/ 8667 w 4121300"/>
              <a:gd name="connsiteY11" fmla="*/ 268686 h 624045"/>
              <a:gd name="connsiteX12" fmla="*/ 0 w 4121300"/>
              <a:gd name="connsiteY12" fmla="*/ 242684 h 624045"/>
              <a:gd name="connsiteX13" fmla="*/ 13001 w 4121300"/>
              <a:gd name="connsiteY13" fmla="*/ 225350 h 624045"/>
              <a:gd name="connsiteX14" fmla="*/ 39003 w 4121300"/>
              <a:gd name="connsiteY14" fmla="*/ 216682 h 624045"/>
              <a:gd name="connsiteX15" fmla="*/ 95340 w 4121300"/>
              <a:gd name="connsiteY15" fmla="*/ 242684 h 624045"/>
              <a:gd name="connsiteX16" fmla="*/ 186347 w 4121300"/>
              <a:gd name="connsiteY16" fmla="*/ 277354 h 624045"/>
              <a:gd name="connsiteX17" fmla="*/ 325024 w 4121300"/>
              <a:gd name="connsiteY17" fmla="*/ 307689 h 624045"/>
              <a:gd name="connsiteX18" fmla="*/ 498370 w 4121300"/>
              <a:gd name="connsiteY18" fmla="*/ 316356 h 624045"/>
              <a:gd name="connsiteX19" fmla="*/ 715052 w 4121300"/>
              <a:gd name="connsiteY19" fmla="*/ 299022 h 624045"/>
              <a:gd name="connsiteX20" fmla="*/ 966404 w 4121300"/>
              <a:gd name="connsiteY20" fmla="*/ 268686 h 624045"/>
              <a:gd name="connsiteX21" fmla="*/ 1677122 w 4121300"/>
              <a:gd name="connsiteY21" fmla="*/ 186347 h 624045"/>
              <a:gd name="connsiteX22" fmla="*/ 2171158 w 4121300"/>
              <a:gd name="connsiteY22" fmla="*/ 134343 h 624045"/>
              <a:gd name="connsiteX23" fmla="*/ 3007552 w 4121300"/>
              <a:gd name="connsiteY23" fmla="*/ 82339 h 624045"/>
              <a:gd name="connsiteX24" fmla="*/ 3245903 w 4121300"/>
              <a:gd name="connsiteY24" fmla="*/ 65005 h 624045"/>
              <a:gd name="connsiteX25" fmla="*/ 3345577 w 4121300"/>
              <a:gd name="connsiteY25" fmla="*/ 47670 h 624045"/>
              <a:gd name="connsiteX26" fmla="*/ 3458252 w 4121300"/>
              <a:gd name="connsiteY26" fmla="*/ 4334 h 624045"/>
              <a:gd name="connsiteX27" fmla="*/ 3510256 w 4121300"/>
              <a:gd name="connsiteY27" fmla="*/ 0 h 624045"/>
              <a:gd name="connsiteX28" fmla="*/ 3666267 w 4121300"/>
              <a:gd name="connsiteY28" fmla="*/ 26002 h 624045"/>
              <a:gd name="connsiteX29" fmla="*/ 3826612 w 4121300"/>
              <a:gd name="connsiteY29" fmla="*/ 78006 h 624045"/>
              <a:gd name="connsiteX30" fmla="*/ 4030294 w 4121300"/>
              <a:gd name="connsiteY30" fmla="*/ 173346 h 624045"/>
              <a:gd name="connsiteX31" fmla="*/ 4086631 w 4121300"/>
              <a:gd name="connsiteY31" fmla="*/ 208015 h 624045"/>
              <a:gd name="connsiteX32" fmla="*/ 4108299 w 4121300"/>
              <a:gd name="connsiteY32" fmla="*/ 242684 h 624045"/>
              <a:gd name="connsiteX33" fmla="*/ 4121300 w 4121300"/>
              <a:gd name="connsiteY33" fmla="*/ 299022 h 624045"/>
              <a:gd name="connsiteX34" fmla="*/ 4108299 w 4121300"/>
              <a:gd name="connsiteY34" fmla="*/ 342358 h 624045"/>
              <a:gd name="connsiteX35" fmla="*/ 4082298 w 4121300"/>
              <a:gd name="connsiteY35" fmla="*/ 368360 h 624045"/>
              <a:gd name="connsiteX36" fmla="*/ 4034627 w 4121300"/>
              <a:gd name="connsiteY36" fmla="*/ 377027 h 624045"/>
              <a:gd name="connsiteX37" fmla="*/ 3822279 w 4121300"/>
              <a:gd name="connsiteY37" fmla="*/ 351026 h 624045"/>
              <a:gd name="connsiteX38" fmla="*/ 3284906 w 4121300"/>
              <a:gd name="connsiteY38" fmla="*/ 303355 h 624045"/>
              <a:gd name="connsiteX39" fmla="*/ 2734533 w 4121300"/>
              <a:gd name="connsiteY39" fmla="*/ 303355 h 624045"/>
              <a:gd name="connsiteX40" fmla="*/ 2158157 w 4121300"/>
              <a:gd name="connsiteY40" fmla="*/ 320690 h 624045"/>
              <a:gd name="connsiteX41" fmla="*/ 1612117 w 4121300"/>
              <a:gd name="connsiteY41" fmla="*/ 377027 h 624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121300" h="624045">
                <a:moveTo>
                  <a:pt x="1612117" y="377027"/>
                </a:moveTo>
                <a:lnTo>
                  <a:pt x="1360766" y="407363"/>
                </a:lnTo>
                <a:lnTo>
                  <a:pt x="1122415" y="450700"/>
                </a:lnTo>
                <a:lnTo>
                  <a:pt x="862396" y="511371"/>
                </a:lnTo>
                <a:lnTo>
                  <a:pt x="632713" y="576375"/>
                </a:lnTo>
                <a:lnTo>
                  <a:pt x="498370" y="624045"/>
                </a:lnTo>
                <a:lnTo>
                  <a:pt x="472368" y="624045"/>
                </a:lnTo>
                <a:lnTo>
                  <a:pt x="312023" y="541706"/>
                </a:lnTo>
                <a:lnTo>
                  <a:pt x="225350" y="485369"/>
                </a:lnTo>
                <a:lnTo>
                  <a:pt x="121342" y="390028"/>
                </a:lnTo>
                <a:lnTo>
                  <a:pt x="34669" y="299022"/>
                </a:lnTo>
                <a:lnTo>
                  <a:pt x="8667" y="268686"/>
                </a:lnTo>
                <a:lnTo>
                  <a:pt x="0" y="242684"/>
                </a:lnTo>
                <a:lnTo>
                  <a:pt x="13001" y="225350"/>
                </a:lnTo>
                <a:lnTo>
                  <a:pt x="39003" y="216682"/>
                </a:lnTo>
                <a:lnTo>
                  <a:pt x="95340" y="242684"/>
                </a:lnTo>
                <a:lnTo>
                  <a:pt x="186347" y="277354"/>
                </a:lnTo>
                <a:lnTo>
                  <a:pt x="325024" y="307689"/>
                </a:lnTo>
                <a:lnTo>
                  <a:pt x="498370" y="316356"/>
                </a:lnTo>
                <a:lnTo>
                  <a:pt x="715052" y="299022"/>
                </a:lnTo>
                <a:lnTo>
                  <a:pt x="966404" y="268686"/>
                </a:lnTo>
                <a:lnTo>
                  <a:pt x="1677122" y="186347"/>
                </a:lnTo>
                <a:lnTo>
                  <a:pt x="2171158" y="134343"/>
                </a:lnTo>
                <a:lnTo>
                  <a:pt x="3007552" y="82339"/>
                </a:lnTo>
                <a:lnTo>
                  <a:pt x="3245903" y="65005"/>
                </a:lnTo>
                <a:lnTo>
                  <a:pt x="3345577" y="47670"/>
                </a:lnTo>
                <a:lnTo>
                  <a:pt x="3458252" y="4334"/>
                </a:lnTo>
                <a:lnTo>
                  <a:pt x="3510256" y="0"/>
                </a:lnTo>
                <a:lnTo>
                  <a:pt x="3666267" y="26002"/>
                </a:lnTo>
                <a:lnTo>
                  <a:pt x="3826612" y="78006"/>
                </a:lnTo>
                <a:lnTo>
                  <a:pt x="4030294" y="173346"/>
                </a:lnTo>
                <a:lnTo>
                  <a:pt x="4086631" y="208015"/>
                </a:lnTo>
                <a:lnTo>
                  <a:pt x="4108299" y="242684"/>
                </a:lnTo>
                <a:lnTo>
                  <a:pt x="4121300" y="299022"/>
                </a:lnTo>
                <a:lnTo>
                  <a:pt x="4108299" y="342358"/>
                </a:lnTo>
                <a:lnTo>
                  <a:pt x="4082298" y="368360"/>
                </a:lnTo>
                <a:lnTo>
                  <a:pt x="4034627" y="377027"/>
                </a:lnTo>
                <a:lnTo>
                  <a:pt x="3822279" y="351026"/>
                </a:lnTo>
                <a:lnTo>
                  <a:pt x="3284906" y="303355"/>
                </a:lnTo>
                <a:lnTo>
                  <a:pt x="2734533" y="303355"/>
                </a:lnTo>
                <a:lnTo>
                  <a:pt x="2158157" y="320690"/>
                </a:lnTo>
                <a:lnTo>
                  <a:pt x="1612117" y="37702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373BFDFF-87F2-4AB1-8CF0-29FDD27C180B}"/>
              </a:ext>
            </a:extLst>
          </p:cNvPr>
          <p:cNvSpPr/>
          <p:nvPr/>
        </p:nvSpPr>
        <p:spPr>
          <a:xfrm>
            <a:off x="4932364" y="2352675"/>
            <a:ext cx="2219325" cy="388938"/>
          </a:xfrm>
          <a:custGeom>
            <a:avLst/>
            <a:gdLst>
              <a:gd name="connsiteX0" fmla="*/ 504825 w 2219325"/>
              <a:gd name="connsiteY0" fmla="*/ 352425 h 388144"/>
              <a:gd name="connsiteX1" fmla="*/ 14287 w 2219325"/>
              <a:gd name="connsiteY1" fmla="*/ 388144 h 388144"/>
              <a:gd name="connsiteX2" fmla="*/ 0 w 2219325"/>
              <a:gd name="connsiteY2" fmla="*/ 221456 h 388144"/>
              <a:gd name="connsiteX3" fmla="*/ 88106 w 2219325"/>
              <a:gd name="connsiteY3" fmla="*/ 226219 h 388144"/>
              <a:gd name="connsiteX4" fmla="*/ 495300 w 2219325"/>
              <a:gd name="connsiteY4" fmla="*/ 190500 h 388144"/>
              <a:gd name="connsiteX5" fmla="*/ 1095375 w 2219325"/>
              <a:gd name="connsiteY5" fmla="*/ 130969 h 388144"/>
              <a:gd name="connsiteX6" fmla="*/ 1526381 w 2219325"/>
              <a:gd name="connsiteY6" fmla="*/ 78581 h 388144"/>
              <a:gd name="connsiteX7" fmla="*/ 1593056 w 2219325"/>
              <a:gd name="connsiteY7" fmla="*/ 61913 h 388144"/>
              <a:gd name="connsiteX8" fmla="*/ 1750219 w 2219325"/>
              <a:gd name="connsiteY8" fmla="*/ 14288 h 388144"/>
              <a:gd name="connsiteX9" fmla="*/ 1802606 w 2219325"/>
              <a:gd name="connsiteY9" fmla="*/ 0 h 388144"/>
              <a:gd name="connsiteX10" fmla="*/ 2007394 w 2219325"/>
              <a:gd name="connsiteY10" fmla="*/ 26194 h 388144"/>
              <a:gd name="connsiteX11" fmla="*/ 2157412 w 2219325"/>
              <a:gd name="connsiteY11" fmla="*/ 90488 h 388144"/>
              <a:gd name="connsiteX12" fmla="*/ 2190750 w 2219325"/>
              <a:gd name="connsiteY12" fmla="*/ 142875 h 388144"/>
              <a:gd name="connsiteX13" fmla="*/ 2212181 w 2219325"/>
              <a:gd name="connsiteY13" fmla="*/ 178594 h 388144"/>
              <a:gd name="connsiteX14" fmla="*/ 2219325 w 2219325"/>
              <a:gd name="connsiteY14" fmla="*/ 209550 h 388144"/>
              <a:gd name="connsiteX15" fmla="*/ 2212181 w 2219325"/>
              <a:gd name="connsiteY15" fmla="*/ 230981 h 388144"/>
              <a:gd name="connsiteX16" fmla="*/ 2171700 w 2219325"/>
              <a:gd name="connsiteY16" fmla="*/ 257175 h 388144"/>
              <a:gd name="connsiteX17" fmla="*/ 2140744 w 2219325"/>
              <a:gd name="connsiteY17" fmla="*/ 269081 h 388144"/>
              <a:gd name="connsiteX18" fmla="*/ 1957387 w 2219325"/>
              <a:gd name="connsiteY18" fmla="*/ 247650 h 388144"/>
              <a:gd name="connsiteX19" fmla="*/ 1533525 w 2219325"/>
              <a:gd name="connsiteY19" fmla="*/ 252413 h 388144"/>
              <a:gd name="connsiteX20" fmla="*/ 1397794 w 2219325"/>
              <a:gd name="connsiteY20" fmla="*/ 269081 h 388144"/>
              <a:gd name="connsiteX21" fmla="*/ 504825 w 2219325"/>
              <a:gd name="connsiteY21" fmla="*/ 352425 h 3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19325" h="388144">
                <a:moveTo>
                  <a:pt x="504825" y="352425"/>
                </a:moveTo>
                <a:lnTo>
                  <a:pt x="14287" y="388144"/>
                </a:lnTo>
                <a:lnTo>
                  <a:pt x="0" y="221456"/>
                </a:lnTo>
                <a:lnTo>
                  <a:pt x="88106" y="226219"/>
                </a:lnTo>
                <a:lnTo>
                  <a:pt x="495300" y="190500"/>
                </a:lnTo>
                <a:lnTo>
                  <a:pt x="1095375" y="130969"/>
                </a:lnTo>
                <a:lnTo>
                  <a:pt x="1526381" y="78581"/>
                </a:lnTo>
                <a:lnTo>
                  <a:pt x="1593056" y="61913"/>
                </a:lnTo>
                <a:lnTo>
                  <a:pt x="1750219" y="14288"/>
                </a:lnTo>
                <a:lnTo>
                  <a:pt x="1802606" y="0"/>
                </a:lnTo>
                <a:lnTo>
                  <a:pt x="2007394" y="26194"/>
                </a:lnTo>
                <a:lnTo>
                  <a:pt x="2157412" y="90488"/>
                </a:lnTo>
                <a:lnTo>
                  <a:pt x="2190750" y="142875"/>
                </a:lnTo>
                <a:lnTo>
                  <a:pt x="2212181" y="178594"/>
                </a:lnTo>
                <a:lnTo>
                  <a:pt x="2219325" y="209550"/>
                </a:lnTo>
                <a:lnTo>
                  <a:pt x="2212181" y="230981"/>
                </a:lnTo>
                <a:lnTo>
                  <a:pt x="2171700" y="257175"/>
                </a:lnTo>
                <a:lnTo>
                  <a:pt x="2140744" y="269081"/>
                </a:lnTo>
                <a:lnTo>
                  <a:pt x="1957387" y="247650"/>
                </a:lnTo>
                <a:lnTo>
                  <a:pt x="1533525" y="252413"/>
                </a:lnTo>
                <a:lnTo>
                  <a:pt x="1397794" y="269081"/>
                </a:lnTo>
                <a:lnTo>
                  <a:pt x="504825" y="3524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AE5DE248-C3A2-478D-90BC-B322B5E838EB}"/>
              </a:ext>
            </a:extLst>
          </p:cNvPr>
          <p:cNvSpPr/>
          <p:nvPr/>
        </p:nvSpPr>
        <p:spPr>
          <a:xfrm rot="16200000">
            <a:off x="2876551" y="2606676"/>
            <a:ext cx="3143250" cy="1273175"/>
          </a:xfrm>
          <a:custGeom>
            <a:avLst/>
            <a:gdLst>
              <a:gd name="connsiteX0" fmla="*/ 1797050 w 3143250"/>
              <a:gd name="connsiteY0" fmla="*/ 857250 h 1273175"/>
              <a:gd name="connsiteX1" fmla="*/ 2057400 w 3143250"/>
              <a:gd name="connsiteY1" fmla="*/ 904875 h 1273175"/>
              <a:gd name="connsiteX2" fmla="*/ 2419350 w 3143250"/>
              <a:gd name="connsiteY2" fmla="*/ 955675 h 1273175"/>
              <a:gd name="connsiteX3" fmla="*/ 2774950 w 3143250"/>
              <a:gd name="connsiteY3" fmla="*/ 987425 h 1273175"/>
              <a:gd name="connsiteX4" fmla="*/ 2851150 w 3143250"/>
              <a:gd name="connsiteY4" fmla="*/ 984250 h 1273175"/>
              <a:gd name="connsiteX5" fmla="*/ 2927350 w 3143250"/>
              <a:gd name="connsiteY5" fmla="*/ 968375 h 1273175"/>
              <a:gd name="connsiteX6" fmla="*/ 3038475 w 3143250"/>
              <a:gd name="connsiteY6" fmla="*/ 920750 h 1273175"/>
              <a:gd name="connsiteX7" fmla="*/ 3089275 w 3143250"/>
              <a:gd name="connsiteY7" fmla="*/ 892175 h 1273175"/>
              <a:gd name="connsiteX8" fmla="*/ 3098800 w 3143250"/>
              <a:gd name="connsiteY8" fmla="*/ 889000 h 1273175"/>
              <a:gd name="connsiteX9" fmla="*/ 3121025 w 3143250"/>
              <a:gd name="connsiteY9" fmla="*/ 885825 h 1273175"/>
              <a:gd name="connsiteX10" fmla="*/ 3133725 w 3143250"/>
              <a:gd name="connsiteY10" fmla="*/ 892175 h 1273175"/>
              <a:gd name="connsiteX11" fmla="*/ 3143250 w 3143250"/>
              <a:gd name="connsiteY11" fmla="*/ 904875 h 1273175"/>
              <a:gd name="connsiteX12" fmla="*/ 3130550 w 3143250"/>
              <a:gd name="connsiteY12" fmla="*/ 936625 h 1273175"/>
              <a:gd name="connsiteX13" fmla="*/ 3073400 w 3143250"/>
              <a:gd name="connsiteY13" fmla="*/ 1028700 h 1273175"/>
              <a:gd name="connsiteX14" fmla="*/ 2927350 w 3143250"/>
              <a:gd name="connsiteY14" fmla="*/ 1263650 h 1273175"/>
              <a:gd name="connsiteX15" fmla="*/ 2752725 w 3143250"/>
              <a:gd name="connsiteY15" fmla="*/ 1273175 h 1273175"/>
              <a:gd name="connsiteX16" fmla="*/ 2549525 w 3143250"/>
              <a:gd name="connsiteY16" fmla="*/ 1250950 h 1273175"/>
              <a:gd name="connsiteX17" fmla="*/ 2235200 w 3143250"/>
              <a:gd name="connsiteY17" fmla="*/ 1203325 h 1273175"/>
              <a:gd name="connsiteX18" fmla="*/ 2060575 w 3143250"/>
              <a:gd name="connsiteY18" fmla="*/ 1177925 h 1273175"/>
              <a:gd name="connsiteX19" fmla="*/ 1733550 w 3143250"/>
              <a:gd name="connsiteY19" fmla="*/ 1092200 h 1273175"/>
              <a:gd name="connsiteX20" fmla="*/ 1476375 w 3143250"/>
              <a:gd name="connsiteY20" fmla="*/ 1012825 h 1273175"/>
              <a:gd name="connsiteX21" fmla="*/ 1276350 w 3143250"/>
              <a:gd name="connsiteY21" fmla="*/ 939800 h 1273175"/>
              <a:gd name="connsiteX22" fmla="*/ 1098550 w 3143250"/>
              <a:gd name="connsiteY22" fmla="*/ 873125 h 1273175"/>
              <a:gd name="connsiteX23" fmla="*/ 917575 w 3143250"/>
              <a:gd name="connsiteY23" fmla="*/ 784225 h 1273175"/>
              <a:gd name="connsiteX24" fmla="*/ 676275 w 3143250"/>
              <a:gd name="connsiteY24" fmla="*/ 638175 h 1273175"/>
              <a:gd name="connsiteX25" fmla="*/ 476250 w 3143250"/>
              <a:gd name="connsiteY25" fmla="*/ 485775 h 1273175"/>
              <a:gd name="connsiteX26" fmla="*/ 320675 w 3143250"/>
              <a:gd name="connsiteY26" fmla="*/ 358775 h 1273175"/>
              <a:gd name="connsiteX27" fmla="*/ 187325 w 3143250"/>
              <a:gd name="connsiteY27" fmla="*/ 234950 h 1273175"/>
              <a:gd name="connsiteX28" fmla="*/ 50800 w 3143250"/>
              <a:gd name="connsiteY28" fmla="*/ 107950 h 1273175"/>
              <a:gd name="connsiteX29" fmla="*/ 12700 w 3143250"/>
              <a:gd name="connsiteY29" fmla="*/ 63500 h 1273175"/>
              <a:gd name="connsiteX30" fmla="*/ 0 w 3143250"/>
              <a:gd name="connsiteY30" fmla="*/ 34925 h 1273175"/>
              <a:gd name="connsiteX31" fmla="*/ 3175 w 3143250"/>
              <a:gd name="connsiteY31" fmla="*/ 15875 h 1273175"/>
              <a:gd name="connsiteX32" fmla="*/ 9525 w 3143250"/>
              <a:gd name="connsiteY32" fmla="*/ 3175 h 1273175"/>
              <a:gd name="connsiteX33" fmla="*/ 28575 w 3143250"/>
              <a:gd name="connsiteY33" fmla="*/ 0 h 1273175"/>
              <a:gd name="connsiteX34" fmla="*/ 57150 w 3143250"/>
              <a:gd name="connsiteY34" fmla="*/ 9525 h 1273175"/>
              <a:gd name="connsiteX35" fmla="*/ 104775 w 3143250"/>
              <a:gd name="connsiteY35" fmla="*/ 47625 h 1273175"/>
              <a:gd name="connsiteX36" fmla="*/ 269875 w 3143250"/>
              <a:gd name="connsiteY36" fmla="*/ 187325 h 1273175"/>
              <a:gd name="connsiteX37" fmla="*/ 508000 w 3143250"/>
              <a:gd name="connsiteY37" fmla="*/ 349250 h 1273175"/>
              <a:gd name="connsiteX38" fmla="*/ 800100 w 3143250"/>
              <a:gd name="connsiteY38" fmla="*/ 514350 h 1273175"/>
              <a:gd name="connsiteX39" fmla="*/ 1155700 w 3143250"/>
              <a:gd name="connsiteY39" fmla="*/ 669925 h 1273175"/>
              <a:gd name="connsiteX40" fmla="*/ 1543050 w 3143250"/>
              <a:gd name="connsiteY40" fmla="*/ 793750 h 1273175"/>
              <a:gd name="connsiteX41" fmla="*/ 1797050 w 3143250"/>
              <a:gd name="connsiteY41" fmla="*/ 857250 h 127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143250" h="1273175">
                <a:moveTo>
                  <a:pt x="1797050" y="857250"/>
                </a:moveTo>
                <a:lnTo>
                  <a:pt x="2057400" y="904875"/>
                </a:lnTo>
                <a:lnTo>
                  <a:pt x="2419350" y="955675"/>
                </a:lnTo>
                <a:lnTo>
                  <a:pt x="2774950" y="987425"/>
                </a:lnTo>
                <a:lnTo>
                  <a:pt x="2851150" y="984250"/>
                </a:lnTo>
                <a:lnTo>
                  <a:pt x="2927350" y="968375"/>
                </a:lnTo>
                <a:lnTo>
                  <a:pt x="3038475" y="920750"/>
                </a:lnTo>
                <a:lnTo>
                  <a:pt x="3089275" y="892175"/>
                </a:lnTo>
                <a:lnTo>
                  <a:pt x="3098800" y="889000"/>
                </a:lnTo>
                <a:lnTo>
                  <a:pt x="3121025" y="885825"/>
                </a:lnTo>
                <a:lnTo>
                  <a:pt x="3133725" y="892175"/>
                </a:lnTo>
                <a:lnTo>
                  <a:pt x="3143250" y="904875"/>
                </a:lnTo>
                <a:lnTo>
                  <a:pt x="3130550" y="936625"/>
                </a:lnTo>
                <a:lnTo>
                  <a:pt x="3073400" y="1028700"/>
                </a:lnTo>
                <a:lnTo>
                  <a:pt x="2927350" y="1263650"/>
                </a:lnTo>
                <a:lnTo>
                  <a:pt x="2752725" y="1273175"/>
                </a:lnTo>
                <a:lnTo>
                  <a:pt x="2549525" y="1250950"/>
                </a:lnTo>
                <a:lnTo>
                  <a:pt x="2235200" y="1203325"/>
                </a:lnTo>
                <a:lnTo>
                  <a:pt x="2060575" y="1177925"/>
                </a:lnTo>
                <a:lnTo>
                  <a:pt x="1733550" y="1092200"/>
                </a:lnTo>
                <a:lnTo>
                  <a:pt x="1476375" y="1012825"/>
                </a:lnTo>
                <a:lnTo>
                  <a:pt x="1276350" y="939800"/>
                </a:lnTo>
                <a:lnTo>
                  <a:pt x="1098550" y="873125"/>
                </a:lnTo>
                <a:lnTo>
                  <a:pt x="917575" y="784225"/>
                </a:lnTo>
                <a:lnTo>
                  <a:pt x="676275" y="638175"/>
                </a:lnTo>
                <a:lnTo>
                  <a:pt x="476250" y="485775"/>
                </a:lnTo>
                <a:lnTo>
                  <a:pt x="320675" y="358775"/>
                </a:lnTo>
                <a:lnTo>
                  <a:pt x="187325" y="234950"/>
                </a:lnTo>
                <a:lnTo>
                  <a:pt x="50800" y="107950"/>
                </a:lnTo>
                <a:lnTo>
                  <a:pt x="12700" y="63500"/>
                </a:lnTo>
                <a:lnTo>
                  <a:pt x="0" y="34925"/>
                </a:lnTo>
                <a:lnTo>
                  <a:pt x="3175" y="15875"/>
                </a:lnTo>
                <a:lnTo>
                  <a:pt x="9525" y="3175"/>
                </a:lnTo>
                <a:lnTo>
                  <a:pt x="28575" y="0"/>
                </a:lnTo>
                <a:lnTo>
                  <a:pt x="57150" y="9525"/>
                </a:lnTo>
                <a:lnTo>
                  <a:pt x="104775" y="47625"/>
                </a:lnTo>
                <a:lnTo>
                  <a:pt x="269875" y="187325"/>
                </a:lnTo>
                <a:lnTo>
                  <a:pt x="508000" y="349250"/>
                </a:lnTo>
                <a:lnTo>
                  <a:pt x="800100" y="514350"/>
                </a:lnTo>
                <a:lnTo>
                  <a:pt x="1155700" y="669925"/>
                </a:lnTo>
                <a:lnTo>
                  <a:pt x="1543050" y="793750"/>
                </a:lnTo>
                <a:lnTo>
                  <a:pt x="1797050" y="8572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36525066-F871-4019-BE64-02B7DCD96126}"/>
              </a:ext>
            </a:extLst>
          </p:cNvPr>
          <p:cNvSpPr/>
          <p:nvPr/>
        </p:nvSpPr>
        <p:spPr>
          <a:xfrm>
            <a:off x="6315075" y="2555875"/>
            <a:ext cx="2255838" cy="1854200"/>
          </a:xfrm>
          <a:custGeom>
            <a:avLst/>
            <a:gdLst>
              <a:gd name="connsiteX0" fmla="*/ 741406 w 2255991"/>
              <a:gd name="connsiteY0" fmla="*/ 1020315 h 1853514"/>
              <a:gd name="connsiteX1" fmla="*/ 564881 w 2255991"/>
              <a:gd name="connsiteY1" fmla="*/ 787302 h 1853514"/>
              <a:gd name="connsiteX2" fmla="*/ 335398 w 2255991"/>
              <a:gd name="connsiteY2" fmla="*/ 487210 h 1853514"/>
              <a:gd name="connsiteX3" fmla="*/ 204769 w 2255991"/>
              <a:gd name="connsiteY3" fmla="*/ 321276 h 1853514"/>
              <a:gd name="connsiteX4" fmla="*/ 0 w 2255991"/>
              <a:gd name="connsiteY4" fmla="*/ 42366 h 1853514"/>
              <a:gd name="connsiteX5" fmla="*/ 102385 w 2255991"/>
              <a:gd name="connsiteY5" fmla="*/ 0 h 1853514"/>
              <a:gd name="connsiteX6" fmla="*/ 165934 w 2255991"/>
              <a:gd name="connsiteY6" fmla="*/ 88263 h 1853514"/>
              <a:gd name="connsiteX7" fmla="*/ 303623 w 2255991"/>
              <a:gd name="connsiteY7" fmla="*/ 243605 h 1853514"/>
              <a:gd name="connsiteX8" fmla="*/ 529576 w 2255991"/>
              <a:gd name="connsiteY8" fmla="*/ 497801 h 1853514"/>
              <a:gd name="connsiteX9" fmla="*/ 840260 w 2255991"/>
              <a:gd name="connsiteY9" fmla="*/ 812016 h 1853514"/>
              <a:gd name="connsiteX10" fmla="*/ 1108578 w 2255991"/>
              <a:gd name="connsiteY10" fmla="*/ 1069742 h 1853514"/>
              <a:gd name="connsiteX11" fmla="*/ 1323939 w 2255991"/>
              <a:gd name="connsiteY11" fmla="*/ 1239207 h 1853514"/>
              <a:gd name="connsiteX12" fmla="*/ 1758190 w 2255991"/>
              <a:gd name="connsiteY12" fmla="*/ 1514586 h 1853514"/>
              <a:gd name="connsiteX13" fmla="*/ 2195973 w 2255991"/>
              <a:gd name="connsiteY13" fmla="*/ 1772312 h 1853514"/>
              <a:gd name="connsiteX14" fmla="*/ 2241869 w 2255991"/>
              <a:gd name="connsiteY14" fmla="*/ 1800556 h 1853514"/>
              <a:gd name="connsiteX15" fmla="*/ 2255991 w 2255991"/>
              <a:gd name="connsiteY15" fmla="*/ 1818209 h 1853514"/>
              <a:gd name="connsiteX16" fmla="*/ 2255991 w 2255991"/>
              <a:gd name="connsiteY16" fmla="*/ 1842922 h 1853514"/>
              <a:gd name="connsiteX17" fmla="*/ 2245400 w 2255991"/>
              <a:gd name="connsiteY17" fmla="*/ 1853514 h 1853514"/>
              <a:gd name="connsiteX18" fmla="*/ 1514586 w 2255991"/>
              <a:gd name="connsiteY18" fmla="*/ 1828800 h 1853514"/>
              <a:gd name="connsiteX19" fmla="*/ 1440445 w 2255991"/>
              <a:gd name="connsiteY19" fmla="*/ 1821739 h 1853514"/>
              <a:gd name="connsiteX20" fmla="*/ 1362774 w 2255991"/>
              <a:gd name="connsiteY20" fmla="*/ 1797026 h 1853514"/>
              <a:gd name="connsiteX21" fmla="*/ 1299225 w 2255991"/>
              <a:gd name="connsiteY21" fmla="*/ 1758190 h 1853514"/>
              <a:gd name="connsiteX22" fmla="*/ 1165066 w 2255991"/>
              <a:gd name="connsiteY22" fmla="*/ 1588726 h 1853514"/>
              <a:gd name="connsiteX23" fmla="*/ 893217 w 2255991"/>
              <a:gd name="connsiteY23" fmla="*/ 1221554 h 1853514"/>
              <a:gd name="connsiteX24" fmla="*/ 741406 w 2255991"/>
              <a:gd name="connsiteY24" fmla="*/ 1020315 h 185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55991" h="1853514">
                <a:moveTo>
                  <a:pt x="741406" y="1020315"/>
                </a:moveTo>
                <a:lnTo>
                  <a:pt x="564881" y="787302"/>
                </a:lnTo>
                <a:lnTo>
                  <a:pt x="335398" y="487210"/>
                </a:lnTo>
                <a:lnTo>
                  <a:pt x="204769" y="321276"/>
                </a:lnTo>
                <a:lnTo>
                  <a:pt x="0" y="42366"/>
                </a:lnTo>
                <a:lnTo>
                  <a:pt x="102385" y="0"/>
                </a:lnTo>
                <a:lnTo>
                  <a:pt x="165934" y="88263"/>
                </a:lnTo>
                <a:lnTo>
                  <a:pt x="303623" y="243605"/>
                </a:lnTo>
                <a:lnTo>
                  <a:pt x="529576" y="497801"/>
                </a:lnTo>
                <a:lnTo>
                  <a:pt x="840260" y="812016"/>
                </a:lnTo>
                <a:lnTo>
                  <a:pt x="1108578" y="1069742"/>
                </a:lnTo>
                <a:lnTo>
                  <a:pt x="1323939" y="1239207"/>
                </a:lnTo>
                <a:lnTo>
                  <a:pt x="1758190" y="1514586"/>
                </a:lnTo>
                <a:lnTo>
                  <a:pt x="2195973" y="1772312"/>
                </a:lnTo>
                <a:lnTo>
                  <a:pt x="2241869" y="1800556"/>
                </a:lnTo>
                <a:lnTo>
                  <a:pt x="2255991" y="1818209"/>
                </a:lnTo>
                <a:lnTo>
                  <a:pt x="2255991" y="1842922"/>
                </a:lnTo>
                <a:lnTo>
                  <a:pt x="2245400" y="1853514"/>
                </a:lnTo>
                <a:lnTo>
                  <a:pt x="1514586" y="1828800"/>
                </a:lnTo>
                <a:lnTo>
                  <a:pt x="1440445" y="1821739"/>
                </a:lnTo>
                <a:lnTo>
                  <a:pt x="1362774" y="1797026"/>
                </a:lnTo>
                <a:lnTo>
                  <a:pt x="1299225" y="1758190"/>
                </a:lnTo>
                <a:lnTo>
                  <a:pt x="1165066" y="1588726"/>
                </a:lnTo>
                <a:lnTo>
                  <a:pt x="893217" y="1221554"/>
                </a:lnTo>
                <a:lnTo>
                  <a:pt x="741406" y="102031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98E72055-781D-43D1-B180-EE9C953EC324}"/>
              </a:ext>
            </a:extLst>
          </p:cNvPr>
          <p:cNvSpPr/>
          <p:nvPr/>
        </p:nvSpPr>
        <p:spPr>
          <a:xfrm>
            <a:off x="5149851" y="3495675"/>
            <a:ext cx="1871663" cy="1714500"/>
          </a:xfrm>
          <a:custGeom>
            <a:avLst/>
            <a:gdLst>
              <a:gd name="connsiteX0" fmla="*/ 572322 w 1871560"/>
              <a:gd name="connsiteY0" fmla="*/ 335499 h 1713677"/>
              <a:gd name="connsiteX1" fmla="*/ 101966 w 1871560"/>
              <a:gd name="connsiteY1" fmla="*/ 404572 h 1713677"/>
              <a:gd name="connsiteX2" fmla="*/ 0 w 1871560"/>
              <a:gd name="connsiteY2" fmla="*/ 230244 h 1713677"/>
              <a:gd name="connsiteX3" fmla="*/ 154593 w 1871560"/>
              <a:gd name="connsiteY3" fmla="*/ 220377 h 1713677"/>
              <a:gd name="connsiteX4" fmla="*/ 536141 w 1871560"/>
              <a:gd name="connsiteY4" fmla="*/ 177617 h 1713677"/>
              <a:gd name="connsiteX5" fmla="*/ 960449 w 1871560"/>
              <a:gd name="connsiteY5" fmla="*/ 121700 h 1713677"/>
              <a:gd name="connsiteX6" fmla="*/ 1318973 w 1871560"/>
              <a:gd name="connsiteY6" fmla="*/ 72362 h 1713677"/>
              <a:gd name="connsiteX7" fmla="*/ 1361732 w 1871560"/>
              <a:gd name="connsiteY7" fmla="*/ 65784 h 1713677"/>
              <a:gd name="connsiteX8" fmla="*/ 1483433 w 1871560"/>
              <a:gd name="connsiteY8" fmla="*/ 9867 h 1713677"/>
              <a:gd name="connsiteX9" fmla="*/ 1509747 w 1871560"/>
              <a:gd name="connsiteY9" fmla="*/ 0 h 1713677"/>
              <a:gd name="connsiteX10" fmla="*/ 1582109 w 1871560"/>
              <a:gd name="connsiteY10" fmla="*/ 32892 h 1713677"/>
              <a:gd name="connsiteX11" fmla="*/ 1667629 w 1871560"/>
              <a:gd name="connsiteY11" fmla="*/ 98676 h 1713677"/>
              <a:gd name="connsiteX12" fmla="*/ 1756438 w 1871560"/>
              <a:gd name="connsiteY12" fmla="*/ 180906 h 1713677"/>
              <a:gd name="connsiteX13" fmla="*/ 1851825 w 1871560"/>
              <a:gd name="connsiteY13" fmla="*/ 302607 h 1713677"/>
              <a:gd name="connsiteX14" fmla="*/ 1868271 w 1871560"/>
              <a:gd name="connsiteY14" fmla="*/ 342077 h 1713677"/>
              <a:gd name="connsiteX15" fmla="*/ 1871560 w 1871560"/>
              <a:gd name="connsiteY15" fmla="*/ 368391 h 1713677"/>
              <a:gd name="connsiteX16" fmla="*/ 1868271 w 1871560"/>
              <a:gd name="connsiteY16" fmla="*/ 401283 h 1713677"/>
              <a:gd name="connsiteX17" fmla="*/ 1851825 w 1871560"/>
              <a:gd name="connsiteY17" fmla="*/ 430886 h 1713677"/>
              <a:gd name="connsiteX18" fmla="*/ 1832089 w 1871560"/>
              <a:gd name="connsiteY18" fmla="*/ 460489 h 1713677"/>
              <a:gd name="connsiteX19" fmla="*/ 1809065 w 1871560"/>
              <a:gd name="connsiteY19" fmla="*/ 532852 h 1713677"/>
              <a:gd name="connsiteX20" fmla="*/ 1789330 w 1871560"/>
              <a:gd name="connsiteY20" fmla="*/ 634817 h 1713677"/>
              <a:gd name="connsiteX21" fmla="*/ 1782751 w 1871560"/>
              <a:gd name="connsiteY21" fmla="*/ 894665 h 1713677"/>
              <a:gd name="connsiteX22" fmla="*/ 1769594 w 1871560"/>
              <a:gd name="connsiteY22" fmla="*/ 1299237 h 1713677"/>
              <a:gd name="connsiteX23" fmla="*/ 1769594 w 1871560"/>
              <a:gd name="connsiteY23" fmla="*/ 1384757 h 1713677"/>
              <a:gd name="connsiteX24" fmla="*/ 1759727 w 1871560"/>
              <a:gd name="connsiteY24" fmla="*/ 1470276 h 1713677"/>
              <a:gd name="connsiteX25" fmla="*/ 1739991 w 1871560"/>
              <a:gd name="connsiteY25" fmla="*/ 1575531 h 1713677"/>
              <a:gd name="connsiteX26" fmla="*/ 1716967 w 1871560"/>
              <a:gd name="connsiteY26" fmla="*/ 1661050 h 1713677"/>
              <a:gd name="connsiteX27" fmla="*/ 1697232 w 1871560"/>
              <a:gd name="connsiteY27" fmla="*/ 1687364 h 1713677"/>
              <a:gd name="connsiteX28" fmla="*/ 1667629 w 1871560"/>
              <a:gd name="connsiteY28" fmla="*/ 1707099 h 1713677"/>
              <a:gd name="connsiteX29" fmla="*/ 1641315 w 1871560"/>
              <a:gd name="connsiteY29" fmla="*/ 1713677 h 1713677"/>
              <a:gd name="connsiteX30" fmla="*/ 1611712 w 1871560"/>
              <a:gd name="connsiteY30" fmla="*/ 1707099 h 1713677"/>
              <a:gd name="connsiteX31" fmla="*/ 1595266 w 1871560"/>
              <a:gd name="connsiteY31" fmla="*/ 1693942 h 1713677"/>
              <a:gd name="connsiteX32" fmla="*/ 1562374 w 1871560"/>
              <a:gd name="connsiteY32" fmla="*/ 1641315 h 1713677"/>
              <a:gd name="connsiteX33" fmla="*/ 1496590 w 1871560"/>
              <a:gd name="connsiteY33" fmla="*/ 1516325 h 1713677"/>
              <a:gd name="connsiteX34" fmla="*/ 1519615 w 1871560"/>
              <a:gd name="connsiteY34" fmla="*/ 1315683 h 1713677"/>
              <a:gd name="connsiteX35" fmla="*/ 1522904 w 1871560"/>
              <a:gd name="connsiteY35" fmla="*/ 881508 h 1713677"/>
              <a:gd name="connsiteX36" fmla="*/ 1542639 w 1871560"/>
              <a:gd name="connsiteY36" fmla="*/ 730204 h 1713677"/>
              <a:gd name="connsiteX37" fmla="*/ 1542639 w 1871560"/>
              <a:gd name="connsiteY37" fmla="*/ 394705 h 1713677"/>
              <a:gd name="connsiteX38" fmla="*/ 1539350 w 1871560"/>
              <a:gd name="connsiteY38" fmla="*/ 355234 h 1713677"/>
              <a:gd name="connsiteX39" fmla="*/ 1522904 w 1871560"/>
              <a:gd name="connsiteY39" fmla="*/ 312475 h 1713677"/>
              <a:gd name="connsiteX40" fmla="*/ 1496590 w 1871560"/>
              <a:gd name="connsiteY40" fmla="*/ 286161 h 1713677"/>
              <a:gd name="connsiteX41" fmla="*/ 1473566 w 1871560"/>
              <a:gd name="connsiteY41" fmla="*/ 273004 h 1713677"/>
              <a:gd name="connsiteX42" fmla="*/ 1417649 w 1871560"/>
              <a:gd name="connsiteY42" fmla="*/ 259847 h 1713677"/>
              <a:gd name="connsiteX43" fmla="*/ 572322 w 1871560"/>
              <a:gd name="connsiteY43" fmla="*/ 335499 h 171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871560" h="1713677">
                <a:moveTo>
                  <a:pt x="572322" y="335499"/>
                </a:moveTo>
                <a:lnTo>
                  <a:pt x="101966" y="404572"/>
                </a:lnTo>
                <a:lnTo>
                  <a:pt x="0" y="230244"/>
                </a:lnTo>
                <a:lnTo>
                  <a:pt x="154593" y="220377"/>
                </a:lnTo>
                <a:lnTo>
                  <a:pt x="536141" y="177617"/>
                </a:lnTo>
                <a:lnTo>
                  <a:pt x="960449" y="121700"/>
                </a:lnTo>
                <a:lnTo>
                  <a:pt x="1318973" y="72362"/>
                </a:lnTo>
                <a:lnTo>
                  <a:pt x="1361732" y="65784"/>
                </a:lnTo>
                <a:lnTo>
                  <a:pt x="1483433" y="9867"/>
                </a:lnTo>
                <a:lnTo>
                  <a:pt x="1509747" y="0"/>
                </a:lnTo>
                <a:lnTo>
                  <a:pt x="1582109" y="32892"/>
                </a:lnTo>
                <a:lnTo>
                  <a:pt x="1667629" y="98676"/>
                </a:lnTo>
                <a:lnTo>
                  <a:pt x="1756438" y="180906"/>
                </a:lnTo>
                <a:lnTo>
                  <a:pt x="1851825" y="302607"/>
                </a:lnTo>
                <a:lnTo>
                  <a:pt x="1868271" y="342077"/>
                </a:lnTo>
                <a:lnTo>
                  <a:pt x="1871560" y="368391"/>
                </a:lnTo>
                <a:lnTo>
                  <a:pt x="1868271" y="401283"/>
                </a:lnTo>
                <a:lnTo>
                  <a:pt x="1851825" y="430886"/>
                </a:lnTo>
                <a:lnTo>
                  <a:pt x="1832089" y="460489"/>
                </a:lnTo>
                <a:lnTo>
                  <a:pt x="1809065" y="532852"/>
                </a:lnTo>
                <a:lnTo>
                  <a:pt x="1789330" y="634817"/>
                </a:lnTo>
                <a:lnTo>
                  <a:pt x="1782751" y="894665"/>
                </a:lnTo>
                <a:lnTo>
                  <a:pt x="1769594" y="1299237"/>
                </a:lnTo>
                <a:lnTo>
                  <a:pt x="1769594" y="1384757"/>
                </a:lnTo>
                <a:lnTo>
                  <a:pt x="1759727" y="1470276"/>
                </a:lnTo>
                <a:lnTo>
                  <a:pt x="1739991" y="1575531"/>
                </a:lnTo>
                <a:lnTo>
                  <a:pt x="1716967" y="1661050"/>
                </a:lnTo>
                <a:lnTo>
                  <a:pt x="1697232" y="1687364"/>
                </a:lnTo>
                <a:lnTo>
                  <a:pt x="1667629" y="1707099"/>
                </a:lnTo>
                <a:lnTo>
                  <a:pt x="1641315" y="1713677"/>
                </a:lnTo>
                <a:lnTo>
                  <a:pt x="1611712" y="1707099"/>
                </a:lnTo>
                <a:lnTo>
                  <a:pt x="1595266" y="1693942"/>
                </a:lnTo>
                <a:lnTo>
                  <a:pt x="1562374" y="1641315"/>
                </a:lnTo>
                <a:lnTo>
                  <a:pt x="1496590" y="1516325"/>
                </a:lnTo>
                <a:lnTo>
                  <a:pt x="1519615" y="1315683"/>
                </a:lnTo>
                <a:cubicBezTo>
                  <a:pt x="1520711" y="1170958"/>
                  <a:pt x="1519067" y="1036101"/>
                  <a:pt x="1522904" y="881508"/>
                </a:cubicBezTo>
                <a:lnTo>
                  <a:pt x="1542639" y="730204"/>
                </a:lnTo>
                <a:lnTo>
                  <a:pt x="1542639" y="394705"/>
                </a:lnTo>
                <a:lnTo>
                  <a:pt x="1539350" y="355234"/>
                </a:lnTo>
                <a:lnTo>
                  <a:pt x="1522904" y="312475"/>
                </a:lnTo>
                <a:lnTo>
                  <a:pt x="1496590" y="286161"/>
                </a:lnTo>
                <a:lnTo>
                  <a:pt x="1473566" y="273004"/>
                </a:lnTo>
                <a:lnTo>
                  <a:pt x="1417649" y="259847"/>
                </a:lnTo>
                <a:lnTo>
                  <a:pt x="572322" y="33549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70FFD1B7-084E-45FD-A1AE-0F62CAED6427}"/>
              </a:ext>
            </a:extLst>
          </p:cNvPr>
          <p:cNvSpPr/>
          <p:nvPr/>
        </p:nvSpPr>
        <p:spPr>
          <a:xfrm>
            <a:off x="5199063" y="4171950"/>
            <a:ext cx="1600200" cy="304800"/>
          </a:xfrm>
          <a:custGeom>
            <a:avLst/>
            <a:gdLst>
              <a:gd name="connsiteX0" fmla="*/ 800100 w 1600200"/>
              <a:gd name="connsiteY0" fmla="*/ 252413 h 304800"/>
              <a:gd name="connsiteX1" fmla="*/ 385762 w 1600200"/>
              <a:gd name="connsiteY1" fmla="*/ 304800 h 304800"/>
              <a:gd name="connsiteX2" fmla="*/ 340519 w 1600200"/>
              <a:gd name="connsiteY2" fmla="*/ 302419 h 304800"/>
              <a:gd name="connsiteX3" fmla="*/ 52387 w 1600200"/>
              <a:gd name="connsiteY3" fmla="*/ 264319 h 304800"/>
              <a:gd name="connsiteX4" fmla="*/ 0 w 1600200"/>
              <a:gd name="connsiteY4" fmla="*/ 154781 h 304800"/>
              <a:gd name="connsiteX5" fmla="*/ 257175 w 1600200"/>
              <a:gd name="connsiteY5" fmla="*/ 133350 h 304800"/>
              <a:gd name="connsiteX6" fmla="*/ 664369 w 1600200"/>
              <a:gd name="connsiteY6" fmla="*/ 92869 h 304800"/>
              <a:gd name="connsiteX7" fmla="*/ 1045369 w 1600200"/>
              <a:gd name="connsiteY7" fmla="*/ 42863 h 304800"/>
              <a:gd name="connsiteX8" fmla="*/ 1173956 w 1600200"/>
              <a:gd name="connsiteY8" fmla="*/ 19050 h 304800"/>
              <a:gd name="connsiteX9" fmla="*/ 1254919 w 1600200"/>
              <a:gd name="connsiteY9" fmla="*/ 0 h 304800"/>
              <a:gd name="connsiteX10" fmla="*/ 1288256 w 1600200"/>
              <a:gd name="connsiteY10" fmla="*/ 0 h 304800"/>
              <a:gd name="connsiteX11" fmla="*/ 1516856 w 1600200"/>
              <a:gd name="connsiteY11" fmla="*/ 61913 h 304800"/>
              <a:gd name="connsiteX12" fmla="*/ 1600200 w 1600200"/>
              <a:gd name="connsiteY12" fmla="*/ 192881 h 304800"/>
              <a:gd name="connsiteX13" fmla="*/ 1443037 w 1600200"/>
              <a:gd name="connsiteY13" fmla="*/ 192881 h 304800"/>
              <a:gd name="connsiteX14" fmla="*/ 800100 w 1600200"/>
              <a:gd name="connsiteY14" fmla="*/ 252413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00200" h="304800">
                <a:moveTo>
                  <a:pt x="800100" y="252413"/>
                </a:moveTo>
                <a:lnTo>
                  <a:pt x="385762" y="304800"/>
                </a:lnTo>
                <a:lnTo>
                  <a:pt x="340519" y="302419"/>
                </a:lnTo>
                <a:lnTo>
                  <a:pt x="52387" y="264319"/>
                </a:lnTo>
                <a:lnTo>
                  <a:pt x="0" y="154781"/>
                </a:lnTo>
                <a:lnTo>
                  <a:pt x="257175" y="133350"/>
                </a:lnTo>
                <a:lnTo>
                  <a:pt x="664369" y="92869"/>
                </a:lnTo>
                <a:lnTo>
                  <a:pt x="1045369" y="42863"/>
                </a:lnTo>
                <a:lnTo>
                  <a:pt x="1173956" y="19050"/>
                </a:lnTo>
                <a:lnTo>
                  <a:pt x="1254919" y="0"/>
                </a:lnTo>
                <a:lnTo>
                  <a:pt x="1288256" y="0"/>
                </a:lnTo>
                <a:lnTo>
                  <a:pt x="1516856" y="61913"/>
                </a:lnTo>
                <a:lnTo>
                  <a:pt x="1600200" y="192881"/>
                </a:lnTo>
                <a:lnTo>
                  <a:pt x="1443037" y="192881"/>
                </a:lnTo>
                <a:lnTo>
                  <a:pt x="800100" y="25241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56FE8033-09AF-432C-B471-59A1FB4C7D37}"/>
              </a:ext>
            </a:extLst>
          </p:cNvPr>
          <p:cNvSpPr/>
          <p:nvPr/>
        </p:nvSpPr>
        <p:spPr>
          <a:xfrm>
            <a:off x="5180013" y="4814888"/>
            <a:ext cx="1592262" cy="317500"/>
          </a:xfrm>
          <a:custGeom>
            <a:avLst/>
            <a:gdLst>
              <a:gd name="connsiteX0" fmla="*/ 740569 w 1593056"/>
              <a:gd name="connsiteY0" fmla="*/ 238125 h 316706"/>
              <a:gd name="connsiteX1" fmla="*/ 76200 w 1593056"/>
              <a:gd name="connsiteY1" fmla="*/ 316706 h 316706"/>
              <a:gd name="connsiteX2" fmla="*/ 0 w 1593056"/>
              <a:gd name="connsiteY2" fmla="*/ 130968 h 316706"/>
              <a:gd name="connsiteX3" fmla="*/ 140494 w 1593056"/>
              <a:gd name="connsiteY3" fmla="*/ 126206 h 316706"/>
              <a:gd name="connsiteX4" fmla="*/ 481012 w 1593056"/>
              <a:gd name="connsiteY4" fmla="*/ 88106 h 316706"/>
              <a:gd name="connsiteX5" fmla="*/ 833437 w 1593056"/>
              <a:gd name="connsiteY5" fmla="*/ 50006 h 316706"/>
              <a:gd name="connsiteX6" fmla="*/ 1369219 w 1593056"/>
              <a:gd name="connsiteY6" fmla="*/ 7143 h 316706"/>
              <a:gd name="connsiteX7" fmla="*/ 1512094 w 1593056"/>
              <a:gd name="connsiteY7" fmla="*/ 0 h 316706"/>
              <a:gd name="connsiteX8" fmla="*/ 1593056 w 1593056"/>
              <a:gd name="connsiteY8" fmla="*/ 226218 h 316706"/>
              <a:gd name="connsiteX9" fmla="*/ 1440656 w 1593056"/>
              <a:gd name="connsiteY9" fmla="*/ 202406 h 316706"/>
              <a:gd name="connsiteX10" fmla="*/ 1112044 w 1593056"/>
              <a:gd name="connsiteY10" fmla="*/ 211931 h 316706"/>
              <a:gd name="connsiteX11" fmla="*/ 740569 w 1593056"/>
              <a:gd name="connsiteY11" fmla="*/ 238125 h 31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93056" h="316706">
                <a:moveTo>
                  <a:pt x="740569" y="238125"/>
                </a:moveTo>
                <a:lnTo>
                  <a:pt x="76200" y="316706"/>
                </a:lnTo>
                <a:lnTo>
                  <a:pt x="0" y="130968"/>
                </a:lnTo>
                <a:lnTo>
                  <a:pt x="140494" y="126206"/>
                </a:lnTo>
                <a:lnTo>
                  <a:pt x="481012" y="88106"/>
                </a:lnTo>
                <a:lnTo>
                  <a:pt x="833437" y="50006"/>
                </a:lnTo>
                <a:lnTo>
                  <a:pt x="1369219" y="7143"/>
                </a:lnTo>
                <a:lnTo>
                  <a:pt x="1512094" y="0"/>
                </a:lnTo>
                <a:lnTo>
                  <a:pt x="1593056" y="226218"/>
                </a:lnTo>
                <a:lnTo>
                  <a:pt x="1440656" y="202406"/>
                </a:lnTo>
                <a:lnTo>
                  <a:pt x="1112044" y="211931"/>
                </a:lnTo>
                <a:lnTo>
                  <a:pt x="740569" y="2381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8FD1F93-56B8-4BDB-9087-88EFCCF5C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524" y="1580003"/>
            <a:ext cx="4761389" cy="433463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0ED8753-D71B-416F-A37A-8C1A52A1E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8139" y="1580003"/>
            <a:ext cx="4767485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8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4" grpId="0" animBg="1"/>
      <p:bldP spid="8" grpId="0" animBg="1"/>
      <p:bldP spid="20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D5C2C4B0-E94D-44F8-AEE8-9AF04BEBA689}"/>
              </a:ext>
            </a:extLst>
          </p:cNvPr>
          <p:cNvSpPr/>
          <p:nvPr/>
        </p:nvSpPr>
        <p:spPr>
          <a:xfrm>
            <a:off x="7413625" y="1544639"/>
            <a:ext cx="655638" cy="4467225"/>
          </a:xfrm>
          <a:custGeom>
            <a:avLst/>
            <a:gdLst>
              <a:gd name="connsiteX0" fmla="*/ 552090 w 655607"/>
              <a:gd name="connsiteY0" fmla="*/ 776378 h 4468483"/>
              <a:gd name="connsiteX1" fmla="*/ 560717 w 655607"/>
              <a:gd name="connsiteY1" fmla="*/ 2518914 h 4468483"/>
              <a:gd name="connsiteX2" fmla="*/ 560717 w 655607"/>
              <a:gd name="connsiteY2" fmla="*/ 3545457 h 4468483"/>
              <a:gd name="connsiteX3" fmla="*/ 560717 w 655607"/>
              <a:gd name="connsiteY3" fmla="*/ 3881887 h 4468483"/>
              <a:gd name="connsiteX4" fmla="*/ 552090 w 655607"/>
              <a:gd name="connsiteY4" fmla="*/ 4011283 h 4468483"/>
              <a:gd name="connsiteX5" fmla="*/ 543464 w 655607"/>
              <a:gd name="connsiteY5" fmla="*/ 4201064 h 4468483"/>
              <a:gd name="connsiteX6" fmla="*/ 543464 w 655607"/>
              <a:gd name="connsiteY6" fmla="*/ 4278702 h 4468483"/>
              <a:gd name="connsiteX7" fmla="*/ 526211 w 655607"/>
              <a:gd name="connsiteY7" fmla="*/ 4347714 h 4468483"/>
              <a:gd name="connsiteX8" fmla="*/ 491705 w 655607"/>
              <a:gd name="connsiteY8" fmla="*/ 4408098 h 4468483"/>
              <a:gd name="connsiteX9" fmla="*/ 465826 w 655607"/>
              <a:gd name="connsiteY9" fmla="*/ 4451230 h 4468483"/>
              <a:gd name="connsiteX10" fmla="*/ 431321 w 655607"/>
              <a:gd name="connsiteY10" fmla="*/ 4468483 h 4468483"/>
              <a:gd name="connsiteX11" fmla="*/ 396815 w 655607"/>
              <a:gd name="connsiteY11" fmla="*/ 4451230 h 4468483"/>
              <a:gd name="connsiteX12" fmla="*/ 353683 w 655607"/>
              <a:gd name="connsiteY12" fmla="*/ 4399472 h 4468483"/>
              <a:gd name="connsiteX13" fmla="*/ 327804 w 655607"/>
              <a:gd name="connsiteY13" fmla="*/ 4330461 h 4468483"/>
              <a:gd name="connsiteX14" fmla="*/ 284671 w 655607"/>
              <a:gd name="connsiteY14" fmla="*/ 4037163 h 4468483"/>
              <a:gd name="connsiteX15" fmla="*/ 250166 w 655607"/>
              <a:gd name="connsiteY15" fmla="*/ 3847381 h 4468483"/>
              <a:gd name="connsiteX16" fmla="*/ 250166 w 655607"/>
              <a:gd name="connsiteY16" fmla="*/ 3735238 h 4468483"/>
              <a:gd name="connsiteX17" fmla="*/ 258792 w 655607"/>
              <a:gd name="connsiteY17" fmla="*/ 3597215 h 4468483"/>
              <a:gd name="connsiteX18" fmla="*/ 267419 w 655607"/>
              <a:gd name="connsiteY18" fmla="*/ 3027872 h 4468483"/>
              <a:gd name="connsiteX19" fmla="*/ 267419 w 655607"/>
              <a:gd name="connsiteY19" fmla="*/ 2078966 h 4468483"/>
              <a:gd name="connsiteX20" fmla="*/ 267419 w 655607"/>
              <a:gd name="connsiteY20" fmla="*/ 828136 h 4468483"/>
              <a:gd name="connsiteX21" fmla="*/ 267419 w 655607"/>
              <a:gd name="connsiteY21" fmla="*/ 483080 h 4468483"/>
              <a:gd name="connsiteX22" fmla="*/ 258792 w 655607"/>
              <a:gd name="connsiteY22" fmla="*/ 370936 h 4468483"/>
              <a:gd name="connsiteX23" fmla="*/ 215660 w 655607"/>
              <a:gd name="connsiteY23" fmla="*/ 258793 h 4468483"/>
              <a:gd name="connsiteX24" fmla="*/ 146649 w 655607"/>
              <a:gd name="connsiteY24" fmla="*/ 163902 h 4468483"/>
              <a:gd name="connsiteX25" fmla="*/ 69011 w 655607"/>
              <a:gd name="connsiteY25" fmla="*/ 103517 h 4468483"/>
              <a:gd name="connsiteX26" fmla="*/ 8626 w 655607"/>
              <a:gd name="connsiteY26" fmla="*/ 69012 h 4468483"/>
              <a:gd name="connsiteX27" fmla="*/ 0 w 655607"/>
              <a:gd name="connsiteY27" fmla="*/ 51759 h 4468483"/>
              <a:gd name="connsiteX28" fmla="*/ 0 w 655607"/>
              <a:gd name="connsiteY28" fmla="*/ 17253 h 4468483"/>
              <a:gd name="connsiteX29" fmla="*/ 60385 w 655607"/>
              <a:gd name="connsiteY29" fmla="*/ 0 h 4468483"/>
              <a:gd name="connsiteX30" fmla="*/ 155275 w 655607"/>
              <a:gd name="connsiteY30" fmla="*/ 0 h 4468483"/>
              <a:gd name="connsiteX31" fmla="*/ 250166 w 655607"/>
              <a:gd name="connsiteY31" fmla="*/ 25880 h 4468483"/>
              <a:gd name="connsiteX32" fmla="*/ 336430 w 655607"/>
              <a:gd name="connsiteY32" fmla="*/ 51759 h 4468483"/>
              <a:gd name="connsiteX33" fmla="*/ 483079 w 655607"/>
              <a:gd name="connsiteY33" fmla="*/ 138023 h 4468483"/>
              <a:gd name="connsiteX34" fmla="*/ 586596 w 655607"/>
              <a:gd name="connsiteY34" fmla="*/ 215661 h 4468483"/>
              <a:gd name="connsiteX35" fmla="*/ 638354 w 655607"/>
              <a:gd name="connsiteY35" fmla="*/ 267419 h 4468483"/>
              <a:gd name="connsiteX36" fmla="*/ 655607 w 655607"/>
              <a:gd name="connsiteY36" fmla="*/ 301925 h 4468483"/>
              <a:gd name="connsiteX37" fmla="*/ 638354 w 655607"/>
              <a:gd name="connsiteY37" fmla="*/ 362310 h 4468483"/>
              <a:gd name="connsiteX38" fmla="*/ 603849 w 655607"/>
              <a:gd name="connsiteY38" fmla="*/ 405442 h 4468483"/>
              <a:gd name="connsiteX39" fmla="*/ 577970 w 655607"/>
              <a:gd name="connsiteY39" fmla="*/ 448574 h 4468483"/>
              <a:gd name="connsiteX40" fmla="*/ 552090 w 655607"/>
              <a:gd name="connsiteY40" fmla="*/ 776378 h 446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55607" h="4468483">
                <a:moveTo>
                  <a:pt x="552090" y="776378"/>
                </a:moveTo>
                <a:cubicBezTo>
                  <a:pt x="554966" y="1357223"/>
                  <a:pt x="557841" y="1938069"/>
                  <a:pt x="560717" y="2518914"/>
                </a:cubicBezTo>
                <a:lnTo>
                  <a:pt x="560717" y="3545457"/>
                </a:lnTo>
                <a:lnTo>
                  <a:pt x="560717" y="3881887"/>
                </a:lnTo>
                <a:lnTo>
                  <a:pt x="552090" y="4011283"/>
                </a:lnTo>
                <a:lnTo>
                  <a:pt x="543464" y="4201064"/>
                </a:lnTo>
                <a:lnTo>
                  <a:pt x="543464" y="4278702"/>
                </a:lnTo>
                <a:lnTo>
                  <a:pt x="526211" y="4347714"/>
                </a:lnTo>
                <a:lnTo>
                  <a:pt x="491705" y="4408098"/>
                </a:lnTo>
                <a:lnTo>
                  <a:pt x="465826" y="4451230"/>
                </a:lnTo>
                <a:lnTo>
                  <a:pt x="431321" y="4468483"/>
                </a:lnTo>
                <a:lnTo>
                  <a:pt x="396815" y="4451230"/>
                </a:lnTo>
                <a:lnTo>
                  <a:pt x="353683" y="4399472"/>
                </a:lnTo>
                <a:lnTo>
                  <a:pt x="327804" y="4330461"/>
                </a:lnTo>
                <a:lnTo>
                  <a:pt x="284671" y="4037163"/>
                </a:lnTo>
                <a:lnTo>
                  <a:pt x="250166" y="3847381"/>
                </a:lnTo>
                <a:lnTo>
                  <a:pt x="250166" y="3735238"/>
                </a:lnTo>
                <a:lnTo>
                  <a:pt x="258792" y="3597215"/>
                </a:lnTo>
                <a:lnTo>
                  <a:pt x="267419" y="3027872"/>
                </a:lnTo>
                <a:lnTo>
                  <a:pt x="267419" y="2078966"/>
                </a:lnTo>
                <a:lnTo>
                  <a:pt x="267419" y="828136"/>
                </a:lnTo>
                <a:lnTo>
                  <a:pt x="267419" y="483080"/>
                </a:lnTo>
                <a:lnTo>
                  <a:pt x="258792" y="370936"/>
                </a:lnTo>
                <a:lnTo>
                  <a:pt x="215660" y="258793"/>
                </a:lnTo>
                <a:lnTo>
                  <a:pt x="146649" y="163902"/>
                </a:lnTo>
                <a:lnTo>
                  <a:pt x="69011" y="103517"/>
                </a:lnTo>
                <a:lnTo>
                  <a:pt x="8626" y="69012"/>
                </a:lnTo>
                <a:lnTo>
                  <a:pt x="0" y="51759"/>
                </a:lnTo>
                <a:lnTo>
                  <a:pt x="0" y="17253"/>
                </a:lnTo>
                <a:lnTo>
                  <a:pt x="60385" y="0"/>
                </a:lnTo>
                <a:lnTo>
                  <a:pt x="155275" y="0"/>
                </a:lnTo>
                <a:lnTo>
                  <a:pt x="250166" y="25880"/>
                </a:lnTo>
                <a:lnTo>
                  <a:pt x="336430" y="51759"/>
                </a:lnTo>
                <a:lnTo>
                  <a:pt x="483079" y="138023"/>
                </a:lnTo>
                <a:lnTo>
                  <a:pt x="586596" y="215661"/>
                </a:lnTo>
                <a:lnTo>
                  <a:pt x="638354" y="267419"/>
                </a:lnTo>
                <a:lnTo>
                  <a:pt x="655607" y="301925"/>
                </a:lnTo>
                <a:lnTo>
                  <a:pt x="638354" y="362310"/>
                </a:lnTo>
                <a:lnTo>
                  <a:pt x="603849" y="405442"/>
                </a:lnTo>
                <a:lnTo>
                  <a:pt x="577970" y="448574"/>
                </a:lnTo>
                <a:lnTo>
                  <a:pt x="552090" y="77637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6920F680-EBD3-4EC1-AA0E-C798E8643F4F}"/>
              </a:ext>
            </a:extLst>
          </p:cNvPr>
          <p:cNvSpPr/>
          <p:nvPr/>
        </p:nvSpPr>
        <p:spPr>
          <a:xfrm>
            <a:off x="4165600" y="1628776"/>
            <a:ext cx="1816100" cy="1292225"/>
          </a:xfrm>
          <a:custGeom>
            <a:avLst/>
            <a:gdLst>
              <a:gd name="connsiteX0" fmla="*/ 593725 w 1816100"/>
              <a:gd name="connsiteY0" fmla="*/ 269875 h 1292225"/>
              <a:gd name="connsiteX1" fmla="*/ 1003300 w 1816100"/>
              <a:gd name="connsiteY1" fmla="*/ 190500 h 1292225"/>
              <a:gd name="connsiteX2" fmla="*/ 1250950 w 1816100"/>
              <a:gd name="connsiteY2" fmla="*/ 133350 h 1292225"/>
              <a:gd name="connsiteX3" fmla="*/ 1365250 w 1816100"/>
              <a:gd name="connsiteY3" fmla="*/ 101600 h 1292225"/>
              <a:gd name="connsiteX4" fmla="*/ 1476375 w 1816100"/>
              <a:gd name="connsiteY4" fmla="*/ 0 h 1292225"/>
              <a:gd name="connsiteX5" fmla="*/ 1508125 w 1816100"/>
              <a:gd name="connsiteY5" fmla="*/ 3175 h 1292225"/>
              <a:gd name="connsiteX6" fmla="*/ 1565275 w 1816100"/>
              <a:gd name="connsiteY6" fmla="*/ 31750 h 1292225"/>
              <a:gd name="connsiteX7" fmla="*/ 1749425 w 1816100"/>
              <a:gd name="connsiteY7" fmla="*/ 158750 h 1292225"/>
              <a:gd name="connsiteX8" fmla="*/ 1800225 w 1816100"/>
              <a:gd name="connsiteY8" fmla="*/ 206375 h 1292225"/>
              <a:gd name="connsiteX9" fmla="*/ 1812925 w 1816100"/>
              <a:gd name="connsiteY9" fmla="*/ 234950 h 1292225"/>
              <a:gd name="connsiteX10" fmla="*/ 1816100 w 1816100"/>
              <a:gd name="connsiteY10" fmla="*/ 257175 h 1292225"/>
              <a:gd name="connsiteX11" fmla="*/ 1790700 w 1816100"/>
              <a:gd name="connsiteY11" fmla="*/ 285750 h 1292225"/>
              <a:gd name="connsiteX12" fmla="*/ 1752600 w 1816100"/>
              <a:gd name="connsiteY12" fmla="*/ 317500 h 1292225"/>
              <a:gd name="connsiteX13" fmla="*/ 1711325 w 1816100"/>
              <a:gd name="connsiteY13" fmla="*/ 368300 h 1292225"/>
              <a:gd name="connsiteX14" fmla="*/ 1657350 w 1816100"/>
              <a:gd name="connsiteY14" fmla="*/ 568325 h 1292225"/>
              <a:gd name="connsiteX15" fmla="*/ 1530350 w 1816100"/>
              <a:gd name="connsiteY15" fmla="*/ 1054100 h 1292225"/>
              <a:gd name="connsiteX16" fmla="*/ 1508125 w 1816100"/>
              <a:gd name="connsiteY16" fmla="*/ 1149350 h 1292225"/>
              <a:gd name="connsiteX17" fmla="*/ 1479550 w 1816100"/>
              <a:gd name="connsiteY17" fmla="*/ 1212850 h 1292225"/>
              <a:gd name="connsiteX18" fmla="*/ 1444625 w 1816100"/>
              <a:gd name="connsiteY18" fmla="*/ 1279525 h 1292225"/>
              <a:gd name="connsiteX19" fmla="*/ 1428750 w 1816100"/>
              <a:gd name="connsiteY19" fmla="*/ 1292225 h 1292225"/>
              <a:gd name="connsiteX20" fmla="*/ 1384300 w 1816100"/>
              <a:gd name="connsiteY20" fmla="*/ 1273175 h 1292225"/>
              <a:gd name="connsiteX21" fmla="*/ 1323975 w 1816100"/>
              <a:gd name="connsiteY21" fmla="*/ 1019175 h 1292225"/>
              <a:gd name="connsiteX22" fmla="*/ 1339850 w 1816100"/>
              <a:gd name="connsiteY22" fmla="*/ 895350 h 1292225"/>
              <a:gd name="connsiteX23" fmla="*/ 1387475 w 1816100"/>
              <a:gd name="connsiteY23" fmla="*/ 609600 h 1292225"/>
              <a:gd name="connsiteX24" fmla="*/ 1416050 w 1816100"/>
              <a:gd name="connsiteY24" fmla="*/ 431800 h 1292225"/>
              <a:gd name="connsiteX25" fmla="*/ 1416050 w 1816100"/>
              <a:gd name="connsiteY25" fmla="*/ 377825 h 1292225"/>
              <a:gd name="connsiteX26" fmla="*/ 1403350 w 1816100"/>
              <a:gd name="connsiteY26" fmla="*/ 342900 h 1292225"/>
              <a:gd name="connsiteX27" fmla="*/ 1374775 w 1816100"/>
              <a:gd name="connsiteY27" fmla="*/ 314325 h 1292225"/>
              <a:gd name="connsiteX28" fmla="*/ 1327150 w 1816100"/>
              <a:gd name="connsiteY28" fmla="*/ 304800 h 1292225"/>
              <a:gd name="connsiteX29" fmla="*/ 1241425 w 1816100"/>
              <a:gd name="connsiteY29" fmla="*/ 314325 h 1292225"/>
              <a:gd name="connsiteX30" fmla="*/ 1050925 w 1816100"/>
              <a:gd name="connsiteY30" fmla="*/ 352425 h 1292225"/>
              <a:gd name="connsiteX31" fmla="*/ 841375 w 1816100"/>
              <a:gd name="connsiteY31" fmla="*/ 400050 h 1292225"/>
              <a:gd name="connsiteX32" fmla="*/ 774700 w 1816100"/>
              <a:gd name="connsiteY32" fmla="*/ 412750 h 1292225"/>
              <a:gd name="connsiteX33" fmla="*/ 650875 w 1816100"/>
              <a:gd name="connsiteY33" fmla="*/ 460375 h 1292225"/>
              <a:gd name="connsiteX34" fmla="*/ 466725 w 1816100"/>
              <a:gd name="connsiteY34" fmla="*/ 533400 h 1292225"/>
              <a:gd name="connsiteX35" fmla="*/ 393700 w 1816100"/>
              <a:gd name="connsiteY35" fmla="*/ 571500 h 1292225"/>
              <a:gd name="connsiteX36" fmla="*/ 349250 w 1816100"/>
              <a:gd name="connsiteY36" fmla="*/ 565150 h 1292225"/>
              <a:gd name="connsiteX37" fmla="*/ 254000 w 1816100"/>
              <a:gd name="connsiteY37" fmla="*/ 514350 h 1292225"/>
              <a:gd name="connsiteX38" fmla="*/ 149225 w 1816100"/>
              <a:gd name="connsiteY38" fmla="*/ 419100 h 1292225"/>
              <a:gd name="connsiteX39" fmla="*/ 63500 w 1816100"/>
              <a:gd name="connsiteY39" fmla="*/ 320675 h 1292225"/>
              <a:gd name="connsiteX40" fmla="*/ 9525 w 1816100"/>
              <a:gd name="connsiteY40" fmla="*/ 254000 h 1292225"/>
              <a:gd name="connsiteX41" fmla="*/ 0 w 1816100"/>
              <a:gd name="connsiteY41" fmla="*/ 212725 h 1292225"/>
              <a:gd name="connsiteX42" fmla="*/ 28575 w 1816100"/>
              <a:gd name="connsiteY42" fmla="*/ 206375 h 1292225"/>
              <a:gd name="connsiteX43" fmla="*/ 79375 w 1816100"/>
              <a:gd name="connsiteY43" fmla="*/ 228600 h 1292225"/>
              <a:gd name="connsiteX44" fmla="*/ 206375 w 1816100"/>
              <a:gd name="connsiteY44" fmla="*/ 276225 h 1292225"/>
              <a:gd name="connsiteX45" fmla="*/ 330200 w 1816100"/>
              <a:gd name="connsiteY45" fmla="*/ 304800 h 1292225"/>
              <a:gd name="connsiteX46" fmla="*/ 419100 w 1816100"/>
              <a:gd name="connsiteY46" fmla="*/ 307975 h 1292225"/>
              <a:gd name="connsiteX47" fmla="*/ 593725 w 1816100"/>
              <a:gd name="connsiteY47" fmla="*/ 269875 h 129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816100" h="1292225">
                <a:moveTo>
                  <a:pt x="593725" y="269875"/>
                </a:moveTo>
                <a:lnTo>
                  <a:pt x="1003300" y="190500"/>
                </a:lnTo>
                <a:lnTo>
                  <a:pt x="1250950" y="133350"/>
                </a:lnTo>
                <a:lnTo>
                  <a:pt x="1365250" y="101600"/>
                </a:lnTo>
                <a:lnTo>
                  <a:pt x="1476375" y="0"/>
                </a:lnTo>
                <a:lnTo>
                  <a:pt x="1508125" y="3175"/>
                </a:lnTo>
                <a:lnTo>
                  <a:pt x="1565275" y="31750"/>
                </a:lnTo>
                <a:lnTo>
                  <a:pt x="1749425" y="158750"/>
                </a:lnTo>
                <a:lnTo>
                  <a:pt x="1800225" y="206375"/>
                </a:lnTo>
                <a:lnTo>
                  <a:pt x="1812925" y="234950"/>
                </a:lnTo>
                <a:lnTo>
                  <a:pt x="1816100" y="257175"/>
                </a:lnTo>
                <a:lnTo>
                  <a:pt x="1790700" y="285750"/>
                </a:lnTo>
                <a:lnTo>
                  <a:pt x="1752600" y="317500"/>
                </a:lnTo>
                <a:lnTo>
                  <a:pt x="1711325" y="368300"/>
                </a:lnTo>
                <a:lnTo>
                  <a:pt x="1657350" y="568325"/>
                </a:lnTo>
                <a:lnTo>
                  <a:pt x="1530350" y="1054100"/>
                </a:lnTo>
                <a:lnTo>
                  <a:pt x="1508125" y="1149350"/>
                </a:lnTo>
                <a:lnTo>
                  <a:pt x="1479550" y="1212850"/>
                </a:lnTo>
                <a:lnTo>
                  <a:pt x="1444625" y="1279525"/>
                </a:lnTo>
                <a:lnTo>
                  <a:pt x="1428750" y="1292225"/>
                </a:lnTo>
                <a:lnTo>
                  <a:pt x="1384300" y="1273175"/>
                </a:lnTo>
                <a:lnTo>
                  <a:pt x="1323975" y="1019175"/>
                </a:lnTo>
                <a:lnTo>
                  <a:pt x="1339850" y="895350"/>
                </a:lnTo>
                <a:lnTo>
                  <a:pt x="1387475" y="609600"/>
                </a:lnTo>
                <a:lnTo>
                  <a:pt x="1416050" y="431800"/>
                </a:lnTo>
                <a:lnTo>
                  <a:pt x="1416050" y="377825"/>
                </a:lnTo>
                <a:lnTo>
                  <a:pt x="1403350" y="342900"/>
                </a:lnTo>
                <a:lnTo>
                  <a:pt x="1374775" y="314325"/>
                </a:lnTo>
                <a:lnTo>
                  <a:pt x="1327150" y="304800"/>
                </a:lnTo>
                <a:lnTo>
                  <a:pt x="1241425" y="314325"/>
                </a:lnTo>
                <a:lnTo>
                  <a:pt x="1050925" y="352425"/>
                </a:lnTo>
                <a:lnTo>
                  <a:pt x="841375" y="400050"/>
                </a:lnTo>
                <a:lnTo>
                  <a:pt x="774700" y="412750"/>
                </a:lnTo>
                <a:lnTo>
                  <a:pt x="650875" y="460375"/>
                </a:lnTo>
                <a:lnTo>
                  <a:pt x="466725" y="533400"/>
                </a:lnTo>
                <a:lnTo>
                  <a:pt x="393700" y="571500"/>
                </a:lnTo>
                <a:lnTo>
                  <a:pt x="349250" y="565150"/>
                </a:lnTo>
                <a:lnTo>
                  <a:pt x="254000" y="514350"/>
                </a:lnTo>
                <a:lnTo>
                  <a:pt x="149225" y="419100"/>
                </a:lnTo>
                <a:lnTo>
                  <a:pt x="63500" y="320675"/>
                </a:lnTo>
                <a:lnTo>
                  <a:pt x="9525" y="254000"/>
                </a:lnTo>
                <a:lnTo>
                  <a:pt x="0" y="212725"/>
                </a:lnTo>
                <a:lnTo>
                  <a:pt x="28575" y="206375"/>
                </a:lnTo>
                <a:lnTo>
                  <a:pt x="79375" y="228600"/>
                </a:lnTo>
                <a:lnTo>
                  <a:pt x="206375" y="276225"/>
                </a:lnTo>
                <a:lnTo>
                  <a:pt x="330200" y="304800"/>
                </a:lnTo>
                <a:lnTo>
                  <a:pt x="419100" y="307975"/>
                </a:lnTo>
                <a:lnTo>
                  <a:pt x="593725" y="2698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7A9F9C5C-A2E6-4BC2-B00E-1F1AE34D04D4}"/>
              </a:ext>
            </a:extLst>
          </p:cNvPr>
          <p:cNvSpPr/>
          <p:nvPr/>
        </p:nvSpPr>
        <p:spPr>
          <a:xfrm>
            <a:off x="4283076" y="2635250"/>
            <a:ext cx="1292225" cy="406400"/>
          </a:xfrm>
          <a:custGeom>
            <a:avLst/>
            <a:gdLst>
              <a:gd name="connsiteX0" fmla="*/ 450850 w 1292225"/>
              <a:gd name="connsiteY0" fmla="*/ 146050 h 406400"/>
              <a:gd name="connsiteX1" fmla="*/ 1292225 w 1292225"/>
              <a:gd name="connsiteY1" fmla="*/ 0 h 406400"/>
              <a:gd name="connsiteX2" fmla="*/ 1276350 w 1292225"/>
              <a:gd name="connsiteY2" fmla="*/ 266700 h 406400"/>
              <a:gd name="connsiteX3" fmla="*/ 1193800 w 1292225"/>
              <a:gd name="connsiteY3" fmla="*/ 247650 h 406400"/>
              <a:gd name="connsiteX4" fmla="*/ 1092200 w 1292225"/>
              <a:gd name="connsiteY4" fmla="*/ 234950 h 406400"/>
              <a:gd name="connsiteX5" fmla="*/ 962025 w 1292225"/>
              <a:gd name="connsiteY5" fmla="*/ 238125 h 406400"/>
              <a:gd name="connsiteX6" fmla="*/ 733425 w 1292225"/>
              <a:gd name="connsiteY6" fmla="*/ 276225 h 406400"/>
              <a:gd name="connsiteX7" fmla="*/ 342900 w 1292225"/>
              <a:gd name="connsiteY7" fmla="*/ 371475 h 406400"/>
              <a:gd name="connsiteX8" fmla="*/ 111125 w 1292225"/>
              <a:gd name="connsiteY8" fmla="*/ 406400 h 406400"/>
              <a:gd name="connsiteX9" fmla="*/ 88900 w 1292225"/>
              <a:gd name="connsiteY9" fmla="*/ 311150 h 406400"/>
              <a:gd name="connsiteX10" fmla="*/ 57150 w 1292225"/>
              <a:gd name="connsiteY10" fmla="*/ 238125 h 406400"/>
              <a:gd name="connsiteX11" fmla="*/ 15875 w 1292225"/>
              <a:gd name="connsiteY11" fmla="*/ 171450 h 406400"/>
              <a:gd name="connsiteX12" fmla="*/ 0 w 1292225"/>
              <a:gd name="connsiteY12" fmla="*/ 139700 h 406400"/>
              <a:gd name="connsiteX13" fmla="*/ 12700 w 1292225"/>
              <a:gd name="connsiteY13" fmla="*/ 114300 h 406400"/>
              <a:gd name="connsiteX14" fmla="*/ 85725 w 1292225"/>
              <a:gd name="connsiteY14" fmla="*/ 111125 h 406400"/>
              <a:gd name="connsiteX15" fmla="*/ 168275 w 1292225"/>
              <a:gd name="connsiteY15" fmla="*/ 127000 h 406400"/>
              <a:gd name="connsiteX16" fmla="*/ 333375 w 1292225"/>
              <a:gd name="connsiteY16" fmla="*/ 165100 h 406400"/>
              <a:gd name="connsiteX17" fmla="*/ 450850 w 1292225"/>
              <a:gd name="connsiteY17" fmla="*/ 14605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92225" h="406400">
                <a:moveTo>
                  <a:pt x="450850" y="146050"/>
                </a:moveTo>
                <a:lnTo>
                  <a:pt x="1292225" y="0"/>
                </a:lnTo>
                <a:lnTo>
                  <a:pt x="1276350" y="266700"/>
                </a:lnTo>
                <a:lnTo>
                  <a:pt x="1193800" y="247650"/>
                </a:lnTo>
                <a:lnTo>
                  <a:pt x="1092200" y="234950"/>
                </a:lnTo>
                <a:lnTo>
                  <a:pt x="962025" y="238125"/>
                </a:lnTo>
                <a:lnTo>
                  <a:pt x="733425" y="276225"/>
                </a:lnTo>
                <a:lnTo>
                  <a:pt x="342900" y="371475"/>
                </a:lnTo>
                <a:lnTo>
                  <a:pt x="111125" y="406400"/>
                </a:lnTo>
                <a:lnTo>
                  <a:pt x="88900" y="311150"/>
                </a:lnTo>
                <a:lnTo>
                  <a:pt x="57150" y="238125"/>
                </a:lnTo>
                <a:lnTo>
                  <a:pt x="15875" y="171450"/>
                </a:lnTo>
                <a:lnTo>
                  <a:pt x="0" y="139700"/>
                </a:lnTo>
                <a:lnTo>
                  <a:pt x="12700" y="114300"/>
                </a:lnTo>
                <a:lnTo>
                  <a:pt x="85725" y="111125"/>
                </a:lnTo>
                <a:lnTo>
                  <a:pt x="168275" y="127000"/>
                </a:lnTo>
                <a:lnTo>
                  <a:pt x="333375" y="165100"/>
                </a:lnTo>
                <a:lnTo>
                  <a:pt x="450850" y="1460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72CDC25B-FD3A-45A9-994F-6F84DC02877F}"/>
              </a:ext>
            </a:extLst>
          </p:cNvPr>
          <p:cNvSpPr/>
          <p:nvPr/>
        </p:nvSpPr>
        <p:spPr>
          <a:xfrm>
            <a:off x="4113213" y="2967038"/>
            <a:ext cx="525462" cy="857250"/>
          </a:xfrm>
          <a:custGeom>
            <a:avLst/>
            <a:gdLst>
              <a:gd name="connsiteX0" fmla="*/ 200025 w 526256"/>
              <a:gd name="connsiteY0" fmla="*/ 478631 h 857250"/>
              <a:gd name="connsiteX1" fmla="*/ 152400 w 526256"/>
              <a:gd name="connsiteY1" fmla="*/ 619125 h 857250"/>
              <a:gd name="connsiteX2" fmla="*/ 126206 w 526256"/>
              <a:gd name="connsiteY2" fmla="*/ 692943 h 857250"/>
              <a:gd name="connsiteX3" fmla="*/ 69056 w 526256"/>
              <a:gd name="connsiteY3" fmla="*/ 742950 h 857250"/>
              <a:gd name="connsiteX4" fmla="*/ 0 w 526256"/>
              <a:gd name="connsiteY4" fmla="*/ 807243 h 857250"/>
              <a:gd name="connsiteX5" fmla="*/ 7144 w 526256"/>
              <a:gd name="connsiteY5" fmla="*/ 857250 h 857250"/>
              <a:gd name="connsiteX6" fmla="*/ 335756 w 526256"/>
              <a:gd name="connsiteY6" fmla="*/ 740568 h 857250"/>
              <a:gd name="connsiteX7" fmla="*/ 345281 w 526256"/>
              <a:gd name="connsiteY7" fmla="*/ 681037 h 857250"/>
              <a:gd name="connsiteX8" fmla="*/ 400050 w 526256"/>
              <a:gd name="connsiteY8" fmla="*/ 526256 h 857250"/>
              <a:gd name="connsiteX9" fmla="*/ 459581 w 526256"/>
              <a:gd name="connsiteY9" fmla="*/ 333375 h 857250"/>
              <a:gd name="connsiteX10" fmla="*/ 519112 w 526256"/>
              <a:gd name="connsiteY10" fmla="*/ 100012 h 857250"/>
              <a:gd name="connsiteX11" fmla="*/ 526256 w 526256"/>
              <a:gd name="connsiteY11" fmla="*/ 0 h 857250"/>
              <a:gd name="connsiteX12" fmla="*/ 273844 w 526256"/>
              <a:gd name="connsiteY12" fmla="*/ 38100 h 857250"/>
              <a:gd name="connsiteX13" fmla="*/ 288131 w 526256"/>
              <a:gd name="connsiteY13" fmla="*/ 97631 h 857250"/>
              <a:gd name="connsiteX14" fmla="*/ 288131 w 526256"/>
              <a:gd name="connsiteY14" fmla="*/ 200025 h 857250"/>
              <a:gd name="connsiteX15" fmla="*/ 276225 w 526256"/>
              <a:gd name="connsiteY15" fmla="*/ 252412 h 857250"/>
              <a:gd name="connsiteX16" fmla="*/ 200025 w 526256"/>
              <a:gd name="connsiteY16" fmla="*/ 478631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6256" h="857250">
                <a:moveTo>
                  <a:pt x="200025" y="478631"/>
                </a:moveTo>
                <a:lnTo>
                  <a:pt x="152400" y="619125"/>
                </a:lnTo>
                <a:lnTo>
                  <a:pt x="126206" y="692943"/>
                </a:lnTo>
                <a:lnTo>
                  <a:pt x="69056" y="742950"/>
                </a:lnTo>
                <a:lnTo>
                  <a:pt x="0" y="807243"/>
                </a:lnTo>
                <a:lnTo>
                  <a:pt x="7144" y="857250"/>
                </a:lnTo>
                <a:lnTo>
                  <a:pt x="335756" y="740568"/>
                </a:lnTo>
                <a:lnTo>
                  <a:pt x="345281" y="681037"/>
                </a:lnTo>
                <a:lnTo>
                  <a:pt x="400050" y="526256"/>
                </a:lnTo>
                <a:lnTo>
                  <a:pt x="459581" y="333375"/>
                </a:lnTo>
                <a:lnTo>
                  <a:pt x="519112" y="100012"/>
                </a:lnTo>
                <a:lnTo>
                  <a:pt x="526256" y="0"/>
                </a:lnTo>
                <a:lnTo>
                  <a:pt x="273844" y="38100"/>
                </a:lnTo>
                <a:lnTo>
                  <a:pt x="288131" y="97631"/>
                </a:lnTo>
                <a:lnTo>
                  <a:pt x="288131" y="200025"/>
                </a:lnTo>
                <a:lnTo>
                  <a:pt x="276225" y="252412"/>
                </a:lnTo>
                <a:lnTo>
                  <a:pt x="200025" y="47863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2F75C951-B0F6-4556-A7F9-2FF1BCE98050}"/>
              </a:ext>
            </a:extLst>
          </p:cNvPr>
          <p:cNvSpPr/>
          <p:nvPr/>
        </p:nvSpPr>
        <p:spPr>
          <a:xfrm>
            <a:off x="4113213" y="3389314"/>
            <a:ext cx="1727200" cy="687387"/>
          </a:xfrm>
          <a:custGeom>
            <a:avLst/>
            <a:gdLst>
              <a:gd name="connsiteX0" fmla="*/ 440531 w 1728787"/>
              <a:gd name="connsiteY0" fmla="*/ 247650 h 688181"/>
              <a:gd name="connsiteX1" fmla="*/ 0 w 1728787"/>
              <a:gd name="connsiteY1" fmla="*/ 385762 h 688181"/>
              <a:gd name="connsiteX2" fmla="*/ 9525 w 1728787"/>
              <a:gd name="connsiteY2" fmla="*/ 461962 h 688181"/>
              <a:gd name="connsiteX3" fmla="*/ 26194 w 1728787"/>
              <a:gd name="connsiteY3" fmla="*/ 533400 h 688181"/>
              <a:gd name="connsiteX4" fmla="*/ 45244 w 1728787"/>
              <a:gd name="connsiteY4" fmla="*/ 581025 h 688181"/>
              <a:gd name="connsiteX5" fmla="*/ 80962 w 1728787"/>
              <a:gd name="connsiteY5" fmla="*/ 633412 h 688181"/>
              <a:gd name="connsiteX6" fmla="*/ 107156 w 1728787"/>
              <a:gd name="connsiteY6" fmla="*/ 659606 h 688181"/>
              <a:gd name="connsiteX7" fmla="*/ 133350 w 1728787"/>
              <a:gd name="connsiteY7" fmla="*/ 678656 h 688181"/>
              <a:gd name="connsiteX8" fmla="*/ 164306 w 1728787"/>
              <a:gd name="connsiteY8" fmla="*/ 688181 h 688181"/>
              <a:gd name="connsiteX9" fmla="*/ 200025 w 1728787"/>
              <a:gd name="connsiteY9" fmla="*/ 678656 h 688181"/>
              <a:gd name="connsiteX10" fmla="*/ 257175 w 1728787"/>
              <a:gd name="connsiteY10" fmla="*/ 645319 h 688181"/>
              <a:gd name="connsiteX11" fmla="*/ 378619 w 1728787"/>
              <a:gd name="connsiteY11" fmla="*/ 552450 h 688181"/>
              <a:gd name="connsiteX12" fmla="*/ 483394 w 1728787"/>
              <a:gd name="connsiteY12" fmla="*/ 485775 h 688181"/>
              <a:gd name="connsiteX13" fmla="*/ 654844 w 1728787"/>
              <a:gd name="connsiteY13" fmla="*/ 400050 h 688181"/>
              <a:gd name="connsiteX14" fmla="*/ 845344 w 1728787"/>
              <a:gd name="connsiteY14" fmla="*/ 328612 h 688181"/>
              <a:gd name="connsiteX15" fmla="*/ 1002506 w 1728787"/>
              <a:gd name="connsiteY15" fmla="*/ 278606 h 688181"/>
              <a:gd name="connsiteX16" fmla="*/ 1135856 w 1728787"/>
              <a:gd name="connsiteY16" fmla="*/ 242887 h 688181"/>
              <a:gd name="connsiteX17" fmla="*/ 1273969 w 1728787"/>
              <a:gd name="connsiteY17" fmla="*/ 216694 h 688181"/>
              <a:gd name="connsiteX18" fmla="*/ 1721644 w 1728787"/>
              <a:gd name="connsiteY18" fmla="*/ 302419 h 688181"/>
              <a:gd name="connsiteX19" fmla="*/ 1728787 w 1728787"/>
              <a:gd name="connsiteY19" fmla="*/ 273844 h 688181"/>
              <a:gd name="connsiteX20" fmla="*/ 1721644 w 1728787"/>
              <a:gd name="connsiteY20" fmla="*/ 245269 h 688181"/>
              <a:gd name="connsiteX21" fmla="*/ 1697831 w 1728787"/>
              <a:gd name="connsiteY21" fmla="*/ 219075 h 688181"/>
              <a:gd name="connsiteX22" fmla="*/ 1619250 w 1728787"/>
              <a:gd name="connsiteY22" fmla="*/ 154781 h 688181"/>
              <a:gd name="connsiteX23" fmla="*/ 1433512 w 1728787"/>
              <a:gd name="connsiteY23" fmla="*/ 33337 h 688181"/>
              <a:gd name="connsiteX24" fmla="*/ 1359694 w 1728787"/>
              <a:gd name="connsiteY24" fmla="*/ 0 h 688181"/>
              <a:gd name="connsiteX25" fmla="*/ 1307306 w 1728787"/>
              <a:gd name="connsiteY25" fmla="*/ 40481 h 688181"/>
              <a:gd name="connsiteX26" fmla="*/ 1273969 w 1728787"/>
              <a:gd name="connsiteY26" fmla="*/ 66675 h 688181"/>
              <a:gd name="connsiteX27" fmla="*/ 866775 w 1728787"/>
              <a:gd name="connsiteY27" fmla="*/ 140494 h 688181"/>
              <a:gd name="connsiteX28" fmla="*/ 440531 w 1728787"/>
              <a:gd name="connsiteY28" fmla="*/ 247650 h 68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28787" h="688181">
                <a:moveTo>
                  <a:pt x="440531" y="247650"/>
                </a:moveTo>
                <a:lnTo>
                  <a:pt x="0" y="385762"/>
                </a:lnTo>
                <a:lnTo>
                  <a:pt x="9525" y="461962"/>
                </a:lnTo>
                <a:lnTo>
                  <a:pt x="26194" y="533400"/>
                </a:lnTo>
                <a:lnTo>
                  <a:pt x="45244" y="581025"/>
                </a:lnTo>
                <a:lnTo>
                  <a:pt x="80962" y="633412"/>
                </a:lnTo>
                <a:lnTo>
                  <a:pt x="107156" y="659606"/>
                </a:lnTo>
                <a:lnTo>
                  <a:pt x="133350" y="678656"/>
                </a:lnTo>
                <a:lnTo>
                  <a:pt x="164306" y="688181"/>
                </a:lnTo>
                <a:lnTo>
                  <a:pt x="200025" y="678656"/>
                </a:lnTo>
                <a:lnTo>
                  <a:pt x="257175" y="645319"/>
                </a:lnTo>
                <a:lnTo>
                  <a:pt x="378619" y="552450"/>
                </a:lnTo>
                <a:lnTo>
                  <a:pt x="483394" y="485775"/>
                </a:lnTo>
                <a:lnTo>
                  <a:pt x="654844" y="400050"/>
                </a:lnTo>
                <a:lnTo>
                  <a:pt x="845344" y="328612"/>
                </a:lnTo>
                <a:lnTo>
                  <a:pt x="1002506" y="278606"/>
                </a:lnTo>
                <a:lnTo>
                  <a:pt x="1135856" y="242887"/>
                </a:lnTo>
                <a:lnTo>
                  <a:pt x="1273969" y="216694"/>
                </a:lnTo>
                <a:lnTo>
                  <a:pt x="1721644" y="302419"/>
                </a:lnTo>
                <a:lnTo>
                  <a:pt x="1728787" y="273844"/>
                </a:lnTo>
                <a:lnTo>
                  <a:pt x="1721644" y="245269"/>
                </a:lnTo>
                <a:lnTo>
                  <a:pt x="1697831" y="219075"/>
                </a:lnTo>
                <a:lnTo>
                  <a:pt x="1619250" y="154781"/>
                </a:lnTo>
                <a:lnTo>
                  <a:pt x="1433512" y="33337"/>
                </a:lnTo>
                <a:lnTo>
                  <a:pt x="1359694" y="0"/>
                </a:lnTo>
                <a:lnTo>
                  <a:pt x="1307306" y="40481"/>
                </a:lnTo>
                <a:lnTo>
                  <a:pt x="1273969" y="66675"/>
                </a:lnTo>
                <a:lnTo>
                  <a:pt x="866775" y="140494"/>
                </a:lnTo>
                <a:lnTo>
                  <a:pt x="440531" y="2476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239E4347-0D47-4525-9D19-21C66F6F7ED1}"/>
              </a:ext>
            </a:extLst>
          </p:cNvPr>
          <p:cNvSpPr/>
          <p:nvPr/>
        </p:nvSpPr>
        <p:spPr>
          <a:xfrm rot="16200000">
            <a:off x="4013995" y="4199732"/>
            <a:ext cx="2436812" cy="1209675"/>
          </a:xfrm>
          <a:custGeom>
            <a:avLst/>
            <a:gdLst>
              <a:gd name="connsiteX0" fmla="*/ 778669 w 2436019"/>
              <a:gd name="connsiteY0" fmla="*/ 433387 h 1209675"/>
              <a:gd name="connsiteX1" fmla="*/ 683419 w 2436019"/>
              <a:gd name="connsiteY1" fmla="*/ 378618 h 1209675"/>
              <a:gd name="connsiteX2" fmla="*/ 614362 w 2436019"/>
              <a:gd name="connsiteY2" fmla="*/ 333375 h 1209675"/>
              <a:gd name="connsiteX3" fmla="*/ 554831 w 2436019"/>
              <a:gd name="connsiteY3" fmla="*/ 273843 h 1209675"/>
              <a:gd name="connsiteX4" fmla="*/ 545306 w 2436019"/>
              <a:gd name="connsiteY4" fmla="*/ 259556 h 1209675"/>
              <a:gd name="connsiteX5" fmla="*/ 519112 w 2436019"/>
              <a:gd name="connsiteY5" fmla="*/ 214312 h 1209675"/>
              <a:gd name="connsiteX6" fmla="*/ 111919 w 2436019"/>
              <a:gd name="connsiteY6" fmla="*/ 0 h 1209675"/>
              <a:gd name="connsiteX7" fmla="*/ 59531 w 2436019"/>
              <a:gd name="connsiteY7" fmla="*/ 33337 h 1209675"/>
              <a:gd name="connsiteX8" fmla="*/ 23812 w 2436019"/>
              <a:gd name="connsiteY8" fmla="*/ 69056 h 1209675"/>
              <a:gd name="connsiteX9" fmla="*/ 4762 w 2436019"/>
              <a:gd name="connsiteY9" fmla="*/ 102393 h 1209675"/>
              <a:gd name="connsiteX10" fmla="*/ 0 w 2436019"/>
              <a:gd name="connsiteY10" fmla="*/ 119062 h 1209675"/>
              <a:gd name="connsiteX11" fmla="*/ 33337 w 2436019"/>
              <a:gd name="connsiteY11" fmla="*/ 190500 h 1209675"/>
              <a:gd name="connsiteX12" fmla="*/ 90487 w 2436019"/>
              <a:gd name="connsiteY12" fmla="*/ 269081 h 1209675"/>
              <a:gd name="connsiteX13" fmla="*/ 171450 w 2436019"/>
              <a:gd name="connsiteY13" fmla="*/ 347662 h 1209675"/>
              <a:gd name="connsiteX14" fmla="*/ 316706 w 2436019"/>
              <a:gd name="connsiteY14" fmla="*/ 461962 h 1209675"/>
              <a:gd name="connsiteX15" fmla="*/ 557212 w 2436019"/>
              <a:gd name="connsiteY15" fmla="*/ 609600 h 1209675"/>
              <a:gd name="connsiteX16" fmla="*/ 735806 w 2436019"/>
              <a:gd name="connsiteY16" fmla="*/ 702468 h 1209675"/>
              <a:gd name="connsiteX17" fmla="*/ 978694 w 2436019"/>
              <a:gd name="connsiteY17" fmla="*/ 800100 h 1209675"/>
              <a:gd name="connsiteX18" fmla="*/ 1243012 w 2436019"/>
              <a:gd name="connsiteY18" fmla="*/ 892968 h 1209675"/>
              <a:gd name="connsiteX19" fmla="*/ 1597819 w 2436019"/>
              <a:gd name="connsiteY19" fmla="*/ 995362 h 1209675"/>
              <a:gd name="connsiteX20" fmla="*/ 1888331 w 2436019"/>
              <a:gd name="connsiteY20" fmla="*/ 1062037 h 1209675"/>
              <a:gd name="connsiteX21" fmla="*/ 2055019 w 2436019"/>
              <a:gd name="connsiteY21" fmla="*/ 1097756 h 1209675"/>
              <a:gd name="connsiteX22" fmla="*/ 2207419 w 2436019"/>
              <a:gd name="connsiteY22" fmla="*/ 1133475 h 1209675"/>
              <a:gd name="connsiteX23" fmla="*/ 2266950 w 2436019"/>
              <a:gd name="connsiteY23" fmla="*/ 1159668 h 1209675"/>
              <a:gd name="connsiteX24" fmla="*/ 2331244 w 2436019"/>
              <a:gd name="connsiteY24" fmla="*/ 1202531 h 1209675"/>
              <a:gd name="connsiteX25" fmla="*/ 2359819 w 2436019"/>
              <a:gd name="connsiteY25" fmla="*/ 1209675 h 1209675"/>
              <a:gd name="connsiteX26" fmla="*/ 2436019 w 2436019"/>
              <a:gd name="connsiteY26" fmla="*/ 819150 h 1209675"/>
              <a:gd name="connsiteX27" fmla="*/ 2405062 w 2436019"/>
              <a:gd name="connsiteY27" fmla="*/ 819150 h 1209675"/>
              <a:gd name="connsiteX28" fmla="*/ 2383631 w 2436019"/>
              <a:gd name="connsiteY28" fmla="*/ 828675 h 1209675"/>
              <a:gd name="connsiteX29" fmla="*/ 2355056 w 2436019"/>
              <a:gd name="connsiteY29" fmla="*/ 847725 h 1209675"/>
              <a:gd name="connsiteX30" fmla="*/ 2331244 w 2436019"/>
              <a:gd name="connsiteY30" fmla="*/ 857250 h 1209675"/>
              <a:gd name="connsiteX31" fmla="*/ 2269331 w 2436019"/>
              <a:gd name="connsiteY31" fmla="*/ 859631 h 1209675"/>
              <a:gd name="connsiteX32" fmla="*/ 2019300 w 2436019"/>
              <a:gd name="connsiteY32" fmla="*/ 831056 h 1209675"/>
              <a:gd name="connsiteX33" fmla="*/ 1885950 w 2436019"/>
              <a:gd name="connsiteY33" fmla="*/ 809625 h 1209675"/>
              <a:gd name="connsiteX34" fmla="*/ 1662112 w 2436019"/>
              <a:gd name="connsiteY34" fmla="*/ 754856 h 1209675"/>
              <a:gd name="connsiteX35" fmla="*/ 1383506 w 2436019"/>
              <a:gd name="connsiteY35" fmla="*/ 676275 h 1209675"/>
              <a:gd name="connsiteX36" fmla="*/ 1243012 w 2436019"/>
              <a:gd name="connsiteY36" fmla="*/ 626268 h 1209675"/>
              <a:gd name="connsiteX37" fmla="*/ 1040606 w 2436019"/>
              <a:gd name="connsiteY37" fmla="*/ 554831 h 1209675"/>
              <a:gd name="connsiteX38" fmla="*/ 885825 w 2436019"/>
              <a:gd name="connsiteY38" fmla="*/ 488156 h 1209675"/>
              <a:gd name="connsiteX39" fmla="*/ 778669 w 2436019"/>
              <a:gd name="connsiteY39" fmla="*/ 433387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436019" h="1209675">
                <a:moveTo>
                  <a:pt x="778669" y="433387"/>
                </a:moveTo>
                <a:lnTo>
                  <a:pt x="683419" y="378618"/>
                </a:lnTo>
                <a:lnTo>
                  <a:pt x="614362" y="333375"/>
                </a:lnTo>
                <a:lnTo>
                  <a:pt x="554831" y="273843"/>
                </a:lnTo>
                <a:lnTo>
                  <a:pt x="545306" y="259556"/>
                </a:lnTo>
                <a:lnTo>
                  <a:pt x="519112" y="214312"/>
                </a:lnTo>
                <a:lnTo>
                  <a:pt x="111919" y="0"/>
                </a:lnTo>
                <a:lnTo>
                  <a:pt x="59531" y="33337"/>
                </a:lnTo>
                <a:lnTo>
                  <a:pt x="23812" y="69056"/>
                </a:lnTo>
                <a:lnTo>
                  <a:pt x="4762" y="102393"/>
                </a:lnTo>
                <a:lnTo>
                  <a:pt x="0" y="119062"/>
                </a:lnTo>
                <a:lnTo>
                  <a:pt x="33337" y="190500"/>
                </a:lnTo>
                <a:lnTo>
                  <a:pt x="90487" y="269081"/>
                </a:lnTo>
                <a:lnTo>
                  <a:pt x="171450" y="347662"/>
                </a:lnTo>
                <a:lnTo>
                  <a:pt x="316706" y="461962"/>
                </a:lnTo>
                <a:lnTo>
                  <a:pt x="557212" y="609600"/>
                </a:lnTo>
                <a:lnTo>
                  <a:pt x="735806" y="702468"/>
                </a:lnTo>
                <a:lnTo>
                  <a:pt x="978694" y="800100"/>
                </a:lnTo>
                <a:lnTo>
                  <a:pt x="1243012" y="892968"/>
                </a:lnTo>
                <a:lnTo>
                  <a:pt x="1597819" y="995362"/>
                </a:lnTo>
                <a:lnTo>
                  <a:pt x="1888331" y="1062037"/>
                </a:lnTo>
                <a:lnTo>
                  <a:pt x="2055019" y="1097756"/>
                </a:lnTo>
                <a:lnTo>
                  <a:pt x="2207419" y="1133475"/>
                </a:lnTo>
                <a:lnTo>
                  <a:pt x="2266950" y="1159668"/>
                </a:lnTo>
                <a:lnTo>
                  <a:pt x="2331244" y="1202531"/>
                </a:lnTo>
                <a:lnTo>
                  <a:pt x="2359819" y="1209675"/>
                </a:lnTo>
                <a:lnTo>
                  <a:pt x="2436019" y="819150"/>
                </a:lnTo>
                <a:lnTo>
                  <a:pt x="2405062" y="819150"/>
                </a:lnTo>
                <a:lnTo>
                  <a:pt x="2383631" y="828675"/>
                </a:lnTo>
                <a:lnTo>
                  <a:pt x="2355056" y="847725"/>
                </a:lnTo>
                <a:lnTo>
                  <a:pt x="2331244" y="857250"/>
                </a:lnTo>
                <a:lnTo>
                  <a:pt x="2269331" y="859631"/>
                </a:lnTo>
                <a:lnTo>
                  <a:pt x="2019300" y="831056"/>
                </a:lnTo>
                <a:lnTo>
                  <a:pt x="1885950" y="809625"/>
                </a:lnTo>
                <a:lnTo>
                  <a:pt x="1662112" y="754856"/>
                </a:lnTo>
                <a:lnTo>
                  <a:pt x="1383506" y="676275"/>
                </a:lnTo>
                <a:lnTo>
                  <a:pt x="1243012" y="626268"/>
                </a:lnTo>
                <a:lnTo>
                  <a:pt x="1040606" y="554831"/>
                </a:lnTo>
                <a:lnTo>
                  <a:pt x="885825" y="488156"/>
                </a:lnTo>
                <a:lnTo>
                  <a:pt x="778669" y="43338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29F518B3-E3E3-415E-99C5-9B3D42143446}"/>
              </a:ext>
            </a:extLst>
          </p:cNvPr>
          <p:cNvSpPr/>
          <p:nvPr/>
        </p:nvSpPr>
        <p:spPr>
          <a:xfrm>
            <a:off x="4078289" y="5248276"/>
            <a:ext cx="808037" cy="696913"/>
          </a:xfrm>
          <a:custGeom>
            <a:avLst/>
            <a:gdLst>
              <a:gd name="connsiteX0" fmla="*/ 519113 w 883444"/>
              <a:gd name="connsiteY0" fmla="*/ 271463 h 697706"/>
              <a:gd name="connsiteX1" fmla="*/ 211932 w 883444"/>
              <a:gd name="connsiteY1" fmla="*/ 116681 h 697706"/>
              <a:gd name="connsiteX2" fmla="*/ 64294 w 883444"/>
              <a:gd name="connsiteY2" fmla="*/ 28575 h 697706"/>
              <a:gd name="connsiteX3" fmla="*/ 9525 w 883444"/>
              <a:gd name="connsiteY3" fmla="*/ 0 h 697706"/>
              <a:gd name="connsiteX4" fmla="*/ 0 w 883444"/>
              <a:gd name="connsiteY4" fmla="*/ 40481 h 697706"/>
              <a:gd name="connsiteX5" fmla="*/ 50007 w 883444"/>
              <a:gd name="connsiteY5" fmla="*/ 90488 h 697706"/>
              <a:gd name="connsiteX6" fmla="*/ 228600 w 883444"/>
              <a:gd name="connsiteY6" fmla="*/ 254794 h 697706"/>
              <a:gd name="connsiteX7" fmla="*/ 340519 w 883444"/>
              <a:gd name="connsiteY7" fmla="*/ 373856 h 697706"/>
              <a:gd name="connsiteX8" fmla="*/ 438150 w 883444"/>
              <a:gd name="connsiteY8" fmla="*/ 490538 h 697706"/>
              <a:gd name="connsiteX9" fmla="*/ 497682 w 883444"/>
              <a:gd name="connsiteY9" fmla="*/ 573881 h 697706"/>
              <a:gd name="connsiteX10" fmla="*/ 566738 w 883444"/>
              <a:gd name="connsiteY10" fmla="*/ 697706 h 697706"/>
              <a:gd name="connsiteX11" fmla="*/ 883444 w 883444"/>
              <a:gd name="connsiteY11" fmla="*/ 169069 h 697706"/>
              <a:gd name="connsiteX12" fmla="*/ 807244 w 883444"/>
              <a:gd name="connsiteY12" fmla="*/ 228600 h 697706"/>
              <a:gd name="connsiteX13" fmla="*/ 740569 w 883444"/>
              <a:gd name="connsiteY13" fmla="*/ 266700 h 697706"/>
              <a:gd name="connsiteX14" fmla="*/ 683419 w 883444"/>
              <a:gd name="connsiteY14" fmla="*/ 285750 h 697706"/>
              <a:gd name="connsiteX15" fmla="*/ 631032 w 883444"/>
              <a:gd name="connsiteY15" fmla="*/ 292894 h 697706"/>
              <a:gd name="connsiteX16" fmla="*/ 585788 w 883444"/>
              <a:gd name="connsiteY16" fmla="*/ 292894 h 697706"/>
              <a:gd name="connsiteX17" fmla="*/ 519113 w 883444"/>
              <a:gd name="connsiteY17" fmla="*/ 271463 h 697706"/>
              <a:gd name="connsiteX0" fmla="*/ 519113 w 980812"/>
              <a:gd name="connsiteY0" fmla="*/ 271463 h 697706"/>
              <a:gd name="connsiteX1" fmla="*/ 211932 w 980812"/>
              <a:gd name="connsiteY1" fmla="*/ 116681 h 697706"/>
              <a:gd name="connsiteX2" fmla="*/ 64294 w 980812"/>
              <a:gd name="connsiteY2" fmla="*/ 28575 h 697706"/>
              <a:gd name="connsiteX3" fmla="*/ 9525 w 980812"/>
              <a:gd name="connsiteY3" fmla="*/ 0 h 697706"/>
              <a:gd name="connsiteX4" fmla="*/ 0 w 980812"/>
              <a:gd name="connsiteY4" fmla="*/ 40481 h 697706"/>
              <a:gd name="connsiteX5" fmla="*/ 50007 w 980812"/>
              <a:gd name="connsiteY5" fmla="*/ 90488 h 697706"/>
              <a:gd name="connsiteX6" fmla="*/ 228600 w 980812"/>
              <a:gd name="connsiteY6" fmla="*/ 254794 h 697706"/>
              <a:gd name="connsiteX7" fmla="*/ 340519 w 980812"/>
              <a:gd name="connsiteY7" fmla="*/ 373856 h 697706"/>
              <a:gd name="connsiteX8" fmla="*/ 438150 w 980812"/>
              <a:gd name="connsiteY8" fmla="*/ 490538 h 697706"/>
              <a:gd name="connsiteX9" fmla="*/ 497682 w 980812"/>
              <a:gd name="connsiteY9" fmla="*/ 573881 h 697706"/>
              <a:gd name="connsiteX10" fmla="*/ 566738 w 980812"/>
              <a:gd name="connsiteY10" fmla="*/ 697706 h 697706"/>
              <a:gd name="connsiteX11" fmla="*/ 980812 w 980812"/>
              <a:gd name="connsiteY11" fmla="*/ 13827 h 697706"/>
              <a:gd name="connsiteX12" fmla="*/ 807244 w 980812"/>
              <a:gd name="connsiteY12" fmla="*/ 228600 h 697706"/>
              <a:gd name="connsiteX13" fmla="*/ 740569 w 980812"/>
              <a:gd name="connsiteY13" fmla="*/ 266700 h 697706"/>
              <a:gd name="connsiteX14" fmla="*/ 683419 w 980812"/>
              <a:gd name="connsiteY14" fmla="*/ 285750 h 697706"/>
              <a:gd name="connsiteX15" fmla="*/ 631032 w 980812"/>
              <a:gd name="connsiteY15" fmla="*/ 292894 h 697706"/>
              <a:gd name="connsiteX16" fmla="*/ 585788 w 980812"/>
              <a:gd name="connsiteY16" fmla="*/ 292894 h 697706"/>
              <a:gd name="connsiteX17" fmla="*/ 519113 w 980812"/>
              <a:gd name="connsiteY17" fmla="*/ 271463 h 697706"/>
              <a:gd name="connsiteX0" fmla="*/ 519113 w 980812"/>
              <a:gd name="connsiteY0" fmla="*/ 271463 h 697706"/>
              <a:gd name="connsiteX1" fmla="*/ 211932 w 980812"/>
              <a:gd name="connsiteY1" fmla="*/ 116681 h 697706"/>
              <a:gd name="connsiteX2" fmla="*/ 64294 w 980812"/>
              <a:gd name="connsiteY2" fmla="*/ 28575 h 697706"/>
              <a:gd name="connsiteX3" fmla="*/ 9525 w 980812"/>
              <a:gd name="connsiteY3" fmla="*/ 0 h 697706"/>
              <a:gd name="connsiteX4" fmla="*/ 0 w 980812"/>
              <a:gd name="connsiteY4" fmla="*/ 40481 h 697706"/>
              <a:gd name="connsiteX5" fmla="*/ 50007 w 980812"/>
              <a:gd name="connsiteY5" fmla="*/ 90488 h 697706"/>
              <a:gd name="connsiteX6" fmla="*/ 228600 w 980812"/>
              <a:gd name="connsiteY6" fmla="*/ 254794 h 697706"/>
              <a:gd name="connsiteX7" fmla="*/ 340519 w 980812"/>
              <a:gd name="connsiteY7" fmla="*/ 373856 h 697706"/>
              <a:gd name="connsiteX8" fmla="*/ 438150 w 980812"/>
              <a:gd name="connsiteY8" fmla="*/ 490538 h 697706"/>
              <a:gd name="connsiteX9" fmla="*/ 497682 w 980812"/>
              <a:gd name="connsiteY9" fmla="*/ 573881 h 697706"/>
              <a:gd name="connsiteX10" fmla="*/ 566738 w 980812"/>
              <a:gd name="connsiteY10" fmla="*/ 697706 h 697706"/>
              <a:gd name="connsiteX11" fmla="*/ 980812 w 980812"/>
              <a:gd name="connsiteY11" fmla="*/ 13827 h 697706"/>
              <a:gd name="connsiteX12" fmla="*/ 836725 w 980812"/>
              <a:gd name="connsiteY12" fmla="*/ 188913 h 697706"/>
              <a:gd name="connsiteX13" fmla="*/ 807244 w 980812"/>
              <a:gd name="connsiteY13" fmla="*/ 228600 h 697706"/>
              <a:gd name="connsiteX14" fmla="*/ 740569 w 980812"/>
              <a:gd name="connsiteY14" fmla="*/ 266700 h 697706"/>
              <a:gd name="connsiteX15" fmla="*/ 683419 w 980812"/>
              <a:gd name="connsiteY15" fmla="*/ 285750 h 697706"/>
              <a:gd name="connsiteX16" fmla="*/ 631032 w 980812"/>
              <a:gd name="connsiteY16" fmla="*/ 292894 h 697706"/>
              <a:gd name="connsiteX17" fmla="*/ 585788 w 980812"/>
              <a:gd name="connsiteY17" fmla="*/ 292894 h 697706"/>
              <a:gd name="connsiteX18" fmla="*/ 519113 w 980812"/>
              <a:gd name="connsiteY18" fmla="*/ 271463 h 697706"/>
              <a:gd name="connsiteX0" fmla="*/ 519113 w 836725"/>
              <a:gd name="connsiteY0" fmla="*/ 271463 h 697706"/>
              <a:gd name="connsiteX1" fmla="*/ 211932 w 836725"/>
              <a:gd name="connsiteY1" fmla="*/ 116681 h 697706"/>
              <a:gd name="connsiteX2" fmla="*/ 64294 w 836725"/>
              <a:gd name="connsiteY2" fmla="*/ 28575 h 697706"/>
              <a:gd name="connsiteX3" fmla="*/ 9525 w 836725"/>
              <a:gd name="connsiteY3" fmla="*/ 0 h 697706"/>
              <a:gd name="connsiteX4" fmla="*/ 0 w 836725"/>
              <a:gd name="connsiteY4" fmla="*/ 40481 h 697706"/>
              <a:gd name="connsiteX5" fmla="*/ 50007 w 836725"/>
              <a:gd name="connsiteY5" fmla="*/ 90488 h 697706"/>
              <a:gd name="connsiteX6" fmla="*/ 228600 w 836725"/>
              <a:gd name="connsiteY6" fmla="*/ 254794 h 697706"/>
              <a:gd name="connsiteX7" fmla="*/ 340519 w 836725"/>
              <a:gd name="connsiteY7" fmla="*/ 373856 h 697706"/>
              <a:gd name="connsiteX8" fmla="*/ 438150 w 836725"/>
              <a:gd name="connsiteY8" fmla="*/ 490538 h 697706"/>
              <a:gd name="connsiteX9" fmla="*/ 497682 w 836725"/>
              <a:gd name="connsiteY9" fmla="*/ 573881 h 697706"/>
              <a:gd name="connsiteX10" fmla="*/ 566738 w 836725"/>
              <a:gd name="connsiteY10" fmla="*/ 697706 h 697706"/>
              <a:gd name="connsiteX11" fmla="*/ 836725 w 836725"/>
              <a:gd name="connsiteY11" fmla="*/ 188913 h 697706"/>
              <a:gd name="connsiteX12" fmla="*/ 807244 w 836725"/>
              <a:gd name="connsiteY12" fmla="*/ 228600 h 697706"/>
              <a:gd name="connsiteX13" fmla="*/ 740569 w 836725"/>
              <a:gd name="connsiteY13" fmla="*/ 266700 h 697706"/>
              <a:gd name="connsiteX14" fmla="*/ 683419 w 836725"/>
              <a:gd name="connsiteY14" fmla="*/ 285750 h 697706"/>
              <a:gd name="connsiteX15" fmla="*/ 631032 w 836725"/>
              <a:gd name="connsiteY15" fmla="*/ 292894 h 697706"/>
              <a:gd name="connsiteX16" fmla="*/ 585788 w 836725"/>
              <a:gd name="connsiteY16" fmla="*/ 292894 h 697706"/>
              <a:gd name="connsiteX17" fmla="*/ 519113 w 836725"/>
              <a:gd name="connsiteY17" fmla="*/ 271463 h 697706"/>
              <a:gd name="connsiteX0" fmla="*/ 519113 w 807244"/>
              <a:gd name="connsiteY0" fmla="*/ 271463 h 697706"/>
              <a:gd name="connsiteX1" fmla="*/ 211932 w 807244"/>
              <a:gd name="connsiteY1" fmla="*/ 116681 h 697706"/>
              <a:gd name="connsiteX2" fmla="*/ 64294 w 807244"/>
              <a:gd name="connsiteY2" fmla="*/ 28575 h 697706"/>
              <a:gd name="connsiteX3" fmla="*/ 9525 w 807244"/>
              <a:gd name="connsiteY3" fmla="*/ 0 h 697706"/>
              <a:gd name="connsiteX4" fmla="*/ 0 w 807244"/>
              <a:gd name="connsiteY4" fmla="*/ 40481 h 697706"/>
              <a:gd name="connsiteX5" fmla="*/ 50007 w 807244"/>
              <a:gd name="connsiteY5" fmla="*/ 90488 h 697706"/>
              <a:gd name="connsiteX6" fmla="*/ 228600 w 807244"/>
              <a:gd name="connsiteY6" fmla="*/ 254794 h 697706"/>
              <a:gd name="connsiteX7" fmla="*/ 340519 w 807244"/>
              <a:gd name="connsiteY7" fmla="*/ 373856 h 697706"/>
              <a:gd name="connsiteX8" fmla="*/ 438150 w 807244"/>
              <a:gd name="connsiteY8" fmla="*/ 490538 h 697706"/>
              <a:gd name="connsiteX9" fmla="*/ 497682 w 807244"/>
              <a:gd name="connsiteY9" fmla="*/ 573881 h 697706"/>
              <a:gd name="connsiteX10" fmla="*/ 566738 w 807244"/>
              <a:gd name="connsiteY10" fmla="*/ 697706 h 697706"/>
              <a:gd name="connsiteX11" fmla="*/ 807244 w 807244"/>
              <a:gd name="connsiteY11" fmla="*/ 228600 h 697706"/>
              <a:gd name="connsiteX12" fmla="*/ 740569 w 807244"/>
              <a:gd name="connsiteY12" fmla="*/ 266700 h 697706"/>
              <a:gd name="connsiteX13" fmla="*/ 683419 w 807244"/>
              <a:gd name="connsiteY13" fmla="*/ 285750 h 697706"/>
              <a:gd name="connsiteX14" fmla="*/ 631032 w 807244"/>
              <a:gd name="connsiteY14" fmla="*/ 292894 h 697706"/>
              <a:gd name="connsiteX15" fmla="*/ 585788 w 807244"/>
              <a:gd name="connsiteY15" fmla="*/ 292894 h 697706"/>
              <a:gd name="connsiteX16" fmla="*/ 519113 w 807244"/>
              <a:gd name="connsiteY16" fmla="*/ 271463 h 69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07244" h="697706">
                <a:moveTo>
                  <a:pt x="519113" y="271463"/>
                </a:moveTo>
                <a:lnTo>
                  <a:pt x="211932" y="116681"/>
                </a:lnTo>
                <a:lnTo>
                  <a:pt x="64294" y="28575"/>
                </a:lnTo>
                <a:lnTo>
                  <a:pt x="9525" y="0"/>
                </a:lnTo>
                <a:lnTo>
                  <a:pt x="0" y="40481"/>
                </a:lnTo>
                <a:lnTo>
                  <a:pt x="50007" y="90488"/>
                </a:lnTo>
                <a:lnTo>
                  <a:pt x="228600" y="254794"/>
                </a:lnTo>
                <a:lnTo>
                  <a:pt x="340519" y="373856"/>
                </a:lnTo>
                <a:lnTo>
                  <a:pt x="438150" y="490538"/>
                </a:lnTo>
                <a:lnTo>
                  <a:pt x="497682" y="573881"/>
                </a:lnTo>
                <a:lnTo>
                  <a:pt x="566738" y="697706"/>
                </a:lnTo>
                <a:lnTo>
                  <a:pt x="807244" y="228600"/>
                </a:lnTo>
                <a:lnTo>
                  <a:pt x="740569" y="266700"/>
                </a:lnTo>
                <a:lnTo>
                  <a:pt x="683419" y="285750"/>
                </a:lnTo>
                <a:lnTo>
                  <a:pt x="631032" y="292894"/>
                </a:lnTo>
                <a:lnTo>
                  <a:pt x="585788" y="292894"/>
                </a:lnTo>
                <a:lnTo>
                  <a:pt x="519113" y="27146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7E8AF93-E07D-40DF-B1EC-0591254A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395" y="1583814"/>
            <a:ext cx="3993226" cy="448094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5C0F8B7-04CF-42D9-B569-75AA8C725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3213" y="1557365"/>
            <a:ext cx="3999323" cy="4480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2" grpId="0" animBg="1"/>
      <p:bldP spid="11" grpId="0" animBg="1"/>
      <p:bldP spid="35" grpId="0" animBg="1"/>
      <p:bldP spid="18" grpId="0" animBg="1"/>
      <p:bldP spid="3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7E28413-E8E7-48A8-B603-18B8F9693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305" y="1261684"/>
            <a:ext cx="4761389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960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同じところ、ちがうところ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あたらしい漢字：電 曜 社 室</a:t>
            </a:r>
            <a:endParaRPr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04107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D84CE56C-6E43-44E9-990C-6D7B8104D22B}"/>
              </a:ext>
            </a:extLst>
          </p:cNvPr>
          <p:cNvSpPr/>
          <p:nvPr/>
        </p:nvSpPr>
        <p:spPr>
          <a:xfrm>
            <a:off x="4776789" y="1354139"/>
            <a:ext cx="2568575" cy="498475"/>
          </a:xfrm>
          <a:custGeom>
            <a:avLst/>
            <a:gdLst>
              <a:gd name="connsiteX0" fmla="*/ 1545431 w 2569368"/>
              <a:gd name="connsiteY0" fmla="*/ 152400 h 497682"/>
              <a:gd name="connsiteX1" fmla="*/ 1233487 w 2569368"/>
              <a:gd name="connsiteY1" fmla="*/ 188119 h 497682"/>
              <a:gd name="connsiteX2" fmla="*/ 983456 w 2569368"/>
              <a:gd name="connsiteY2" fmla="*/ 216694 h 497682"/>
              <a:gd name="connsiteX3" fmla="*/ 681037 w 2569368"/>
              <a:gd name="connsiteY3" fmla="*/ 250032 h 497682"/>
              <a:gd name="connsiteX4" fmla="*/ 521493 w 2569368"/>
              <a:gd name="connsiteY4" fmla="*/ 264319 h 497682"/>
              <a:gd name="connsiteX5" fmla="*/ 445293 w 2569368"/>
              <a:gd name="connsiteY5" fmla="*/ 269082 h 497682"/>
              <a:gd name="connsiteX6" fmla="*/ 340518 w 2569368"/>
              <a:gd name="connsiteY6" fmla="*/ 261938 h 497682"/>
              <a:gd name="connsiteX7" fmla="*/ 169068 w 2569368"/>
              <a:gd name="connsiteY7" fmla="*/ 235744 h 497682"/>
              <a:gd name="connsiteX8" fmla="*/ 83343 w 2569368"/>
              <a:gd name="connsiteY8" fmla="*/ 207169 h 497682"/>
              <a:gd name="connsiteX9" fmla="*/ 59531 w 2569368"/>
              <a:gd name="connsiteY9" fmla="*/ 202407 h 497682"/>
              <a:gd name="connsiteX10" fmla="*/ 30956 w 2569368"/>
              <a:gd name="connsiteY10" fmla="*/ 207169 h 497682"/>
              <a:gd name="connsiteX11" fmla="*/ 9525 w 2569368"/>
              <a:gd name="connsiteY11" fmla="*/ 226219 h 497682"/>
              <a:gd name="connsiteX12" fmla="*/ 0 w 2569368"/>
              <a:gd name="connsiteY12" fmla="*/ 242888 h 497682"/>
              <a:gd name="connsiteX13" fmla="*/ 14287 w 2569368"/>
              <a:gd name="connsiteY13" fmla="*/ 261938 h 497682"/>
              <a:gd name="connsiteX14" fmla="*/ 90487 w 2569368"/>
              <a:gd name="connsiteY14" fmla="*/ 314325 h 497682"/>
              <a:gd name="connsiteX15" fmla="*/ 250031 w 2569368"/>
              <a:gd name="connsiteY15" fmla="*/ 395288 h 497682"/>
              <a:gd name="connsiteX16" fmla="*/ 378618 w 2569368"/>
              <a:gd name="connsiteY16" fmla="*/ 457200 h 497682"/>
              <a:gd name="connsiteX17" fmla="*/ 431006 w 2569368"/>
              <a:gd name="connsiteY17" fmla="*/ 481013 h 497682"/>
              <a:gd name="connsiteX18" fmla="*/ 488156 w 2569368"/>
              <a:gd name="connsiteY18" fmla="*/ 497682 h 497682"/>
              <a:gd name="connsiteX19" fmla="*/ 531018 w 2569368"/>
              <a:gd name="connsiteY19" fmla="*/ 497682 h 497682"/>
              <a:gd name="connsiteX20" fmla="*/ 569118 w 2569368"/>
              <a:gd name="connsiteY20" fmla="*/ 488157 h 497682"/>
              <a:gd name="connsiteX21" fmla="*/ 602456 w 2569368"/>
              <a:gd name="connsiteY21" fmla="*/ 466725 h 497682"/>
              <a:gd name="connsiteX22" fmla="*/ 747712 w 2569368"/>
              <a:gd name="connsiteY22" fmla="*/ 447675 h 497682"/>
              <a:gd name="connsiteX23" fmla="*/ 938212 w 2569368"/>
              <a:gd name="connsiteY23" fmla="*/ 416719 h 497682"/>
              <a:gd name="connsiteX24" fmla="*/ 1054893 w 2569368"/>
              <a:gd name="connsiteY24" fmla="*/ 400050 h 497682"/>
              <a:gd name="connsiteX25" fmla="*/ 1231106 w 2569368"/>
              <a:gd name="connsiteY25" fmla="*/ 373857 h 497682"/>
              <a:gd name="connsiteX26" fmla="*/ 1574006 w 2569368"/>
              <a:gd name="connsiteY26" fmla="*/ 350044 h 497682"/>
              <a:gd name="connsiteX27" fmla="*/ 1800225 w 2569368"/>
              <a:gd name="connsiteY27" fmla="*/ 323850 h 497682"/>
              <a:gd name="connsiteX28" fmla="*/ 2076450 w 2569368"/>
              <a:gd name="connsiteY28" fmla="*/ 292894 h 497682"/>
              <a:gd name="connsiteX29" fmla="*/ 2355056 w 2569368"/>
              <a:gd name="connsiteY29" fmla="*/ 259557 h 497682"/>
              <a:gd name="connsiteX30" fmla="*/ 2438400 w 2569368"/>
              <a:gd name="connsiteY30" fmla="*/ 240507 h 497682"/>
              <a:gd name="connsiteX31" fmla="*/ 2512218 w 2569368"/>
              <a:gd name="connsiteY31" fmla="*/ 219075 h 497682"/>
              <a:gd name="connsiteX32" fmla="*/ 2550318 w 2569368"/>
              <a:gd name="connsiteY32" fmla="*/ 197644 h 497682"/>
              <a:gd name="connsiteX33" fmla="*/ 2564606 w 2569368"/>
              <a:gd name="connsiteY33" fmla="*/ 180975 h 497682"/>
              <a:gd name="connsiteX34" fmla="*/ 2569368 w 2569368"/>
              <a:gd name="connsiteY34" fmla="*/ 161925 h 497682"/>
              <a:gd name="connsiteX35" fmla="*/ 2562225 w 2569368"/>
              <a:gd name="connsiteY35" fmla="*/ 138113 h 497682"/>
              <a:gd name="connsiteX36" fmla="*/ 2545556 w 2569368"/>
              <a:gd name="connsiteY36" fmla="*/ 119063 h 497682"/>
              <a:gd name="connsiteX37" fmla="*/ 2502693 w 2569368"/>
              <a:gd name="connsiteY37" fmla="*/ 95250 h 497682"/>
              <a:gd name="connsiteX38" fmla="*/ 2405062 w 2569368"/>
              <a:gd name="connsiteY38" fmla="*/ 59532 h 497682"/>
              <a:gd name="connsiteX39" fmla="*/ 2288381 w 2569368"/>
              <a:gd name="connsiteY39" fmla="*/ 26194 h 497682"/>
              <a:gd name="connsiteX40" fmla="*/ 2193131 w 2569368"/>
              <a:gd name="connsiteY40" fmla="*/ 0 h 497682"/>
              <a:gd name="connsiteX41" fmla="*/ 2181225 w 2569368"/>
              <a:gd name="connsiteY41" fmla="*/ 0 h 497682"/>
              <a:gd name="connsiteX42" fmla="*/ 2135981 w 2569368"/>
              <a:gd name="connsiteY42" fmla="*/ 23813 h 497682"/>
              <a:gd name="connsiteX43" fmla="*/ 2000250 w 2569368"/>
              <a:gd name="connsiteY43" fmla="*/ 80963 h 497682"/>
              <a:gd name="connsiteX44" fmla="*/ 1888331 w 2569368"/>
              <a:gd name="connsiteY44" fmla="*/ 114300 h 497682"/>
              <a:gd name="connsiteX45" fmla="*/ 1545431 w 2569368"/>
              <a:gd name="connsiteY45" fmla="*/ 152400 h 49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569368" h="497682">
                <a:moveTo>
                  <a:pt x="1545431" y="152400"/>
                </a:moveTo>
                <a:lnTo>
                  <a:pt x="1233487" y="188119"/>
                </a:lnTo>
                <a:lnTo>
                  <a:pt x="983456" y="216694"/>
                </a:lnTo>
                <a:lnTo>
                  <a:pt x="681037" y="250032"/>
                </a:lnTo>
                <a:lnTo>
                  <a:pt x="521493" y="264319"/>
                </a:lnTo>
                <a:lnTo>
                  <a:pt x="445293" y="269082"/>
                </a:lnTo>
                <a:lnTo>
                  <a:pt x="340518" y="261938"/>
                </a:lnTo>
                <a:lnTo>
                  <a:pt x="169068" y="235744"/>
                </a:lnTo>
                <a:lnTo>
                  <a:pt x="83343" y="207169"/>
                </a:lnTo>
                <a:lnTo>
                  <a:pt x="59531" y="202407"/>
                </a:lnTo>
                <a:lnTo>
                  <a:pt x="30956" y="207169"/>
                </a:lnTo>
                <a:lnTo>
                  <a:pt x="9525" y="226219"/>
                </a:lnTo>
                <a:lnTo>
                  <a:pt x="0" y="242888"/>
                </a:lnTo>
                <a:lnTo>
                  <a:pt x="14287" y="261938"/>
                </a:lnTo>
                <a:lnTo>
                  <a:pt x="90487" y="314325"/>
                </a:lnTo>
                <a:lnTo>
                  <a:pt x="250031" y="395288"/>
                </a:lnTo>
                <a:lnTo>
                  <a:pt x="378618" y="457200"/>
                </a:lnTo>
                <a:lnTo>
                  <a:pt x="431006" y="481013"/>
                </a:lnTo>
                <a:lnTo>
                  <a:pt x="488156" y="497682"/>
                </a:lnTo>
                <a:lnTo>
                  <a:pt x="531018" y="497682"/>
                </a:lnTo>
                <a:lnTo>
                  <a:pt x="569118" y="488157"/>
                </a:lnTo>
                <a:lnTo>
                  <a:pt x="602456" y="466725"/>
                </a:lnTo>
                <a:lnTo>
                  <a:pt x="747712" y="447675"/>
                </a:lnTo>
                <a:lnTo>
                  <a:pt x="938212" y="416719"/>
                </a:lnTo>
                <a:lnTo>
                  <a:pt x="1054893" y="400050"/>
                </a:lnTo>
                <a:lnTo>
                  <a:pt x="1231106" y="373857"/>
                </a:lnTo>
                <a:lnTo>
                  <a:pt x="1574006" y="350044"/>
                </a:lnTo>
                <a:lnTo>
                  <a:pt x="1800225" y="323850"/>
                </a:lnTo>
                <a:lnTo>
                  <a:pt x="2076450" y="292894"/>
                </a:lnTo>
                <a:lnTo>
                  <a:pt x="2355056" y="259557"/>
                </a:lnTo>
                <a:lnTo>
                  <a:pt x="2438400" y="240507"/>
                </a:lnTo>
                <a:lnTo>
                  <a:pt x="2512218" y="219075"/>
                </a:lnTo>
                <a:lnTo>
                  <a:pt x="2550318" y="197644"/>
                </a:lnTo>
                <a:lnTo>
                  <a:pt x="2564606" y="180975"/>
                </a:lnTo>
                <a:lnTo>
                  <a:pt x="2569368" y="161925"/>
                </a:lnTo>
                <a:lnTo>
                  <a:pt x="2562225" y="138113"/>
                </a:lnTo>
                <a:lnTo>
                  <a:pt x="2545556" y="119063"/>
                </a:lnTo>
                <a:lnTo>
                  <a:pt x="2502693" y="95250"/>
                </a:lnTo>
                <a:lnTo>
                  <a:pt x="2405062" y="59532"/>
                </a:lnTo>
                <a:lnTo>
                  <a:pt x="2288381" y="26194"/>
                </a:lnTo>
                <a:lnTo>
                  <a:pt x="2193131" y="0"/>
                </a:lnTo>
                <a:lnTo>
                  <a:pt x="2181225" y="0"/>
                </a:lnTo>
                <a:lnTo>
                  <a:pt x="2135981" y="23813"/>
                </a:lnTo>
                <a:lnTo>
                  <a:pt x="2000250" y="80963"/>
                </a:lnTo>
                <a:lnTo>
                  <a:pt x="1888331" y="114300"/>
                </a:lnTo>
                <a:lnTo>
                  <a:pt x="1545431" y="1524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A24D459E-BB87-46DF-A034-51C2C1BD9217}"/>
              </a:ext>
            </a:extLst>
          </p:cNvPr>
          <p:cNvSpPr/>
          <p:nvPr/>
        </p:nvSpPr>
        <p:spPr>
          <a:xfrm>
            <a:off x="4037013" y="2112964"/>
            <a:ext cx="374650" cy="1241425"/>
          </a:xfrm>
          <a:custGeom>
            <a:avLst/>
            <a:gdLst>
              <a:gd name="connsiteX0" fmla="*/ 366712 w 376237"/>
              <a:gd name="connsiteY0" fmla="*/ 554831 h 1243012"/>
              <a:gd name="connsiteX1" fmla="*/ 376237 w 376237"/>
              <a:gd name="connsiteY1" fmla="*/ 409575 h 1243012"/>
              <a:gd name="connsiteX2" fmla="*/ 373856 w 376237"/>
              <a:gd name="connsiteY2" fmla="*/ 376237 h 1243012"/>
              <a:gd name="connsiteX3" fmla="*/ 347662 w 376237"/>
              <a:gd name="connsiteY3" fmla="*/ 242887 h 1243012"/>
              <a:gd name="connsiteX4" fmla="*/ 292894 w 376237"/>
              <a:gd name="connsiteY4" fmla="*/ 133350 h 1243012"/>
              <a:gd name="connsiteX5" fmla="*/ 226219 w 376237"/>
              <a:gd name="connsiteY5" fmla="*/ 42862 h 1243012"/>
              <a:gd name="connsiteX6" fmla="*/ 200025 w 376237"/>
              <a:gd name="connsiteY6" fmla="*/ 16669 h 1243012"/>
              <a:gd name="connsiteX7" fmla="*/ 171450 w 376237"/>
              <a:gd name="connsiteY7" fmla="*/ 0 h 1243012"/>
              <a:gd name="connsiteX8" fmla="*/ 159544 w 376237"/>
              <a:gd name="connsiteY8" fmla="*/ 11906 h 1243012"/>
              <a:gd name="connsiteX9" fmla="*/ 161925 w 376237"/>
              <a:gd name="connsiteY9" fmla="*/ 38100 h 1243012"/>
              <a:gd name="connsiteX10" fmla="*/ 178594 w 376237"/>
              <a:gd name="connsiteY10" fmla="*/ 80962 h 1243012"/>
              <a:gd name="connsiteX11" fmla="*/ 190500 w 376237"/>
              <a:gd name="connsiteY11" fmla="*/ 147637 h 1243012"/>
              <a:gd name="connsiteX12" fmla="*/ 202406 w 376237"/>
              <a:gd name="connsiteY12" fmla="*/ 266700 h 1243012"/>
              <a:gd name="connsiteX13" fmla="*/ 195262 w 376237"/>
              <a:gd name="connsiteY13" fmla="*/ 426244 h 1243012"/>
              <a:gd name="connsiteX14" fmla="*/ 183356 w 376237"/>
              <a:gd name="connsiteY14" fmla="*/ 547687 h 1243012"/>
              <a:gd name="connsiteX15" fmla="*/ 111919 w 376237"/>
              <a:gd name="connsiteY15" fmla="*/ 714375 h 1243012"/>
              <a:gd name="connsiteX16" fmla="*/ 2381 w 376237"/>
              <a:gd name="connsiteY16" fmla="*/ 973931 h 1243012"/>
              <a:gd name="connsiteX17" fmla="*/ 0 w 376237"/>
              <a:gd name="connsiteY17" fmla="*/ 1004887 h 1243012"/>
              <a:gd name="connsiteX18" fmla="*/ 7144 w 376237"/>
              <a:gd name="connsiteY18" fmla="*/ 1073944 h 1243012"/>
              <a:gd name="connsiteX19" fmla="*/ 19050 w 376237"/>
              <a:gd name="connsiteY19" fmla="*/ 1135856 h 1243012"/>
              <a:gd name="connsiteX20" fmla="*/ 47625 w 376237"/>
              <a:gd name="connsiteY20" fmla="*/ 1190625 h 1243012"/>
              <a:gd name="connsiteX21" fmla="*/ 71437 w 376237"/>
              <a:gd name="connsiteY21" fmla="*/ 1221581 h 1243012"/>
              <a:gd name="connsiteX22" fmla="*/ 97631 w 376237"/>
              <a:gd name="connsiteY22" fmla="*/ 1235869 h 1243012"/>
              <a:gd name="connsiteX23" fmla="*/ 121444 w 376237"/>
              <a:gd name="connsiteY23" fmla="*/ 1243012 h 1243012"/>
              <a:gd name="connsiteX24" fmla="*/ 164306 w 376237"/>
              <a:gd name="connsiteY24" fmla="*/ 1243012 h 1243012"/>
              <a:gd name="connsiteX25" fmla="*/ 192881 w 376237"/>
              <a:gd name="connsiteY25" fmla="*/ 1228725 h 1243012"/>
              <a:gd name="connsiteX26" fmla="*/ 219075 w 376237"/>
              <a:gd name="connsiteY26" fmla="*/ 1209675 h 1243012"/>
              <a:gd name="connsiteX27" fmla="*/ 242887 w 376237"/>
              <a:gd name="connsiteY27" fmla="*/ 1178719 h 1243012"/>
              <a:gd name="connsiteX28" fmla="*/ 259556 w 376237"/>
              <a:gd name="connsiteY28" fmla="*/ 1140619 h 1243012"/>
              <a:gd name="connsiteX29" fmla="*/ 285750 w 376237"/>
              <a:gd name="connsiteY29" fmla="*/ 1066800 h 1243012"/>
              <a:gd name="connsiteX30" fmla="*/ 309562 w 376237"/>
              <a:gd name="connsiteY30" fmla="*/ 983456 h 1243012"/>
              <a:gd name="connsiteX31" fmla="*/ 330994 w 376237"/>
              <a:gd name="connsiteY31" fmla="*/ 852487 h 1243012"/>
              <a:gd name="connsiteX32" fmla="*/ 366712 w 376237"/>
              <a:gd name="connsiteY32" fmla="*/ 55483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76237" h="1243012">
                <a:moveTo>
                  <a:pt x="366712" y="554831"/>
                </a:moveTo>
                <a:lnTo>
                  <a:pt x="376237" y="409575"/>
                </a:lnTo>
                <a:lnTo>
                  <a:pt x="373856" y="376237"/>
                </a:lnTo>
                <a:lnTo>
                  <a:pt x="347662" y="242887"/>
                </a:lnTo>
                <a:lnTo>
                  <a:pt x="292894" y="133350"/>
                </a:lnTo>
                <a:lnTo>
                  <a:pt x="226219" y="42862"/>
                </a:lnTo>
                <a:lnTo>
                  <a:pt x="200025" y="16669"/>
                </a:lnTo>
                <a:lnTo>
                  <a:pt x="171450" y="0"/>
                </a:lnTo>
                <a:lnTo>
                  <a:pt x="159544" y="11906"/>
                </a:lnTo>
                <a:lnTo>
                  <a:pt x="161925" y="38100"/>
                </a:lnTo>
                <a:lnTo>
                  <a:pt x="178594" y="80962"/>
                </a:lnTo>
                <a:lnTo>
                  <a:pt x="190500" y="147637"/>
                </a:lnTo>
                <a:lnTo>
                  <a:pt x="202406" y="266700"/>
                </a:lnTo>
                <a:lnTo>
                  <a:pt x="195262" y="426244"/>
                </a:lnTo>
                <a:lnTo>
                  <a:pt x="183356" y="547687"/>
                </a:lnTo>
                <a:lnTo>
                  <a:pt x="111919" y="714375"/>
                </a:lnTo>
                <a:lnTo>
                  <a:pt x="2381" y="973931"/>
                </a:lnTo>
                <a:lnTo>
                  <a:pt x="0" y="1004887"/>
                </a:lnTo>
                <a:lnTo>
                  <a:pt x="7144" y="1073944"/>
                </a:lnTo>
                <a:lnTo>
                  <a:pt x="19050" y="1135856"/>
                </a:lnTo>
                <a:lnTo>
                  <a:pt x="47625" y="1190625"/>
                </a:lnTo>
                <a:lnTo>
                  <a:pt x="71437" y="1221581"/>
                </a:lnTo>
                <a:lnTo>
                  <a:pt x="97631" y="1235869"/>
                </a:lnTo>
                <a:lnTo>
                  <a:pt x="121444" y="1243012"/>
                </a:lnTo>
                <a:lnTo>
                  <a:pt x="164306" y="1243012"/>
                </a:lnTo>
                <a:lnTo>
                  <a:pt x="192881" y="1228725"/>
                </a:lnTo>
                <a:lnTo>
                  <a:pt x="219075" y="1209675"/>
                </a:lnTo>
                <a:lnTo>
                  <a:pt x="242887" y="1178719"/>
                </a:lnTo>
                <a:lnTo>
                  <a:pt x="259556" y="1140619"/>
                </a:lnTo>
                <a:lnTo>
                  <a:pt x="285750" y="1066800"/>
                </a:lnTo>
                <a:lnTo>
                  <a:pt x="309562" y="983456"/>
                </a:lnTo>
                <a:lnTo>
                  <a:pt x="330994" y="852487"/>
                </a:lnTo>
                <a:lnTo>
                  <a:pt x="366712" y="55483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5B0E96EB-DD42-4A81-9427-5934D0856704}"/>
              </a:ext>
            </a:extLst>
          </p:cNvPr>
          <p:cNvSpPr/>
          <p:nvPr/>
        </p:nvSpPr>
        <p:spPr>
          <a:xfrm>
            <a:off x="4935539" y="2678113"/>
            <a:ext cx="625475" cy="311150"/>
          </a:xfrm>
          <a:custGeom>
            <a:avLst/>
            <a:gdLst>
              <a:gd name="connsiteX0" fmla="*/ 378619 w 623888"/>
              <a:gd name="connsiteY0" fmla="*/ 57150 h 309563"/>
              <a:gd name="connsiteX1" fmla="*/ 450057 w 623888"/>
              <a:gd name="connsiteY1" fmla="*/ 57150 h 309563"/>
              <a:gd name="connsiteX2" fmla="*/ 464344 w 623888"/>
              <a:gd name="connsiteY2" fmla="*/ 61913 h 309563"/>
              <a:gd name="connsiteX3" fmla="*/ 500063 w 623888"/>
              <a:gd name="connsiteY3" fmla="*/ 97632 h 309563"/>
              <a:gd name="connsiteX4" fmla="*/ 538163 w 623888"/>
              <a:gd name="connsiteY4" fmla="*/ 128588 h 309563"/>
              <a:gd name="connsiteX5" fmla="*/ 569119 w 623888"/>
              <a:gd name="connsiteY5" fmla="*/ 142875 h 309563"/>
              <a:gd name="connsiteX6" fmla="*/ 600075 w 623888"/>
              <a:gd name="connsiteY6" fmla="*/ 180975 h 309563"/>
              <a:gd name="connsiteX7" fmla="*/ 614363 w 623888"/>
              <a:gd name="connsiteY7" fmla="*/ 211932 h 309563"/>
              <a:gd name="connsiteX8" fmla="*/ 623888 w 623888"/>
              <a:gd name="connsiteY8" fmla="*/ 242888 h 309563"/>
              <a:gd name="connsiteX9" fmla="*/ 623888 w 623888"/>
              <a:gd name="connsiteY9" fmla="*/ 259557 h 309563"/>
              <a:gd name="connsiteX10" fmla="*/ 614363 w 623888"/>
              <a:gd name="connsiteY10" fmla="*/ 283369 h 309563"/>
              <a:gd name="connsiteX11" fmla="*/ 585788 w 623888"/>
              <a:gd name="connsiteY11" fmla="*/ 297657 h 309563"/>
              <a:gd name="connsiteX12" fmla="*/ 542925 w 623888"/>
              <a:gd name="connsiteY12" fmla="*/ 307182 h 309563"/>
              <a:gd name="connsiteX13" fmla="*/ 488157 w 623888"/>
              <a:gd name="connsiteY13" fmla="*/ 309563 h 309563"/>
              <a:gd name="connsiteX14" fmla="*/ 421482 w 623888"/>
              <a:gd name="connsiteY14" fmla="*/ 300038 h 309563"/>
              <a:gd name="connsiteX15" fmla="*/ 369094 w 623888"/>
              <a:gd name="connsiteY15" fmla="*/ 285750 h 309563"/>
              <a:gd name="connsiteX16" fmla="*/ 290513 w 623888"/>
              <a:gd name="connsiteY16" fmla="*/ 252413 h 309563"/>
              <a:gd name="connsiteX17" fmla="*/ 197644 w 623888"/>
              <a:gd name="connsiteY17" fmla="*/ 202407 h 309563"/>
              <a:gd name="connsiteX18" fmla="*/ 95250 w 623888"/>
              <a:gd name="connsiteY18" fmla="*/ 121444 h 309563"/>
              <a:gd name="connsiteX19" fmla="*/ 19050 w 623888"/>
              <a:gd name="connsiteY19" fmla="*/ 50007 h 309563"/>
              <a:gd name="connsiteX20" fmla="*/ 0 w 623888"/>
              <a:gd name="connsiteY20" fmla="*/ 19050 h 309563"/>
              <a:gd name="connsiteX21" fmla="*/ 4763 w 623888"/>
              <a:gd name="connsiteY21" fmla="*/ 0 h 309563"/>
              <a:gd name="connsiteX22" fmla="*/ 19050 w 623888"/>
              <a:gd name="connsiteY22" fmla="*/ 0 h 309563"/>
              <a:gd name="connsiteX23" fmla="*/ 80963 w 623888"/>
              <a:gd name="connsiteY23" fmla="*/ 14288 h 309563"/>
              <a:gd name="connsiteX24" fmla="*/ 214313 w 623888"/>
              <a:gd name="connsiteY24" fmla="*/ 42863 h 309563"/>
              <a:gd name="connsiteX25" fmla="*/ 378619 w 623888"/>
              <a:gd name="connsiteY25" fmla="*/ 57150 h 30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23888" h="309563">
                <a:moveTo>
                  <a:pt x="378619" y="57150"/>
                </a:moveTo>
                <a:lnTo>
                  <a:pt x="450057" y="57150"/>
                </a:lnTo>
                <a:lnTo>
                  <a:pt x="464344" y="61913"/>
                </a:lnTo>
                <a:lnTo>
                  <a:pt x="500063" y="97632"/>
                </a:lnTo>
                <a:lnTo>
                  <a:pt x="538163" y="128588"/>
                </a:lnTo>
                <a:lnTo>
                  <a:pt x="569119" y="142875"/>
                </a:lnTo>
                <a:lnTo>
                  <a:pt x="600075" y="180975"/>
                </a:lnTo>
                <a:lnTo>
                  <a:pt x="614363" y="211932"/>
                </a:lnTo>
                <a:lnTo>
                  <a:pt x="623888" y="242888"/>
                </a:lnTo>
                <a:lnTo>
                  <a:pt x="623888" y="259557"/>
                </a:lnTo>
                <a:lnTo>
                  <a:pt x="614363" y="283369"/>
                </a:lnTo>
                <a:lnTo>
                  <a:pt x="585788" y="297657"/>
                </a:lnTo>
                <a:lnTo>
                  <a:pt x="542925" y="307182"/>
                </a:lnTo>
                <a:lnTo>
                  <a:pt x="488157" y="309563"/>
                </a:lnTo>
                <a:lnTo>
                  <a:pt x="421482" y="300038"/>
                </a:lnTo>
                <a:lnTo>
                  <a:pt x="369094" y="285750"/>
                </a:lnTo>
                <a:lnTo>
                  <a:pt x="290513" y="252413"/>
                </a:lnTo>
                <a:lnTo>
                  <a:pt x="197644" y="202407"/>
                </a:lnTo>
                <a:lnTo>
                  <a:pt x="95250" y="121444"/>
                </a:lnTo>
                <a:lnTo>
                  <a:pt x="19050" y="50007"/>
                </a:lnTo>
                <a:lnTo>
                  <a:pt x="0" y="19050"/>
                </a:lnTo>
                <a:lnTo>
                  <a:pt x="4763" y="0"/>
                </a:lnTo>
                <a:lnTo>
                  <a:pt x="19050" y="0"/>
                </a:lnTo>
                <a:lnTo>
                  <a:pt x="80963" y="14288"/>
                </a:lnTo>
                <a:lnTo>
                  <a:pt x="214313" y="42863"/>
                </a:lnTo>
                <a:lnTo>
                  <a:pt x="378619" y="571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6B8019B8-019A-4B6D-9C23-5E5ADEC910EF}"/>
              </a:ext>
            </a:extLst>
          </p:cNvPr>
          <p:cNvSpPr/>
          <p:nvPr/>
        </p:nvSpPr>
        <p:spPr>
          <a:xfrm>
            <a:off x="4903789" y="3087689"/>
            <a:ext cx="631825" cy="371475"/>
          </a:xfrm>
          <a:custGeom>
            <a:avLst/>
            <a:gdLst>
              <a:gd name="connsiteX0" fmla="*/ 400050 w 633412"/>
              <a:gd name="connsiteY0" fmla="*/ 121444 h 371475"/>
              <a:gd name="connsiteX1" fmla="*/ 454819 w 633412"/>
              <a:gd name="connsiteY1" fmla="*/ 123825 h 371475"/>
              <a:gd name="connsiteX2" fmla="*/ 495300 w 633412"/>
              <a:gd name="connsiteY2" fmla="*/ 116682 h 371475"/>
              <a:gd name="connsiteX3" fmla="*/ 519112 w 633412"/>
              <a:gd name="connsiteY3" fmla="*/ 123825 h 371475"/>
              <a:gd name="connsiteX4" fmla="*/ 542925 w 633412"/>
              <a:gd name="connsiteY4" fmla="*/ 135732 h 371475"/>
              <a:gd name="connsiteX5" fmla="*/ 576262 w 633412"/>
              <a:gd name="connsiteY5" fmla="*/ 161925 h 371475"/>
              <a:gd name="connsiteX6" fmla="*/ 604837 w 633412"/>
              <a:gd name="connsiteY6" fmla="*/ 200025 h 371475"/>
              <a:gd name="connsiteX7" fmla="*/ 626269 w 633412"/>
              <a:gd name="connsiteY7" fmla="*/ 235744 h 371475"/>
              <a:gd name="connsiteX8" fmla="*/ 633412 w 633412"/>
              <a:gd name="connsiteY8" fmla="*/ 271463 h 371475"/>
              <a:gd name="connsiteX9" fmla="*/ 628650 w 633412"/>
              <a:gd name="connsiteY9" fmla="*/ 314325 h 371475"/>
              <a:gd name="connsiteX10" fmla="*/ 621506 w 633412"/>
              <a:gd name="connsiteY10" fmla="*/ 335757 h 371475"/>
              <a:gd name="connsiteX11" fmla="*/ 602456 w 633412"/>
              <a:gd name="connsiteY11" fmla="*/ 354807 h 371475"/>
              <a:gd name="connsiteX12" fmla="*/ 578644 w 633412"/>
              <a:gd name="connsiteY12" fmla="*/ 369094 h 371475"/>
              <a:gd name="connsiteX13" fmla="*/ 531019 w 633412"/>
              <a:gd name="connsiteY13" fmla="*/ 371475 h 371475"/>
              <a:gd name="connsiteX14" fmla="*/ 492919 w 633412"/>
              <a:gd name="connsiteY14" fmla="*/ 361950 h 371475"/>
              <a:gd name="connsiteX15" fmla="*/ 404812 w 633412"/>
              <a:gd name="connsiteY15" fmla="*/ 342900 h 371475"/>
              <a:gd name="connsiteX16" fmla="*/ 338137 w 633412"/>
              <a:gd name="connsiteY16" fmla="*/ 319088 h 371475"/>
              <a:gd name="connsiteX17" fmla="*/ 266700 w 633412"/>
              <a:gd name="connsiteY17" fmla="*/ 288132 h 371475"/>
              <a:gd name="connsiteX18" fmla="*/ 202406 w 633412"/>
              <a:gd name="connsiteY18" fmla="*/ 247650 h 371475"/>
              <a:gd name="connsiteX19" fmla="*/ 130969 w 633412"/>
              <a:gd name="connsiteY19" fmla="*/ 185738 h 371475"/>
              <a:gd name="connsiteX20" fmla="*/ 59531 w 633412"/>
              <a:gd name="connsiteY20" fmla="*/ 109538 h 371475"/>
              <a:gd name="connsiteX21" fmla="*/ 11906 w 633412"/>
              <a:gd name="connsiteY21" fmla="*/ 40482 h 371475"/>
              <a:gd name="connsiteX22" fmla="*/ 0 w 633412"/>
              <a:gd name="connsiteY22" fmla="*/ 14288 h 371475"/>
              <a:gd name="connsiteX23" fmla="*/ 7144 w 633412"/>
              <a:gd name="connsiteY23" fmla="*/ 0 h 371475"/>
              <a:gd name="connsiteX24" fmla="*/ 26194 w 633412"/>
              <a:gd name="connsiteY24" fmla="*/ 7144 h 371475"/>
              <a:gd name="connsiteX25" fmla="*/ 95250 w 633412"/>
              <a:gd name="connsiteY25" fmla="*/ 40482 h 371475"/>
              <a:gd name="connsiteX26" fmla="*/ 173831 w 633412"/>
              <a:gd name="connsiteY26" fmla="*/ 73819 h 371475"/>
              <a:gd name="connsiteX27" fmla="*/ 264319 w 633412"/>
              <a:gd name="connsiteY27" fmla="*/ 100013 h 371475"/>
              <a:gd name="connsiteX28" fmla="*/ 347662 w 633412"/>
              <a:gd name="connsiteY28" fmla="*/ 116682 h 371475"/>
              <a:gd name="connsiteX29" fmla="*/ 400050 w 633412"/>
              <a:gd name="connsiteY29" fmla="*/ 121444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33412" h="371475">
                <a:moveTo>
                  <a:pt x="400050" y="121444"/>
                </a:moveTo>
                <a:lnTo>
                  <a:pt x="454819" y="123825"/>
                </a:lnTo>
                <a:lnTo>
                  <a:pt x="495300" y="116682"/>
                </a:lnTo>
                <a:lnTo>
                  <a:pt x="519112" y="123825"/>
                </a:lnTo>
                <a:lnTo>
                  <a:pt x="542925" y="135732"/>
                </a:lnTo>
                <a:lnTo>
                  <a:pt x="576262" y="161925"/>
                </a:lnTo>
                <a:lnTo>
                  <a:pt x="604837" y="200025"/>
                </a:lnTo>
                <a:lnTo>
                  <a:pt x="626269" y="235744"/>
                </a:lnTo>
                <a:lnTo>
                  <a:pt x="633412" y="271463"/>
                </a:lnTo>
                <a:lnTo>
                  <a:pt x="628650" y="314325"/>
                </a:lnTo>
                <a:lnTo>
                  <a:pt x="621506" y="335757"/>
                </a:lnTo>
                <a:lnTo>
                  <a:pt x="602456" y="354807"/>
                </a:lnTo>
                <a:lnTo>
                  <a:pt x="578644" y="369094"/>
                </a:lnTo>
                <a:lnTo>
                  <a:pt x="531019" y="371475"/>
                </a:lnTo>
                <a:lnTo>
                  <a:pt x="492919" y="361950"/>
                </a:lnTo>
                <a:lnTo>
                  <a:pt x="404812" y="342900"/>
                </a:lnTo>
                <a:lnTo>
                  <a:pt x="338137" y="319088"/>
                </a:lnTo>
                <a:lnTo>
                  <a:pt x="266700" y="288132"/>
                </a:lnTo>
                <a:lnTo>
                  <a:pt x="202406" y="247650"/>
                </a:lnTo>
                <a:lnTo>
                  <a:pt x="130969" y="185738"/>
                </a:lnTo>
                <a:lnTo>
                  <a:pt x="59531" y="109538"/>
                </a:lnTo>
                <a:lnTo>
                  <a:pt x="11906" y="40482"/>
                </a:lnTo>
                <a:lnTo>
                  <a:pt x="0" y="14288"/>
                </a:lnTo>
                <a:lnTo>
                  <a:pt x="7144" y="0"/>
                </a:lnTo>
                <a:lnTo>
                  <a:pt x="26194" y="7144"/>
                </a:lnTo>
                <a:lnTo>
                  <a:pt x="95250" y="40482"/>
                </a:lnTo>
                <a:lnTo>
                  <a:pt x="173831" y="73819"/>
                </a:lnTo>
                <a:lnTo>
                  <a:pt x="264319" y="100013"/>
                </a:lnTo>
                <a:lnTo>
                  <a:pt x="347662" y="116682"/>
                </a:lnTo>
                <a:lnTo>
                  <a:pt x="400050" y="12144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B341BC44-D7AD-43C2-B8E5-2D3B4BCE3E40}"/>
              </a:ext>
            </a:extLst>
          </p:cNvPr>
          <p:cNvSpPr/>
          <p:nvPr/>
        </p:nvSpPr>
        <p:spPr>
          <a:xfrm>
            <a:off x="6610351" y="2471739"/>
            <a:ext cx="722313" cy="358775"/>
          </a:xfrm>
          <a:custGeom>
            <a:avLst/>
            <a:gdLst>
              <a:gd name="connsiteX0" fmla="*/ 381000 w 721519"/>
              <a:gd name="connsiteY0" fmla="*/ 78581 h 359568"/>
              <a:gd name="connsiteX1" fmla="*/ 466725 w 721519"/>
              <a:gd name="connsiteY1" fmla="*/ 88106 h 359568"/>
              <a:gd name="connsiteX2" fmla="*/ 531019 w 721519"/>
              <a:gd name="connsiteY2" fmla="*/ 90487 h 359568"/>
              <a:gd name="connsiteX3" fmla="*/ 557213 w 721519"/>
              <a:gd name="connsiteY3" fmla="*/ 95250 h 359568"/>
              <a:gd name="connsiteX4" fmla="*/ 600075 w 721519"/>
              <a:gd name="connsiteY4" fmla="*/ 123825 h 359568"/>
              <a:gd name="connsiteX5" fmla="*/ 654844 w 721519"/>
              <a:gd name="connsiteY5" fmla="*/ 166687 h 359568"/>
              <a:gd name="connsiteX6" fmla="*/ 681038 w 721519"/>
              <a:gd name="connsiteY6" fmla="*/ 197643 h 359568"/>
              <a:gd name="connsiteX7" fmla="*/ 707231 w 721519"/>
              <a:gd name="connsiteY7" fmla="*/ 238125 h 359568"/>
              <a:gd name="connsiteX8" fmla="*/ 719138 w 721519"/>
              <a:gd name="connsiteY8" fmla="*/ 271462 h 359568"/>
              <a:gd name="connsiteX9" fmla="*/ 721519 w 721519"/>
              <a:gd name="connsiteY9" fmla="*/ 304800 h 359568"/>
              <a:gd name="connsiteX10" fmla="*/ 709613 w 721519"/>
              <a:gd name="connsiteY10" fmla="*/ 328612 h 359568"/>
              <a:gd name="connsiteX11" fmla="*/ 685800 w 721519"/>
              <a:gd name="connsiteY11" fmla="*/ 345281 h 359568"/>
              <a:gd name="connsiteX12" fmla="*/ 638175 w 721519"/>
              <a:gd name="connsiteY12" fmla="*/ 359568 h 359568"/>
              <a:gd name="connsiteX13" fmla="*/ 602456 w 721519"/>
              <a:gd name="connsiteY13" fmla="*/ 352425 h 359568"/>
              <a:gd name="connsiteX14" fmla="*/ 533400 w 721519"/>
              <a:gd name="connsiteY14" fmla="*/ 338137 h 359568"/>
              <a:gd name="connsiteX15" fmla="*/ 402431 w 721519"/>
              <a:gd name="connsiteY15" fmla="*/ 292893 h 359568"/>
              <a:gd name="connsiteX16" fmla="*/ 266700 w 721519"/>
              <a:gd name="connsiteY16" fmla="*/ 235743 h 359568"/>
              <a:gd name="connsiteX17" fmla="*/ 154781 w 721519"/>
              <a:gd name="connsiteY17" fmla="*/ 166687 h 359568"/>
              <a:gd name="connsiteX18" fmla="*/ 76200 w 721519"/>
              <a:gd name="connsiteY18" fmla="*/ 102393 h 359568"/>
              <a:gd name="connsiteX19" fmla="*/ 4763 w 721519"/>
              <a:gd name="connsiteY19" fmla="*/ 28575 h 359568"/>
              <a:gd name="connsiteX20" fmla="*/ 0 w 721519"/>
              <a:gd name="connsiteY20" fmla="*/ 14287 h 359568"/>
              <a:gd name="connsiteX21" fmla="*/ 9525 w 721519"/>
              <a:gd name="connsiteY21" fmla="*/ 0 h 359568"/>
              <a:gd name="connsiteX22" fmla="*/ 45244 w 721519"/>
              <a:gd name="connsiteY22" fmla="*/ 4762 h 359568"/>
              <a:gd name="connsiteX23" fmla="*/ 123825 w 721519"/>
              <a:gd name="connsiteY23" fmla="*/ 30956 h 359568"/>
              <a:gd name="connsiteX24" fmla="*/ 273844 w 721519"/>
              <a:gd name="connsiteY24" fmla="*/ 64293 h 359568"/>
              <a:gd name="connsiteX25" fmla="*/ 381000 w 721519"/>
              <a:gd name="connsiteY25" fmla="*/ 78581 h 35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21519" h="359568">
                <a:moveTo>
                  <a:pt x="381000" y="78581"/>
                </a:moveTo>
                <a:lnTo>
                  <a:pt x="466725" y="88106"/>
                </a:lnTo>
                <a:lnTo>
                  <a:pt x="531019" y="90487"/>
                </a:lnTo>
                <a:lnTo>
                  <a:pt x="557213" y="95250"/>
                </a:lnTo>
                <a:lnTo>
                  <a:pt x="600075" y="123825"/>
                </a:lnTo>
                <a:lnTo>
                  <a:pt x="654844" y="166687"/>
                </a:lnTo>
                <a:lnTo>
                  <a:pt x="681038" y="197643"/>
                </a:lnTo>
                <a:lnTo>
                  <a:pt x="707231" y="238125"/>
                </a:lnTo>
                <a:lnTo>
                  <a:pt x="719138" y="271462"/>
                </a:lnTo>
                <a:lnTo>
                  <a:pt x="721519" y="304800"/>
                </a:lnTo>
                <a:lnTo>
                  <a:pt x="709613" y="328612"/>
                </a:lnTo>
                <a:lnTo>
                  <a:pt x="685800" y="345281"/>
                </a:lnTo>
                <a:lnTo>
                  <a:pt x="638175" y="359568"/>
                </a:lnTo>
                <a:lnTo>
                  <a:pt x="602456" y="352425"/>
                </a:lnTo>
                <a:lnTo>
                  <a:pt x="533400" y="338137"/>
                </a:lnTo>
                <a:lnTo>
                  <a:pt x="402431" y="292893"/>
                </a:lnTo>
                <a:lnTo>
                  <a:pt x="266700" y="235743"/>
                </a:lnTo>
                <a:lnTo>
                  <a:pt x="154781" y="166687"/>
                </a:lnTo>
                <a:lnTo>
                  <a:pt x="76200" y="102393"/>
                </a:lnTo>
                <a:lnTo>
                  <a:pt x="4763" y="28575"/>
                </a:lnTo>
                <a:lnTo>
                  <a:pt x="0" y="14287"/>
                </a:lnTo>
                <a:lnTo>
                  <a:pt x="9525" y="0"/>
                </a:lnTo>
                <a:lnTo>
                  <a:pt x="45244" y="4762"/>
                </a:lnTo>
                <a:lnTo>
                  <a:pt x="123825" y="30956"/>
                </a:lnTo>
                <a:lnTo>
                  <a:pt x="273844" y="64293"/>
                </a:lnTo>
                <a:lnTo>
                  <a:pt x="381000" y="7858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91E16CA1-D14B-4781-B878-092177EEC35F}"/>
              </a:ext>
            </a:extLst>
          </p:cNvPr>
          <p:cNvSpPr/>
          <p:nvPr/>
        </p:nvSpPr>
        <p:spPr>
          <a:xfrm>
            <a:off x="6543675" y="2874964"/>
            <a:ext cx="661988" cy="428625"/>
          </a:xfrm>
          <a:custGeom>
            <a:avLst/>
            <a:gdLst>
              <a:gd name="connsiteX0" fmla="*/ 190500 w 661988"/>
              <a:gd name="connsiteY0" fmla="*/ 230981 h 428625"/>
              <a:gd name="connsiteX1" fmla="*/ 247650 w 661988"/>
              <a:gd name="connsiteY1" fmla="*/ 278606 h 428625"/>
              <a:gd name="connsiteX2" fmla="*/ 288131 w 661988"/>
              <a:gd name="connsiteY2" fmla="*/ 307181 h 428625"/>
              <a:gd name="connsiteX3" fmla="*/ 333375 w 661988"/>
              <a:gd name="connsiteY3" fmla="*/ 335756 h 428625"/>
              <a:gd name="connsiteX4" fmla="*/ 383381 w 661988"/>
              <a:gd name="connsiteY4" fmla="*/ 361950 h 428625"/>
              <a:gd name="connsiteX5" fmla="*/ 428625 w 661988"/>
              <a:gd name="connsiteY5" fmla="*/ 383381 h 428625"/>
              <a:gd name="connsiteX6" fmla="*/ 483394 w 661988"/>
              <a:gd name="connsiteY6" fmla="*/ 402431 h 428625"/>
              <a:gd name="connsiteX7" fmla="*/ 528638 w 661988"/>
              <a:gd name="connsiteY7" fmla="*/ 414337 h 428625"/>
              <a:gd name="connsiteX8" fmla="*/ 573881 w 661988"/>
              <a:gd name="connsiteY8" fmla="*/ 423862 h 428625"/>
              <a:gd name="connsiteX9" fmla="*/ 611981 w 661988"/>
              <a:gd name="connsiteY9" fmla="*/ 428625 h 428625"/>
              <a:gd name="connsiteX10" fmla="*/ 635794 w 661988"/>
              <a:gd name="connsiteY10" fmla="*/ 421481 h 428625"/>
              <a:gd name="connsiteX11" fmla="*/ 652463 w 661988"/>
              <a:gd name="connsiteY11" fmla="*/ 395287 h 428625"/>
              <a:gd name="connsiteX12" fmla="*/ 659606 w 661988"/>
              <a:gd name="connsiteY12" fmla="*/ 361950 h 428625"/>
              <a:gd name="connsiteX13" fmla="*/ 661988 w 661988"/>
              <a:gd name="connsiteY13" fmla="*/ 314325 h 428625"/>
              <a:gd name="connsiteX14" fmla="*/ 654844 w 661988"/>
              <a:gd name="connsiteY14" fmla="*/ 278606 h 428625"/>
              <a:gd name="connsiteX15" fmla="*/ 638175 w 661988"/>
              <a:gd name="connsiteY15" fmla="*/ 235744 h 428625"/>
              <a:gd name="connsiteX16" fmla="*/ 611981 w 661988"/>
              <a:gd name="connsiteY16" fmla="*/ 202406 h 428625"/>
              <a:gd name="connsiteX17" fmla="*/ 583406 w 661988"/>
              <a:gd name="connsiteY17" fmla="*/ 180975 h 428625"/>
              <a:gd name="connsiteX18" fmla="*/ 569119 w 661988"/>
              <a:gd name="connsiteY18" fmla="*/ 178594 h 428625"/>
              <a:gd name="connsiteX19" fmla="*/ 504825 w 661988"/>
              <a:gd name="connsiteY19" fmla="*/ 169069 h 428625"/>
              <a:gd name="connsiteX20" fmla="*/ 390525 w 661988"/>
              <a:gd name="connsiteY20" fmla="*/ 147637 h 428625"/>
              <a:gd name="connsiteX21" fmla="*/ 288131 w 661988"/>
              <a:gd name="connsiteY21" fmla="*/ 119062 h 428625"/>
              <a:gd name="connsiteX22" fmla="*/ 166688 w 661988"/>
              <a:gd name="connsiteY22" fmla="*/ 71437 h 428625"/>
              <a:gd name="connsiteX23" fmla="*/ 47625 w 661988"/>
              <a:gd name="connsiteY23" fmla="*/ 14287 h 428625"/>
              <a:gd name="connsiteX24" fmla="*/ 14288 w 661988"/>
              <a:gd name="connsiteY24" fmla="*/ 0 h 428625"/>
              <a:gd name="connsiteX25" fmla="*/ 2381 w 661988"/>
              <a:gd name="connsiteY25" fmla="*/ 4762 h 428625"/>
              <a:gd name="connsiteX26" fmla="*/ 0 w 661988"/>
              <a:gd name="connsiteY26" fmla="*/ 26194 h 428625"/>
              <a:gd name="connsiteX27" fmla="*/ 28575 w 661988"/>
              <a:gd name="connsiteY27" fmla="*/ 71437 h 428625"/>
              <a:gd name="connsiteX28" fmla="*/ 107156 w 661988"/>
              <a:gd name="connsiteY28" fmla="*/ 154781 h 428625"/>
              <a:gd name="connsiteX29" fmla="*/ 190500 w 661988"/>
              <a:gd name="connsiteY29" fmla="*/ 230981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61988" h="428625">
                <a:moveTo>
                  <a:pt x="190500" y="230981"/>
                </a:moveTo>
                <a:lnTo>
                  <a:pt x="247650" y="278606"/>
                </a:lnTo>
                <a:lnTo>
                  <a:pt x="288131" y="307181"/>
                </a:lnTo>
                <a:lnTo>
                  <a:pt x="333375" y="335756"/>
                </a:lnTo>
                <a:lnTo>
                  <a:pt x="383381" y="361950"/>
                </a:lnTo>
                <a:lnTo>
                  <a:pt x="428625" y="383381"/>
                </a:lnTo>
                <a:lnTo>
                  <a:pt x="483394" y="402431"/>
                </a:lnTo>
                <a:lnTo>
                  <a:pt x="528638" y="414337"/>
                </a:lnTo>
                <a:lnTo>
                  <a:pt x="573881" y="423862"/>
                </a:lnTo>
                <a:lnTo>
                  <a:pt x="611981" y="428625"/>
                </a:lnTo>
                <a:lnTo>
                  <a:pt x="635794" y="421481"/>
                </a:lnTo>
                <a:lnTo>
                  <a:pt x="652463" y="395287"/>
                </a:lnTo>
                <a:lnTo>
                  <a:pt x="659606" y="361950"/>
                </a:lnTo>
                <a:lnTo>
                  <a:pt x="661988" y="314325"/>
                </a:lnTo>
                <a:lnTo>
                  <a:pt x="654844" y="278606"/>
                </a:lnTo>
                <a:lnTo>
                  <a:pt x="638175" y="235744"/>
                </a:lnTo>
                <a:lnTo>
                  <a:pt x="611981" y="202406"/>
                </a:lnTo>
                <a:lnTo>
                  <a:pt x="583406" y="180975"/>
                </a:lnTo>
                <a:lnTo>
                  <a:pt x="569119" y="178594"/>
                </a:lnTo>
                <a:lnTo>
                  <a:pt x="504825" y="169069"/>
                </a:lnTo>
                <a:lnTo>
                  <a:pt x="390525" y="147637"/>
                </a:lnTo>
                <a:lnTo>
                  <a:pt x="288131" y="119062"/>
                </a:lnTo>
                <a:lnTo>
                  <a:pt x="166688" y="71437"/>
                </a:lnTo>
                <a:lnTo>
                  <a:pt x="47625" y="14287"/>
                </a:lnTo>
                <a:lnTo>
                  <a:pt x="14288" y="0"/>
                </a:lnTo>
                <a:lnTo>
                  <a:pt x="2381" y="4762"/>
                </a:lnTo>
                <a:lnTo>
                  <a:pt x="0" y="26194"/>
                </a:lnTo>
                <a:lnTo>
                  <a:pt x="28575" y="71437"/>
                </a:lnTo>
                <a:lnTo>
                  <a:pt x="107156" y="154781"/>
                </a:lnTo>
                <a:lnTo>
                  <a:pt x="190500" y="23098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3993E4FF-F400-4F48-BF11-EB42034362CC}"/>
              </a:ext>
            </a:extLst>
          </p:cNvPr>
          <p:cNvSpPr/>
          <p:nvPr/>
        </p:nvSpPr>
        <p:spPr>
          <a:xfrm>
            <a:off x="4567239" y="3624263"/>
            <a:ext cx="454025" cy="1681162"/>
          </a:xfrm>
          <a:custGeom>
            <a:avLst/>
            <a:gdLst>
              <a:gd name="connsiteX0" fmla="*/ 195262 w 454818"/>
              <a:gd name="connsiteY0" fmla="*/ 590550 h 1681162"/>
              <a:gd name="connsiteX1" fmla="*/ 188118 w 454818"/>
              <a:gd name="connsiteY1" fmla="*/ 485775 h 1681162"/>
              <a:gd name="connsiteX2" fmla="*/ 180975 w 454818"/>
              <a:gd name="connsiteY2" fmla="*/ 404812 h 1681162"/>
              <a:gd name="connsiteX3" fmla="*/ 164306 w 454818"/>
              <a:gd name="connsiteY3" fmla="*/ 321468 h 1681162"/>
              <a:gd name="connsiteX4" fmla="*/ 147637 w 454818"/>
              <a:gd name="connsiteY4" fmla="*/ 259556 h 1681162"/>
              <a:gd name="connsiteX5" fmla="*/ 121443 w 454818"/>
              <a:gd name="connsiteY5" fmla="*/ 200025 h 1681162"/>
              <a:gd name="connsiteX6" fmla="*/ 102393 w 454818"/>
              <a:gd name="connsiteY6" fmla="*/ 169068 h 1681162"/>
              <a:gd name="connsiteX7" fmla="*/ 54768 w 454818"/>
              <a:gd name="connsiteY7" fmla="*/ 104775 h 1681162"/>
              <a:gd name="connsiteX8" fmla="*/ 9525 w 454818"/>
              <a:gd name="connsiteY8" fmla="*/ 59531 h 1681162"/>
              <a:gd name="connsiteX9" fmla="*/ 0 w 454818"/>
              <a:gd name="connsiteY9" fmla="*/ 40481 h 1681162"/>
              <a:gd name="connsiteX10" fmla="*/ 0 w 454818"/>
              <a:gd name="connsiteY10" fmla="*/ 19050 h 1681162"/>
              <a:gd name="connsiteX11" fmla="*/ 4762 w 454818"/>
              <a:gd name="connsiteY11" fmla="*/ 2381 h 1681162"/>
              <a:gd name="connsiteX12" fmla="*/ 23812 w 454818"/>
              <a:gd name="connsiteY12" fmla="*/ 0 h 1681162"/>
              <a:gd name="connsiteX13" fmla="*/ 92868 w 454818"/>
              <a:gd name="connsiteY13" fmla="*/ 16668 h 1681162"/>
              <a:gd name="connsiteX14" fmla="*/ 171450 w 454818"/>
              <a:gd name="connsiteY14" fmla="*/ 42862 h 1681162"/>
              <a:gd name="connsiteX15" fmla="*/ 242887 w 454818"/>
              <a:gd name="connsiteY15" fmla="*/ 73818 h 1681162"/>
              <a:gd name="connsiteX16" fmla="*/ 283368 w 454818"/>
              <a:gd name="connsiteY16" fmla="*/ 97631 h 1681162"/>
              <a:gd name="connsiteX17" fmla="*/ 330993 w 454818"/>
              <a:gd name="connsiteY17" fmla="*/ 133350 h 1681162"/>
              <a:gd name="connsiteX18" fmla="*/ 359568 w 454818"/>
              <a:gd name="connsiteY18" fmla="*/ 154781 h 1681162"/>
              <a:gd name="connsiteX19" fmla="*/ 376237 w 454818"/>
              <a:gd name="connsiteY19" fmla="*/ 183356 h 1681162"/>
              <a:gd name="connsiteX20" fmla="*/ 392906 w 454818"/>
              <a:gd name="connsiteY20" fmla="*/ 328612 h 1681162"/>
              <a:gd name="connsiteX21" fmla="*/ 423862 w 454818"/>
              <a:gd name="connsiteY21" fmla="*/ 652462 h 1681162"/>
              <a:gd name="connsiteX22" fmla="*/ 428625 w 454818"/>
              <a:gd name="connsiteY22" fmla="*/ 771525 h 1681162"/>
              <a:gd name="connsiteX23" fmla="*/ 426243 w 454818"/>
              <a:gd name="connsiteY23" fmla="*/ 1178718 h 1681162"/>
              <a:gd name="connsiteX24" fmla="*/ 431006 w 454818"/>
              <a:gd name="connsiteY24" fmla="*/ 1350168 h 1681162"/>
              <a:gd name="connsiteX25" fmla="*/ 454818 w 454818"/>
              <a:gd name="connsiteY25" fmla="*/ 1440656 h 1681162"/>
              <a:gd name="connsiteX26" fmla="*/ 454818 w 454818"/>
              <a:gd name="connsiteY26" fmla="*/ 1531143 h 1681162"/>
              <a:gd name="connsiteX27" fmla="*/ 442912 w 454818"/>
              <a:gd name="connsiteY27" fmla="*/ 1633537 h 1681162"/>
              <a:gd name="connsiteX28" fmla="*/ 428625 w 454818"/>
              <a:gd name="connsiteY28" fmla="*/ 1669256 h 1681162"/>
              <a:gd name="connsiteX29" fmla="*/ 416718 w 454818"/>
              <a:gd name="connsiteY29" fmla="*/ 1681162 h 1681162"/>
              <a:gd name="connsiteX30" fmla="*/ 390525 w 454818"/>
              <a:gd name="connsiteY30" fmla="*/ 1678781 h 1681162"/>
              <a:gd name="connsiteX31" fmla="*/ 359568 w 454818"/>
              <a:gd name="connsiteY31" fmla="*/ 1666875 h 1681162"/>
              <a:gd name="connsiteX32" fmla="*/ 326231 w 454818"/>
              <a:gd name="connsiteY32" fmla="*/ 1633537 h 1681162"/>
              <a:gd name="connsiteX33" fmla="*/ 285750 w 454818"/>
              <a:gd name="connsiteY33" fmla="*/ 1574006 h 1681162"/>
              <a:gd name="connsiteX34" fmla="*/ 250031 w 454818"/>
              <a:gd name="connsiteY34" fmla="*/ 1504950 h 1681162"/>
              <a:gd name="connsiteX35" fmla="*/ 207168 w 454818"/>
              <a:gd name="connsiteY35" fmla="*/ 1364456 h 1681162"/>
              <a:gd name="connsiteX36" fmla="*/ 202406 w 454818"/>
              <a:gd name="connsiteY36" fmla="*/ 1321593 h 1681162"/>
              <a:gd name="connsiteX37" fmla="*/ 204787 w 454818"/>
              <a:gd name="connsiteY37" fmla="*/ 1102518 h 1681162"/>
              <a:gd name="connsiteX38" fmla="*/ 200025 w 454818"/>
              <a:gd name="connsiteY38" fmla="*/ 714375 h 1681162"/>
              <a:gd name="connsiteX39" fmla="*/ 195262 w 454818"/>
              <a:gd name="connsiteY39" fmla="*/ 590550 h 168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54818" h="1681162">
                <a:moveTo>
                  <a:pt x="195262" y="590550"/>
                </a:moveTo>
                <a:lnTo>
                  <a:pt x="188118" y="485775"/>
                </a:lnTo>
                <a:lnTo>
                  <a:pt x="180975" y="404812"/>
                </a:lnTo>
                <a:lnTo>
                  <a:pt x="164306" y="321468"/>
                </a:lnTo>
                <a:lnTo>
                  <a:pt x="147637" y="259556"/>
                </a:lnTo>
                <a:lnTo>
                  <a:pt x="121443" y="200025"/>
                </a:lnTo>
                <a:lnTo>
                  <a:pt x="102393" y="169068"/>
                </a:lnTo>
                <a:lnTo>
                  <a:pt x="54768" y="104775"/>
                </a:lnTo>
                <a:lnTo>
                  <a:pt x="9525" y="59531"/>
                </a:lnTo>
                <a:lnTo>
                  <a:pt x="0" y="40481"/>
                </a:lnTo>
                <a:lnTo>
                  <a:pt x="0" y="19050"/>
                </a:lnTo>
                <a:lnTo>
                  <a:pt x="4762" y="2381"/>
                </a:lnTo>
                <a:lnTo>
                  <a:pt x="23812" y="0"/>
                </a:lnTo>
                <a:lnTo>
                  <a:pt x="92868" y="16668"/>
                </a:lnTo>
                <a:lnTo>
                  <a:pt x="171450" y="42862"/>
                </a:lnTo>
                <a:lnTo>
                  <a:pt x="242887" y="73818"/>
                </a:lnTo>
                <a:lnTo>
                  <a:pt x="283368" y="97631"/>
                </a:lnTo>
                <a:lnTo>
                  <a:pt x="330993" y="133350"/>
                </a:lnTo>
                <a:lnTo>
                  <a:pt x="359568" y="154781"/>
                </a:lnTo>
                <a:lnTo>
                  <a:pt x="376237" y="183356"/>
                </a:lnTo>
                <a:lnTo>
                  <a:pt x="392906" y="328612"/>
                </a:lnTo>
                <a:lnTo>
                  <a:pt x="423862" y="652462"/>
                </a:lnTo>
                <a:lnTo>
                  <a:pt x="428625" y="771525"/>
                </a:lnTo>
                <a:lnTo>
                  <a:pt x="426243" y="1178718"/>
                </a:lnTo>
                <a:lnTo>
                  <a:pt x="431006" y="1350168"/>
                </a:lnTo>
                <a:lnTo>
                  <a:pt x="454818" y="1440656"/>
                </a:lnTo>
                <a:lnTo>
                  <a:pt x="454818" y="1531143"/>
                </a:lnTo>
                <a:lnTo>
                  <a:pt x="442912" y="1633537"/>
                </a:lnTo>
                <a:lnTo>
                  <a:pt x="428625" y="1669256"/>
                </a:lnTo>
                <a:lnTo>
                  <a:pt x="416718" y="1681162"/>
                </a:lnTo>
                <a:lnTo>
                  <a:pt x="390525" y="1678781"/>
                </a:lnTo>
                <a:lnTo>
                  <a:pt x="359568" y="1666875"/>
                </a:lnTo>
                <a:lnTo>
                  <a:pt x="326231" y="1633537"/>
                </a:lnTo>
                <a:lnTo>
                  <a:pt x="285750" y="1574006"/>
                </a:lnTo>
                <a:lnTo>
                  <a:pt x="250031" y="1504950"/>
                </a:lnTo>
                <a:lnTo>
                  <a:pt x="207168" y="1364456"/>
                </a:lnTo>
                <a:lnTo>
                  <a:pt x="202406" y="1321593"/>
                </a:lnTo>
                <a:cubicBezTo>
                  <a:pt x="203200" y="1248568"/>
                  <a:pt x="203993" y="1175543"/>
                  <a:pt x="204787" y="1102518"/>
                </a:cubicBezTo>
                <a:cubicBezTo>
                  <a:pt x="203200" y="973137"/>
                  <a:pt x="201612" y="843756"/>
                  <a:pt x="200025" y="714375"/>
                </a:cubicBezTo>
                <a:lnTo>
                  <a:pt x="195262" y="5905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FA1FE4D4-CF87-4799-8EA9-D36E5CBC2E9A}"/>
              </a:ext>
            </a:extLst>
          </p:cNvPr>
          <p:cNvSpPr/>
          <p:nvPr/>
        </p:nvSpPr>
        <p:spPr>
          <a:xfrm>
            <a:off x="4349750" y="2041526"/>
            <a:ext cx="3925888" cy="519113"/>
          </a:xfrm>
          <a:custGeom>
            <a:avLst/>
            <a:gdLst>
              <a:gd name="connsiteX0" fmla="*/ 1100747 w 3926287"/>
              <a:gd name="connsiteY0" fmla="*/ 251351 h 520038"/>
              <a:gd name="connsiteX1" fmla="*/ 1906806 w 3926287"/>
              <a:gd name="connsiteY1" fmla="*/ 177679 h 520038"/>
              <a:gd name="connsiteX2" fmla="*/ 2608857 w 3926287"/>
              <a:gd name="connsiteY2" fmla="*/ 117008 h 520038"/>
              <a:gd name="connsiteX3" fmla="*/ 3172232 w 3926287"/>
              <a:gd name="connsiteY3" fmla="*/ 60671 h 520038"/>
              <a:gd name="connsiteX4" fmla="*/ 3280573 w 3926287"/>
              <a:gd name="connsiteY4" fmla="*/ 47670 h 520038"/>
              <a:gd name="connsiteX5" fmla="*/ 3336910 w 3926287"/>
              <a:gd name="connsiteY5" fmla="*/ 34669 h 520038"/>
              <a:gd name="connsiteX6" fmla="*/ 3401915 w 3926287"/>
              <a:gd name="connsiteY6" fmla="*/ 17334 h 520038"/>
              <a:gd name="connsiteX7" fmla="*/ 3440918 w 3926287"/>
              <a:gd name="connsiteY7" fmla="*/ 0 h 520038"/>
              <a:gd name="connsiteX8" fmla="*/ 3501589 w 3926287"/>
              <a:gd name="connsiteY8" fmla="*/ 21668 h 520038"/>
              <a:gd name="connsiteX9" fmla="*/ 3609930 w 3926287"/>
              <a:gd name="connsiteY9" fmla="*/ 65005 h 520038"/>
              <a:gd name="connsiteX10" fmla="*/ 3696603 w 3926287"/>
              <a:gd name="connsiteY10" fmla="*/ 117008 h 520038"/>
              <a:gd name="connsiteX11" fmla="*/ 3809278 w 3926287"/>
              <a:gd name="connsiteY11" fmla="*/ 199348 h 520038"/>
              <a:gd name="connsiteX12" fmla="*/ 3861282 w 3926287"/>
              <a:gd name="connsiteY12" fmla="*/ 251351 h 520038"/>
              <a:gd name="connsiteX13" fmla="*/ 3913286 w 3926287"/>
              <a:gd name="connsiteY13" fmla="*/ 307689 h 520038"/>
              <a:gd name="connsiteX14" fmla="*/ 3926287 w 3926287"/>
              <a:gd name="connsiteY14" fmla="*/ 346692 h 520038"/>
              <a:gd name="connsiteX15" fmla="*/ 3921953 w 3926287"/>
              <a:gd name="connsiteY15" fmla="*/ 381361 h 520038"/>
              <a:gd name="connsiteX16" fmla="*/ 3904618 w 3926287"/>
              <a:gd name="connsiteY16" fmla="*/ 394362 h 520038"/>
              <a:gd name="connsiteX17" fmla="*/ 3874283 w 3926287"/>
              <a:gd name="connsiteY17" fmla="*/ 403029 h 520038"/>
              <a:gd name="connsiteX18" fmla="*/ 3852615 w 3926287"/>
              <a:gd name="connsiteY18" fmla="*/ 403029 h 520038"/>
              <a:gd name="connsiteX19" fmla="*/ 3414916 w 3926287"/>
              <a:gd name="connsiteY19" fmla="*/ 216682 h 520038"/>
              <a:gd name="connsiteX20" fmla="*/ 3341244 w 3926287"/>
              <a:gd name="connsiteY20" fmla="*/ 212349 h 520038"/>
              <a:gd name="connsiteX21" fmla="*/ 2292501 w 3926287"/>
              <a:gd name="connsiteY21" fmla="*/ 294688 h 520038"/>
              <a:gd name="connsiteX22" fmla="*/ 1304429 w 3926287"/>
              <a:gd name="connsiteY22" fmla="*/ 394362 h 520038"/>
              <a:gd name="connsiteX23" fmla="*/ 489703 w 3926287"/>
              <a:gd name="connsiteY23" fmla="*/ 489702 h 520038"/>
              <a:gd name="connsiteX24" fmla="*/ 234018 w 3926287"/>
              <a:gd name="connsiteY24" fmla="*/ 520038 h 520038"/>
              <a:gd name="connsiteX25" fmla="*/ 177680 w 3926287"/>
              <a:gd name="connsiteY25" fmla="*/ 520038 h 520038"/>
              <a:gd name="connsiteX26" fmla="*/ 117009 w 3926287"/>
              <a:gd name="connsiteY26" fmla="*/ 507037 h 520038"/>
              <a:gd name="connsiteX27" fmla="*/ 17335 w 3926287"/>
              <a:gd name="connsiteY27" fmla="*/ 450699 h 520038"/>
              <a:gd name="connsiteX28" fmla="*/ 0 w 3926287"/>
              <a:gd name="connsiteY28" fmla="*/ 299022 h 520038"/>
              <a:gd name="connsiteX29" fmla="*/ 73673 w 3926287"/>
              <a:gd name="connsiteY29" fmla="*/ 325024 h 520038"/>
              <a:gd name="connsiteX30" fmla="*/ 138677 w 3926287"/>
              <a:gd name="connsiteY30" fmla="*/ 333691 h 520038"/>
              <a:gd name="connsiteX31" fmla="*/ 234018 w 3926287"/>
              <a:gd name="connsiteY31" fmla="*/ 342358 h 520038"/>
              <a:gd name="connsiteX32" fmla="*/ 446366 w 3926287"/>
              <a:gd name="connsiteY32" fmla="*/ 320690 h 520038"/>
              <a:gd name="connsiteX33" fmla="*/ 1100747 w 3926287"/>
              <a:gd name="connsiteY33" fmla="*/ 251351 h 52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926287" h="520038">
                <a:moveTo>
                  <a:pt x="1100747" y="251351"/>
                </a:moveTo>
                <a:lnTo>
                  <a:pt x="1906806" y="177679"/>
                </a:lnTo>
                <a:lnTo>
                  <a:pt x="2608857" y="117008"/>
                </a:lnTo>
                <a:lnTo>
                  <a:pt x="3172232" y="60671"/>
                </a:lnTo>
                <a:lnTo>
                  <a:pt x="3280573" y="47670"/>
                </a:lnTo>
                <a:lnTo>
                  <a:pt x="3336910" y="34669"/>
                </a:lnTo>
                <a:lnTo>
                  <a:pt x="3401915" y="17334"/>
                </a:lnTo>
                <a:lnTo>
                  <a:pt x="3440918" y="0"/>
                </a:lnTo>
                <a:lnTo>
                  <a:pt x="3501589" y="21668"/>
                </a:lnTo>
                <a:lnTo>
                  <a:pt x="3609930" y="65005"/>
                </a:lnTo>
                <a:lnTo>
                  <a:pt x="3696603" y="117008"/>
                </a:lnTo>
                <a:lnTo>
                  <a:pt x="3809278" y="199348"/>
                </a:lnTo>
                <a:lnTo>
                  <a:pt x="3861282" y="251351"/>
                </a:lnTo>
                <a:lnTo>
                  <a:pt x="3913286" y="307689"/>
                </a:lnTo>
                <a:lnTo>
                  <a:pt x="3926287" y="346692"/>
                </a:lnTo>
                <a:lnTo>
                  <a:pt x="3921953" y="381361"/>
                </a:lnTo>
                <a:lnTo>
                  <a:pt x="3904618" y="394362"/>
                </a:lnTo>
                <a:lnTo>
                  <a:pt x="3874283" y="403029"/>
                </a:lnTo>
                <a:lnTo>
                  <a:pt x="3852615" y="403029"/>
                </a:lnTo>
                <a:lnTo>
                  <a:pt x="3414916" y="216682"/>
                </a:lnTo>
                <a:lnTo>
                  <a:pt x="3341244" y="212349"/>
                </a:lnTo>
                <a:lnTo>
                  <a:pt x="2292501" y="294688"/>
                </a:lnTo>
                <a:lnTo>
                  <a:pt x="1304429" y="394362"/>
                </a:lnTo>
                <a:lnTo>
                  <a:pt x="489703" y="489702"/>
                </a:lnTo>
                <a:lnTo>
                  <a:pt x="234018" y="520038"/>
                </a:lnTo>
                <a:lnTo>
                  <a:pt x="177680" y="520038"/>
                </a:lnTo>
                <a:lnTo>
                  <a:pt x="117009" y="507037"/>
                </a:lnTo>
                <a:lnTo>
                  <a:pt x="17335" y="450699"/>
                </a:lnTo>
                <a:lnTo>
                  <a:pt x="0" y="299022"/>
                </a:lnTo>
                <a:lnTo>
                  <a:pt x="73673" y="325024"/>
                </a:lnTo>
                <a:lnTo>
                  <a:pt x="138677" y="333691"/>
                </a:lnTo>
                <a:lnTo>
                  <a:pt x="234018" y="342358"/>
                </a:lnTo>
                <a:lnTo>
                  <a:pt x="446366" y="320690"/>
                </a:lnTo>
                <a:lnTo>
                  <a:pt x="1100747" y="25135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CBB89137-CC5F-44A3-BDC4-B4AADA0506BB}"/>
              </a:ext>
            </a:extLst>
          </p:cNvPr>
          <p:cNvSpPr/>
          <p:nvPr/>
        </p:nvSpPr>
        <p:spPr>
          <a:xfrm>
            <a:off x="7466014" y="2230439"/>
            <a:ext cx="765175" cy="712787"/>
          </a:xfrm>
          <a:custGeom>
            <a:avLst/>
            <a:gdLst>
              <a:gd name="connsiteX0" fmla="*/ 292894 w 766762"/>
              <a:gd name="connsiteY0" fmla="*/ 192882 h 711994"/>
              <a:gd name="connsiteX1" fmla="*/ 157162 w 766762"/>
              <a:gd name="connsiteY1" fmla="*/ 416719 h 711994"/>
              <a:gd name="connsiteX2" fmla="*/ 40481 w 766762"/>
              <a:gd name="connsiteY2" fmla="*/ 611982 h 711994"/>
              <a:gd name="connsiteX3" fmla="*/ 9525 w 766762"/>
              <a:gd name="connsiteY3" fmla="*/ 669132 h 711994"/>
              <a:gd name="connsiteX4" fmla="*/ 0 w 766762"/>
              <a:gd name="connsiteY4" fmla="*/ 690563 h 711994"/>
              <a:gd name="connsiteX5" fmla="*/ 9525 w 766762"/>
              <a:gd name="connsiteY5" fmla="*/ 711994 h 711994"/>
              <a:gd name="connsiteX6" fmla="*/ 35719 w 766762"/>
              <a:gd name="connsiteY6" fmla="*/ 709613 h 711994"/>
              <a:gd name="connsiteX7" fmla="*/ 64294 w 766762"/>
              <a:gd name="connsiteY7" fmla="*/ 685800 h 711994"/>
              <a:gd name="connsiteX8" fmla="*/ 157162 w 766762"/>
              <a:gd name="connsiteY8" fmla="*/ 609600 h 711994"/>
              <a:gd name="connsiteX9" fmla="*/ 442912 w 766762"/>
              <a:gd name="connsiteY9" fmla="*/ 381000 h 711994"/>
              <a:gd name="connsiteX10" fmla="*/ 573881 w 766762"/>
              <a:gd name="connsiteY10" fmla="*/ 271463 h 711994"/>
              <a:gd name="connsiteX11" fmla="*/ 609600 w 766762"/>
              <a:gd name="connsiteY11" fmla="*/ 250032 h 711994"/>
              <a:gd name="connsiteX12" fmla="*/ 654844 w 766762"/>
              <a:gd name="connsiteY12" fmla="*/ 233363 h 711994"/>
              <a:gd name="connsiteX13" fmla="*/ 690562 w 766762"/>
              <a:gd name="connsiteY13" fmla="*/ 226219 h 711994"/>
              <a:gd name="connsiteX14" fmla="*/ 721519 w 766762"/>
              <a:gd name="connsiteY14" fmla="*/ 219075 h 711994"/>
              <a:gd name="connsiteX15" fmla="*/ 766762 w 766762"/>
              <a:gd name="connsiteY15" fmla="*/ 209550 h 711994"/>
              <a:gd name="connsiteX16" fmla="*/ 295275 w 766762"/>
              <a:gd name="connsiteY16" fmla="*/ 0 h 711994"/>
              <a:gd name="connsiteX17" fmla="*/ 340519 w 766762"/>
              <a:gd name="connsiteY17" fmla="*/ 57150 h 711994"/>
              <a:gd name="connsiteX18" fmla="*/ 342900 w 766762"/>
              <a:gd name="connsiteY18" fmla="*/ 76200 h 711994"/>
              <a:gd name="connsiteX19" fmla="*/ 335756 w 766762"/>
              <a:gd name="connsiteY19" fmla="*/ 102394 h 711994"/>
              <a:gd name="connsiteX20" fmla="*/ 292894 w 766762"/>
              <a:gd name="connsiteY20" fmla="*/ 192882 h 71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6762" h="711994">
                <a:moveTo>
                  <a:pt x="292894" y="192882"/>
                </a:moveTo>
                <a:lnTo>
                  <a:pt x="157162" y="416719"/>
                </a:lnTo>
                <a:lnTo>
                  <a:pt x="40481" y="611982"/>
                </a:lnTo>
                <a:lnTo>
                  <a:pt x="9525" y="669132"/>
                </a:lnTo>
                <a:lnTo>
                  <a:pt x="0" y="690563"/>
                </a:lnTo>
                <a:lnTo>
                  <a:pt x="9525" y="711994"/>
                </a:lnTo>
                <a:lnTo>
                  <a:pt x="35719" y="709613"/>
                </a:lnTo>
                <a:lnTo>
                  <a:pt x="64294" y="685800"/>
                </a:lnTo>
                <a:lnTo>
                  <a:pt x="157162" y="609600"/>
                </a:lnTo>
                <a:lnTo>
                  <a:pt x="442912" y="381000"/>
                </a:lnTo>
                <a:lnTo>
                  <a:pt x="573881" y="271463"/>
                </a:lnTo>
                <a:lnTo>
                  <a:pt x="609600" y="250032"/>
                </a:lnTo>
                <a:lnTo>
                  <a:pt x="654844" y="233363"/>
                </a:lnTo>
                <a:lnTo>
                  <a:pt x="690562" y="226219"/>
                </a:lnTo>
                <a:lnTo>
                  <a:pt x="721519" y="219075"/>
                </a:lnTo>
                <a:lnTo>
                  <a:pt x="766762" y="209550"/>
                </a:lnTo>
                <a:lnTo>
                  <a:pt x="295275" y="0"/>
                </a:lnTo>
                <a:lnTo>
                  <a:pt x="340519" y="57150"/>
                </a:lnTo>
                <a:lnTo>
                  <a:pt x="342900" y="76200"/>
                </a:lnTo>
                <a:lnTo>
                  <a:pt x="335756" y="102394"/>
                </a:lnTo>
                <a:lnTo>
                  <a:pt x="292894" y="19288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644FB173-81B6-4648-8259-8F945E0952BE}"/>
              </a:ext>
            </a:extLst>
          </p:cNvPr>
          <p:cNvSpPr/>
          <p:nvPr/>
        </p:nvSpPr>
        <p:spPr>
          <a:xfrm>
            <a:off x="5788025" y="1714501"/>
            <a:ext cx="450850" cy="1724025"/>
          </a:xfrm>
          <a:custGeom>
            <a:avLst/>
            <a:gdLst>
              <a:gd name="connsiteX0" fmla="*/ 140426 w 450669"/>
              <a:gd name="connsiteY0" fmla="*/ 858883 h 1724297"/>
              <a:gd name="connsiteX1" fmla="*/ 143692 w 450669"/>
              <a:gd name="connsiteY1" fmla="*/ 447403 h 1724297"/>
              <a:gd name="connsiteX2" fmla="*/ 140426 w 450669"/>
              <a:gd name="connsiteY2" fmla="*/ 303712 h 1724297"/>
              <a:gd name="connsiteX3" fmla="*/ 133895 w 450669"/>
              <a:gd name="connsiteY3" fmla="*/ 244929 h 1724297"/>
              <a:gd name="connsiteX4" fmla="*/ 117566 w 450669"/>
              <a:gd name="connsiteY4" fmla="*/ 189412 h 1724297"/>
              <a:gd name="connsiteX5" fmla="*/ 88175 w 450669"/>
              <a:gd name="connsiteY5" fmla="*/ 117566 h 1724297"/>
              <a:gd name="connsiteX6" fmla="*/ 0 w 450669"/>
              <a:gd name="connsiteY6" fmla="*/ 0 h 1724297"/>
              <a:gd name="connsiteX7" fmla="*/ 186146 w 450669"/>
              <a:gd name="connsiteY7" fmla="*/ 13063 h 1724297"/>
              <a:gd name="connsiteX8" fmla="*/ 231866 w 450669"/>
              <a:gd name="connsiteY8" fmla="*/ 78377 h 1724297"/>
              <a:gd name="connsiteX9" fmla="*/ 290649 w 450669"/>
              <a:gd name="connsiteY9" fmla="*/ 143692 h 1724297"/>
              <a:gd name="connsiteX10" fmla="*/ 326572 w 450669"/>
              <a:gd name="connsiteY10" fmla="*/ 169817 h 1724297"/>
              <a:gd name="connsiteX11" fmla="*/ 352698 w 450669"/>
              <a:gd name="connsiteY11" fmla="*/ 182880 h 1724297"/>
              <a:gd name="connsiteX12" fmla="*/ 385355 w 450669"/>
              <a:gd name="connsiteY12" fmla="*/ 195943 h 1724297"/>
              <a:gd name="connsiteX13" fmla="*/ 414746 w 450669"/>
              <a:gd name="connsiteY13" fmla="*/ 215537 h 1724297"/>
              <a:gd name="connsiteX14" fmla="*/ 440872 w 450669"/>
              <a:gd name="connsiteY14" fmla="*/ 241663 h 1724297"/>
              <a:gd name="connsiteX15" fmla="*/ 450669 w 450669"/>
              <a:gd name="connsiteY15" fmla="*/ 267789 h 1724297"/>
              <a:gd name="connsiteX16" fmla="*/ 450669 w 450669"/>
              <a:gd name="connsiteY16" fmla="*/ 297180 h 1724297"/>
              <a:gd name="connsiteX17" fmla="*/ 437606 w 450669"/>
              <a:gd name="connsiteY17" fmla="*/ 326572 h 1724297"/>
              <a:gd name="connsiteX18" fmla="*/ 404949 w 450669"/>
              <a:gd name="connsiteY18" fmla="*/ 369026 h 1724297"/>
              <a:gd name="connsiteX19" fmla="*/ 388620 w 450669"/>
              <a:gd name="connsiteY19" fmla="*/ 404949 h 1724297"/>
              <a:gd name="connsiteX20" fmla="*/ 382089 w 450669"/>
              <a:gd name="connsiteY20" fmla="*/ 473529 h 1724297"/>
              <a:gd name="connsiteX21" fmla="*/ 391886 w 450669"/>
              <a:gd name="connsiteY21" fmla="*/ 558437 h 1724297"/>
              <a:gd name="connsiteX22" fmla="*/ 385355 w 450669"/>
              <a:gd name="connsiteY22" fmla="*/ 757646 h 1724297"/>
              <a:gd name="connsiteX23" fmla="*/ 369026 w 450669"/>
              <a:gd name="connsiteY23" fmla="*/ 1178923 h 1724297"/>
              <a:gd name="connsiteX24" fmla="*/ 369026 w 450669"/>
              <a:gd name="connsiteY24" fmla="*/ 1345475 h 1724297"/>
              <a:gd name="connsiteX25" fmla="*/ 369026 w 450669"/>
              <a:gd name="connsiteY25" fmla="*/ 1508760 h 1724297"/>
              <a:gd name="connsiteX26" fmla="*/ 349432 w 450669"/>
              <a:gd name="connsiteY26" fmla="*/ 1642655 h 1724297"/>
              <a:gd name="connsiteX27" fmla="*/ 323306 w 450669"/>
              <a:gd name="connsiteY27" fmla="*/ 1711235 h 1724297"/>
              <a:gd name="connsiteX28" fmla="*/ 306978 w 450669"/>
              <a:gd name="connsiteY28" fmla="*/ 1724297 h 1724297"/>
              <a:gd name="connsiteX29" fmla="*/ 267789 w 450669"/>
              <a:gd name="connsiteY29" fmla="*/ 1724297 h 1724297"/>
              <a:gd name="connsiteX30" fmla="*/ 195943 w 450669"/>
              <a:gd name="connsiteY30" fmla="*/ 1701437 h 1724297"/>
              <a:gd name="connsiteX31" fmla="*/ 186146 w 450669"/>
              <a:gd name="connsiteY31" fmla="*/ 1681843 h 1724297"/>
              <a:gd name="connsiteX32" fmla="*/ 153489 w 450669"/>
              <a:gd name="connsiteY32" fmla="*/ 1482635 h 1724297"/>
              <a:gd name="connsiteX33" fmla="*/ 140426 w 450669"/>
              <a:gd name="connsiteY33" fmla="*/ 1423852 h 1724297"/>
              <a:gd name="connsiteX34" fmla="*/ 143692 w 450669"/>
              <a:gd name="connsiteY34" fmla="*/ 1041763 h 1724297"/>
              <a:gd name="connsiteX35" fmla="*/ 140426 w 450669"/>
              <a:gd name="connsiteY35" fmla="*/ 858883 h 172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50669" h="1724297">
                <a:moveTo>
                  <a:pt x="140426" y="858883"/>
                </a:moveTo>
                <a:cubicBezTo>
                  <a:pt x="141515" y="721723"/>
                  <a:pt x="142603" y="584563"/>
                  <a:pt x="143692" y="447403"/>
                </a:cubicBezTo>
                <a:cubicBezTo>
                  <a:pt x="142603" y="399506"/>
                  <a:pt x="141515" y="351609"/>
                  <a:pt x="140426" y="303712"/>
                </a:cubicBezTo>
                <a:lnTo>
                  <a:pt x="133895" y="244929"/>
                </a:lnTo>
                <a:lnTo>
                  <a:pt x="117566" y="189412"/>
                </a:lnTo>
                <a:lnTo>
                  <a:pt x="88175" y="117566"/>
                </a:lnTo>
                <a:lnTo>
                  <a:pt x="0" y="0"/>
                </a:lnTo>
                <a:lnTo>
                  <a:pt x="186146" y="13063"/>
                </a:lnTo>
                <a:lnTo>
                  <a:pt x="231866" y="78377"/>
                </a:lnTo>
                <a:lnTo>
                  <a:pt x="290649" y="143692"/>
                </a:lnTo>
                <a:lnTo>
                  <a:pt x="326572" y="169817"/>
                </a:lnTo>
                <a:lnTo>
                  <a:pt x="352698" y="182880"/>
                </a:lnTo>
                <a:lnTo>
                  <a:pt x="385355" y="195943"/>
                </a:lnTo>
                <a:lnTo>
                  <a:pt x="414746" y="215537"/>
                </a:lnTo>
                <a:lnTo>
                  <a:pt x="440872" y="241663"/>
                </a:lnTo>
                <a:lnTo>
                  <a:pt x="450669" y="267789"/>
                </a:lnTo>
                <a:lnTo>
                  <a:pt x="450669" y="297180"/>
                </a:lnTo>
                <a:lnTo>
                  <a:pt x="437606" y="326572"/>
                </a:lnTo>
                <a:lnTo>
                  <a:pt x="404949" y="369026"/>
                </a:lnTo>
                <a:lnTo>
                  <a:pt x="388620" y="404949"/>
                </a:lnTo>
                <a:lnTo>
                  <a:pt x="382089" y="473529"/>
                </a:lnTo>
                <a:lnTo>
                  <a:pt x="391886" y="558437"/>
                </a:lnTo>
                <a:lnTo>
                  <a:pt x="385355" y="757646"/>
                </a:lnTo>
                <a:lnTo>
                  <a:pt x="369026" y="1178923"/>
                </a:lnTo>
                <a:lnTo>
                  <a:pt x="369026" y="1345475"/>
                </a:lnTo>
                <a:lnTo>
                  <a:pt x="369026" y="1508760"/>
                </a:lnTo>
                <a:lnTo>
                  <a:pt x="349432" y="1642655"/>
                </a:lnTo>
                <a:lnTo>
                  <a:pt x="323306" y="1711235"/>
                </a:lnTo>
                <a:lnTo>
                  <a:pt x="306978" y="1724297"/>
                </a:lnTo>
                <a:lnTo>
                  <a:pt x="267789" y="1724297"/>
                </a:lnTo>
                <a:lnTo>
                  <a:pt x="195943" y="1701437"/>
                </a:lnTo>
                <a:lnTo>
                  <a:pt x="186146" y="1681843"/>
                </a:lnTo>
                <a:lnTo>
                  <a:pt x="153489" y="1482635"/>
                </a:lnTo>
                <a:cubicBezTo>
                  <a:pt x="140177" y="1426058"/>
                  <a:pt x="140426" y="1446128"/>
                  <a:pt x="140426" y="1423852"/>
                </a:cubicBezTo>
                <a:cubicBezTo>
                  <a:pt x="141515" y="1296489"/>
                  <a:pt x="142603" y="1169126"/>
                  <a:pt x="143692" y="1041763"/>
                </a:cubicBezTo>
                <a:cubicBezTo>
                  <a:pt x="142603" y="980803"/>
                  <a:pt x="141515" y="919843"/>
                  <a:pt x="140426" y="858883"/>
                </a:cubicBez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D988FA0C-CFC7-4509-8310-C2F4AECAE1A2}"/>
              </a:ext>
            </a:extLst>
          </p:cNvPr>
          <p:cNvSpPr/>
          <p:nvPr/>
        </p:nvSpPr>
        <p:spPr>
          <a:xfrm>
            <a:off x="4779963" y="3519489"/>
            <a:ext cx="2730500" cy="1571625"/>
          </a:xfrm>
          <a:custGeom>
            <a:avLst/>
            <a:gdLst>
              <a:gd name="connsiteX0" fmla="*/ 1047750 w 2731294"/>
              <a:gd name="connsiteY0" fmla="*/ 178593 h 1571625"/>
              <a:gd name="connsiteX1" fmla="*/ 721519 w 2731294"/>
              <a:gd name="connsiteY1" fmla="*/ 214312 h 1571625"/>
              <a:gd name="connsiteX2" fmla="*/ 247650 w 2731294"/>
              <a:gd name="connsiteY2" fmla="*/ 257175 h 1571625"/>
              <a:gd name="connsiteX3" fmla="*/ 130969 w 2731294"/>
              <a:gd name="connsiteY3" fmla="*/ 271462 h 1571625"/>
              <a:gd name="connsiteX4" fmla="*/ 0 w 2731294"/>
              <a:gd name="connsiteY4" fmla="*/ 319087 h 1571625"/>
              <a:gd name="connsiteX5" fmla="*/ 171450 w 2731294"/>
              <a:gd name="connsiteY5" fmla="*/ 426243 h 1571625"/>
              <a:gd name="connsiteX6" fmla="*/ 431006 w 2731294"/>
              <a:gd name="connsiteY6" fmla="*/ 400050 h 1571625"/>
              <a:gd name="connsiteX7" fmla="*/ 723900 w 2731294"/>
              <a:gd name="connsiteY7" fmla="*/ 378618 h 1571625"/>
              <a:gd name="connsiteX8" fmla="*/ 947737 w 2731294"/>
              <a:gd name="connsiteY8" fmla="*/ 357187 h 1571625"/>
              <a:gd name="connsiteX9" fmla="*/ 1354931 w 2731294"/>
              <a:gd name="connsiteY9" fmla="*/ 307181 h 1571625"/>
              <a:gd name="connsiteX10" fmla="*/ 1600200 w 2731294"/>
              <a:gd name="connsiteY10" fmla="*/ 280987 h 1571625"/>
              <a:gd name="connsiteX11" fmla="*/ 1971675 w 2731294"/>
              <a:gd name="connsiteY11" fmla="*/ 238125 h 1571625"/>
              <a:gd name="connsiteX12" fmla="*/ 2207419 w 2731294"/>
              <a:gd name="connsiteY12" fmla="*/ 202406 h 1571625"/>
              <a:gd name="connsiteX13" fmla="*/ 2278856 w 2731294"/>
              <a:gd name="connsiteY13" fmla="*/ 197643 h 1571625"/>
              <a:gd name="connsiteX14" fmla="*/ 2312194 w 2731294"/>
              <a:gd name="connsiteY14" fmla="*/ 200025 h 1571625"/>
              <a:gd name="connsiteX15" fmla="*/ 2333625 w 2731294"/>
              <a:gd name="connsiteY15" fmla="*/ 204787 h 1571625"/>
              <a:gd name="connsiteX16" fmla="*/ 2350294 w 2731294"/>
              <a:gd name="connsiteY16" fmla="*/ 214312 h 1571625"/>
              <a:gd name="connsiteX17" fmla="*/ 2366962 w 2731294"/>
              <a:gd name="connsiteY17" fmla="*/ 235743 h 1571625"/>
              <a:gd name="connsiteX18" fmla="*/ 2374106 w 2731294"/>
              <a:gd name="connsiteY18" fmla="*/ 252412 h 1571625"/>
              <a:gd name="connsiteX19" fmla="*/ 2378869 w 2731294"/>
              <a:gd name="connsiteY19" fmla="*/ 278606 h 1571625"/>
              <a:gd name="connsiteX20" fmla="*/ 2338387 w 2731294"/>
              <a:gd name="connsiteY20" fmla="*/ 635793 h 1571625"/>
              <a:gd name="connsiteX21" fmla="*/ 2312194 w 2731294"/>
              <a:gd name="connsiteY21" fmla="*/ 864393 h 1571625"/>
              <a:gd name="connsiteX22" fmla="*/ 2257425 w 2731294"/>
              <a:gd name="connsiteY22" fmla="*/ 1223962 h 1571625"/>
              <a:gd name="connsiteX23" fmla="*/ 2221706 w 2731294"/>
              <a:gd name="connsiteY23" fmla="*/ 1340643 h 1571625"/>
              <a:gd name="connsiteX24" fmla="*/ 2205037 w 2731294"/>
              <a:gd name="connsiteY24" fmla="*/ 1435893 h 1571625"/>
              <a:gd name="connsiteX25" fmla="*/ 2214562 w 2731294"/>
              <a:gd name="connsiteY25" fmla="*/ 1466850 h 1571625"/>
              <a:gd name="connsiteX26" fmla="*/ 2231231 w 2731294"/>
              <a:gd name="connsiteY26" fmla="*/ 1507331 h 1571625"/>
              <a:gd name="connsiteX27" fmla="*/ 2250281 w 2731294"/>
              <a:gd name="connsiteY27" fmla="*/ 1533525 h 1571625"/>
              <a:gd name="connsiteX28" fmla="*/ 2271712 w 2731294"/>
              <a:gd name="connsiteY28" fmla="*/ 1550193 h 1571625"/>
              <a:gd name="connsiteX29" fmla="*/ 2302669 w 2731294"/>
              <a:gd name="connsiteY29" fmla="*/ 1564481 h 1571625"/>
              <a:gd name="connsiteX30" fmla="*/ 2336006 w 2731294"/>
              <a:gd name="connsiteY30" fmla="*/ 1571625 h 1571625"/>
              <a:gd name="connsiteX31" fmla="*/ 2364581 w 2731294"/>
              <a:gd name="connsiteY31" fmla="*/ 1569243 h 1571625"/>
              <a:gd name="connsiteX32" fmla="*/ 2386012 w 2731294"/>
              <a:gd name="connsiteY32" fmla="*/ 1554956 h 1571625"/>
              <a:gd name="connsiteX33" fmla="*/ 2397919 w 2731294"/>
              <a:gd name="connsiteY33" fmla="*/ 1533525 h 1571625"/>
              <a:gd name="connsiteX34" fmla="*/ 2419350 w 2731294"/>
              <a:gd name="connsiteY34" fmla="*/ 1476375 h 1571625"/>
              <a:gd name="connsiteX35" fmla="*/ 2459831 w 2731294"/>
              <a:gd name="connsiteY35" fmla="*/ 1321593 h 1571625"/>
              <a:gd name="connsiteX36" fmla="*/ 2514600 w 2731294"/>
              <a:gd name="connsiteY36" fmla="*/ 1076325 h 1571625"/>
              <a:gd name="connsiteX37" fmla="*/ 2555081 w 2731294"/>
              <a:gd name="connsiteY37" fmla="*/ 881062 h 1571625"/>
              <a:gd name="connsiteX38" fmla="*/ 2597944 w 2731294"/>
              <a:gd name="connsiteY38" fmla="*/ 638175 h 1571625"/>
              <a:gd name="connsiteX39" fmla="*/ 2633662 w 2731294"/>
              <a:gd name="connsiteY39" fmla="*/ 400050 h 1571625"/>
              <a:gd name="connsiteX40" fmla="*/ 2645569 w 2731294"/>
              <a:gd name="connsiteY40" fmla="*/ 321468 h 1571625"/>
              <a:gd name="connsiteX41" fmla="*/ 2655094 w 2731294"/>
              <a:gd name="connsiteY41" fmla="*/ 309562 h 1571625"/>
              <a:gd name="connsiteX42" fmla="*/ 2686050 w 2731294"/>
              <a:gd name="connsiteY42" fmla="*/ 300037 h 1571625"/>
              <a:gd name="connsiteX43" fmla="*/ 2719387 w 2731294"/>
              <a:gd name="connsiteY43" fmla="*/ 285750 h 1571625"/>
              <a:gd name="connsiteX44" fmla="*/ 2728912 w 2731294"/>
              <a:gd name="connsiteY44" fmla="*/ 264318 h 1571625"/>
              <a:gd name="connsiteX45" fmla="*/ 2731294 w 2731294"/>
              <a:gd name="connsiteY45" fmla="*/ 238125 h 1571625"/>
              <a:gd name="connsiteX46" fmla="*/ 2717006 w 2731294"/>
              <a:gd name="connsiteY46" fmla="*/ 207168 h 1571625"/>
              <a:gd name="connsiteX47" fmla="*/ 2697956 w 2731294"/>
              <a:gd name="connsiteY47" fmla="*/ 180975 h 1571625"/>
              <a:gd name="connsiteX48" fmla="*/ 2583656 w 2731294"/>
              <a:gd name="connsiteY48" fmla="*/ 116681 h 1571625"/>
              <a:gd name="connsiteX49" fmla="*/ 2436019 w 2731294"/>
              <a:gd name="connsiteY49" fmla="*/ 45243 h 1571625"/>
              <a:gd name="connsiteX50" fmla="*/ 2345531 w 2731294"/>
              <a:gd name="connsiteY50" fmla="*/ 7143 h 1571625"/>
              <a:gd name="connsiteX51" fmla="*/ 2324100 w 2731294"/>
              <a:gd name="connsiteY51" fmla="*/ 0 h 1571625"/>
              <a:gd name="connsiteX52" fmla="*/ 2309812 w 2731294"/>
              <a:gd name="connsiteY52" fmla="*/ 2381 h 1571625"/>
              <a:gd name="connsiteX53" fmla="*/ 2269331 w 2731294"/>
              <a:gd name="connsiteY53" fmla="*/ 23812 h 1571625"/>
              <a:gd name="connsiteX54" fmla="*/ 2195512 w 2731294"/>
              <a:gd name="connsiteY54" fmla="*/ 50006 h 1571625"/>
              <a:gd name="connsiteX55" fmla="*/ 2076450 w 2731294"/>
              <a:gd name="connsiteY55" fmla="*/ 71437 h 1571625"/>
              <a:gd name="connsiteX56" fmla="*/ 1812131 w 2731294"/>
              <a:gd name="connsiteY56" fmla="*/ 97631 h 1571625"/>
              <a:gd name="connsiteX57" fmla="*/ 1407319 w 2731294"/>
              <a:gd name="connsiteY57" fmla="*/ 142875 h 1571625"/>
              <a:gd name="connsiteX58" fmla="*/ 1047750 w 2731294"/>
              <a:gd name="connsiteY58" fmla="*/ 178593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731294" h="1571625">
                <a:moveTo>
                  <a:pt x="1047750" y="178593"/>
                </a:moveTo>
                <a:lnTo>
                  <a:pt x="721519" y="214312"/>
                </a:lnTo>
                <a:lnTo>
                  <a:pt x="247650" y="257175"/>
                </a:lnTo>
                <a:lnTo>
                  <a:pt x="130969" y="271462"/>
                </a:lnTo>
                <a:lnTo>
                  <a:pt x="0" y="319087"/>
                </a:lnTo>
                <a:lnTo>
                  <a:pt x="171450" y="426243"/>
                </a:lnTo>
                <a:lnTo>
                  <a:pt x="431006" y="400050"/>
                </a:lnTo>
                <a:lnTo>
                  <a:pt x="723900" y="378618"/>
                </a:lnTo>
                <a:lnTo>
                  <a:pt x="947737" y="357187"/>
                </a:lnTo>
                <a:lnTo>
                  <a:pt x="1354931" y="307181"/>
                </a:lnTo>
                <a:lnTo>
                  <a:pt x="1600200" y="280987"/>
                </a:lnTo>
                <a:lnTo>
                  <a:pt x="1971675" y="238125"/>
                </a:lnTo>
                <a:lnTo>
                  <a:pt x="2207419" y="202406"/>
                </a:lnTo>
                <a:lnTo>
                  <a:pt x="2278856" y="197643"/>
                </a:lnTo>
                <a:lnTo>
                  <a:pt x="2312194" y="200025"/>
                </a:lnTo>
                <a:lnTo>
                  <a:pt x="2333625" y="204787"/>
                </a:lnTo>
                <a:lnTo>
                  <a:pt x="2350294" y="214312"/>
                </a:lnTo>
                <a:lnTo>
                  <a:pt x="2366962" y="235743"/>
                </a:lnTo>
                <a:lnTo>
                  <a:pt x="2374106" y="252412"/>
                </a:lnTo>
                <a:lnTo>
                  <a:pt x="2378869" y="278606"/>
                </a:lnTo>
                <a:cubicBezTo>
                  <a:pt x="2365286" y="397658"/>
                  <a:pt x="2351484" y="511968"/>
                  <a:pt x="2338387" y="635793"/>
                </a:cubicBezTo>
                <a:lnTo>
                  <a:pt x="2312194" y="864393"/>
                </a:lnTo>
                <a:lnTo>
                  <a:pt x="2257425" y="1223962"/>
                </a:lnTo>
                <a:lnTo>
                  <a:pt x="2221706" y="1340643"/>
                </a:lnTo>
                <a:lnTo>
                  <a:pt x="2205037" y="1435893"/>
                </a:lnTo>
                <a:lnTo>
                  <a:pt x="2214562" y="1466850"/>
                </a:lnTo>
                <a:lnTo>
                  <a:pt x="2231231" y="1507331"/>
                </a:lnTo>
                <a:lnTo>
                  <a:pt x="2250281" y="1533525"/>
                </a:lnTo>
                <a:lnTo>
                  <a:pt x="2271712" y="1550193"/>
                </a:lnTo>
                <a:lnTo>
                  <a:pt x="2302669" y="1564481"/>
                </a:lnTo>
                <a:lnTo>
                  <a:pt x="2336006" y="1571625"/>
                </a:lnTo>
                <a:lnTo>
                  <a:pt x="2364581" y="1569243"/>
                </a:lnTo>
                <a:lnTo>
                  <a:pt x="2386012" y="1554956"/>
                </a:lnTo>
                <a:lnTo>
                  <a:pt x="2397919" y="1533525"/>
                </a:lnTo>
                <a:lnTo>
                  <a:pt x="2419350" y="1476375"/>
                </a:lnTo>
                <a:lnTo>
                  <a:pt x="2459831" y="1321593"/>
                </a:lnTo>
                <a:lnTo>
                  <a:pt x="2514600" y="1076325"/>
                </a:lnTo>
                <a:lnTo>
                  <a:pt x="2555081" y="881062"/>
                </a:lnTo>
                <a:lnTo>
                  <a:pt x="2597944" y="638175"/>
                </a:lnTo>
                <a:lnTo>
                  <a:pt x="2633662" y="400050"/>
                </a:lnTo>
                <a:lnTo>
                  <a:pt x="2645569" y="321468"/>
                </a:lnTo>
                <a:lnTo>
                  <a:pt x="2655094" y="309562"/>
                </a:lnTo>
                <a:lnTo>
                  <a:pt x="2686050" y="300037"/>
                </a:lnTo>
                <a:lnTo>
                  <a:pt x="2719387" y="285750"/>
                </a:lnTo>
                <a:lnTo>
                  <a:pt x="2728912" y="264318"/>
                </a:lnTo>
                <a:lnTo>
                  <a:pt x="2731294" y="238125"/>
                </a:lnTo>
                <a:lnTo>
                  <a:pt x="2717006" y="207168"/>
                </a:lnTo>
                <a:lnTo>
                  <a:pt x="2697956" y="180975"/>
                </a:lnTo>
                <a:lnTo>
                  <a:pt x="2583656" y="116681"/>
                </a:lnTo>
                <a:lnTo>
                  <a:pt x="2436019" y="45243"/>
                </a:lnTo>
                <a:lnTo>
                  <a:pt x="2345531" y="7143"/>
                </a:lnTo>
                <a:lnTo>
                  <a:pt x="2324100" y="0"/>
                </a:lnTo>
                <a:lnTo>
                  <a:pt x="2309812" y="2381"/>
                </a:lnTo>
                <a:lnTo>
                  <a:pt x="2269331" y="23812"/>
                </a:lnTo>
                <a:lnTo>
                  <a:pt x="2195512" y="50006"/>
                </a:lnTo>
                <a:lnTo>
                  <a:pt x="2076450" y="71437"/>
                </a:lnTo>
                <a:lnTo>
                  <a:pt x="1812131" y="97631"/>
                </a:lnTo>
                <a:lnTo>
                  <a:pt x="1407319" y="142875"/>
                </a:lnTo>
                <a:lnTo>
                  <a:pt x="1047750" y="17859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ADF68AF9-06D4-42B9-A1AE-370EBC986507}"/>
              </a:ext>
            </a:extLst>
          </p:cNvPr>
          <p:cNvSpPr/>
          <p:nvPr/>
        </p:nvSpPr>
        <p:spPr>
          <a:xfrm>
            <a:off x="4838700" y="4170364"/>
            <a:ext cx="2427288" cy="352425"/>
          </a:xfrm>
          <a:custGeom>
            <a:avLst/>
            <a:gdLst>
              <a:gd name="connsiteX0" fmla="*/ 654844 w 2426494"/>
              <a:gd name="connsiteY0" fmla="*/ 169069 h 352425"/>
              <a:gd name="connsiteX1" fmla="*/ 376238 w 2426494"/>
              <a:gd name="connsiteY1" fmla="*/ 195262 h 352425"/>
              <a:gd name="connsiteX2" fmla="*/ 192881 w 2426494"/>
              <a:gd name="connsiteY2" fmla="*/ 202406 h 352425"/>
              <a:gd name="connsiteX3" fmla="*/ 138113 w 2426494"/>
              <a:gd name="connsiteY3" fmla="*/ 202406 h 352425"/>
              <a:gd name="connsiteX4" fmla="*/ 0 w 2426494"/>
              <a:gd name="connsiteY4" fmla="*/ 245269 h 352425"/>
              <a:gd name="connsiteX5" fmla="*/ 152400 w 2426494"/>
              <a:gd name="connsiteY5" fmla="*/ 352425 h 352425"/>
              <a:gd name="connsiteX6" fmla="*/ 307181 w 2426494"/>
              <a:gd name="connsiteY6" fmla="*/ 342900 h 352425"/>
              <a:gd name="connsiteX7" fmla="*/ 569119 w 2426494"/>
              <a:gd name="connsiteY7" fmla="*/ 326231 h 352425"/>
              <a:gd name="connsiteX8" fmla="*/ 909638 w 2426494"/>
              <a:gd name="connsiteY8" fmla="*/ 295275 h 352425"/>
              <a:gd name="connsiteX9" fmla="*/ 1038225 w 2426494"/>
              <a:gd name="connsiteY9" fmla="*/ 285750 h 352425"/>
              <a:gd name="connsiteX10" fmla="*/ 1281113 w 2426494"/>
              <a:gd name="connsiteY10" fmla="*/ 261937 h 352425"/>
              <a:gd name="connsiteX11" fmla="*/ 1564481 w 2426494"/>
              <a:gd name="connsiteY11" fmla="*/ 238125 h 352425"/>
              <a:gd name="connsiteX12" fmla="*/ 1878806 w 2426494"/>
              <a:gd name="connsiteY12" fmla="*/ 209550 h 352425"/>
              <a:gd name="connsiteX13" fmla="*/ 2138363 w 2426494"/>
              <a:gd name="connsiteY13" fmla="*/ 185737 h 352425"/>
              <a:gd name="connsiteX14" fmla="*/ 2283619 w 2426494"/>
              <a:gd name="connsiteY14" fmla="*/ 176212 h 352425"/>
              <a:gd name="connsiteX15" fmla="*/ 2426494 w 2426494"/>
              <a:gd name="connsiteY15" fmla="*/ 116681 h 352425"/>
              <a:gd name="connsiteX16" fmla="*/ 2281238 w 2426494"/>
              <a:gd name="connsiteY16" fmla="*/ 0 h 352425"/>
              <a:gd name="connsiteX17" fmla="*/ 1978819 w 2426494"/>
              <a:gd name="connsiteY17" fmla="*/ 33337 h 352425"/>
              <a:gd name="connsiteX18" fmla="*/ 1564481 w 2426494"/>
              <a:gd name="connsiteY18" fmla="*/ 73819 h 352425"/>
              <a:gd name="connsiteX19" fmla="*/ 1221581 w 2426494"/>
              <a:gd name="connsiteY19" fmla="*/ 109537 h 352425"/>
              <a:gd name="connsiteX20" fmla="*/ 931069 w 2426494"/>
              <a:gd name="connsiteY20" fmla="*/ 140494 h 352425"/>
              <a:gd name="connsiteX21" fmla="*/ 654844 w 2426494"/>
              <a:gd name="connsiteY21" fmla="*/ 169069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426494" h="352425">
                <a:moveTo>
                  <a:pt x="654844" y="169069"/>
                </a:moveTo>
                <a:lnTo>
                  <a:pt x="376238" y="195262"/>
                </a:lnTo>
                <a:lnTo>
                  <a:pt x="192881" y="202406"/>
                </a:lnTo>
                <a:lnTo>
                  <a:pt x="138113" y="202406"/>
                </a:lnTo>
                <a:lnTo>
                  <a:pt x="0" y="245269"/>
                </a:lnTo>
                <a:lnTo>
                  <a:pt x="152400" y="352425"/>
                </a:lnTo>
                <a:lnTo>
                  <a:pt x="307181" y="342900"/>
                </a:lnTo>
                <a:lnTo>
                  <a:pt x="569119" y="326231"/>
                </a:lnTo>
                <a:lnTo>
                  <a:pt x="909638" y="295275"/>
                </a:lnTo>
                <a:lnTo>
                  <a:pt x="1038225" y="285750"/>
                </a:lnTo>
                <a:lnTo>
                  <a:pt x="1281113" y="261937"/>
                </a:lnTo>
                <a:lnTo>
                  <a:pt x="1564481" y="238125"/>
                </a:lnTo>
                <a:lnTo>
                  <a:pt x="1878806" y="209550"/>
                </a:lnTo>
                <a:lnTo>
                  <a:pt x="2138363" y="185737"/>
                </a:lnTo>
                <a:lnTo>
                  <a:pt x="2283619" y="176212"/>
                </a:lnTo>
                <a:lnTo>
                  <a:pt x="2426494" y="116681"/>
                </a:lnTo>
                <a:cubicBezTo>
                  <a:pt x="2378391" y="77397"/>
                  <a:pt x="2343343" y="0"/>
                  <a:pt x="2281238" y="0"/>
                </a:cubicBezTo>
                <a:lnTo>
                  <a:pt x="1978819" y="33337"/>
                </a:lnTo>
                <a:lnTo>
                  <a:pt x="1564481" y="73819"/>
                </a:lnTo>
                <a:lnTo>
                  <a:pt x="1221581" y="109537"/>
                </a:lnTo>
                <a:lnTo>
                  <a:pt x="931069" y="140494"/>
                </a:lnTo>
                <a:lnTo>
                  <a:pt x="654844" y="1690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B7DBFC2C-55A3-414F-A5C4-CCDDA0788A1C}"/>
              </a:ext>
            </a:extLst>
          </p:cNvPr>
          <p:cNvSpPr/>
          <p:nvPr/>
        </p:nvSpPr>
        <p:spPr>
          <a:xfrm>
            <a:off x="4865688" y="4772026"/>
            <a:ext cx="2279650" cy="333375"/>
          </a:xfrm>
          <a:custGeom>
            <a:avLst/>
            <a:gdLst>
              <a:gd name="connsiteX0" fmla="*/ 852487 w 2281237"/>
              <a:gd name="connsiteY0" fmla="*/ 121444 h 333375"/>
              <a:gd name="connsiteX1" fmla="*/ 578644 w 2281237"/>
              <a:gd name="connsiteY1" fmla="*/ 147638 h 333375"/>
              <a:gd name="connsiteX2" fmla="*/ 295275 w 2281237"/>
              <a:gd name="connsiteY2" fmla="*/ 169069 h 333375"/>
              <a:gd name="connsiteX3" fmla="*/ 135731 w 2281237"/>
              <a:gd name="connsiteY3" fmla="*/ 173831 h 333375"/>
              <a:gd name="connsiteX4" fmla="*/ 0 w 2281237"/>
              <a:gd name="connsiteY4" fmla="*/ 197644 h 333375"/>
              <a:gd name="connsiteX5" fmla="*/ 147637 w 2281237"/>
              <a:gd name="connsiteY5" fmla="*/ 333375 h 333375"/>
              <a:gd name="connsiteX6" fmla="*/ 364331 w 2281237"/>
              <a:gd name="connsiteY6" fmla="*/ 321469 h 333375"/>
              <a:gd name="connsiteX7" fmla="*/ 642937 w 2281237"/>
              <a:gd name="connsiteY7" fmla="*/ 300038 h 333375"/>
              <a:gd name="connsiteX8" fmla="*/ 919162 w 2281237"/>
              <a:gd name="connsiteY8" fmla="*/ 276225 h 333375"/>
              <a:gd name="connsiteX9" fmla="*/ 1021556 w 2281237"/>
              <a:gd name="connsiteY9" fmla="*/ 264319 h 333375"/>
              <a:gd name="connsiteX10" fmla="*/ 1357312 w 2281237"/>
              <a:gd name="connsiteY10" fmla="*/ 228600 h 333375"/>
              <a:gd name="connsiteX11" fmla="*/ 1624012 w 2281237"/>
              <a:gd name="connsiteY11" fmla="*/ 204788 h 333375"/>
              <a:gd name="connsiteX12" fmla="*/ 1843087 w 2281237"/>
              <a:gd name="connsiteY12" fmla="*/ 188119 h 333375"/>
              <a:gd name="connsiteX13" fmla="*/ 2066925 w 2281237"/>
              <a:gd name="connsiteY13" fmla="*/ 178594 h 333375"/>
              <a:gd name="connsiteX14" fmla="*/ 2145506 w 2281237"/>
              <a:gd name="connsiteY14" fmla="*/ 176213 h 333375"/>
              <a:gd name="connsiteX15" fmla="*/ 2281237 w 2281237"/>
              <a:gd name="connsiteY15" fmla="*/ 97631 h 333375"/>
              <a:gd name="connsiteX16" fmla="*/ 2169319 w 2281237"/>
              <a:gd name="connsiteY16" fmla="*/ 2381 h 333375"/>
              <a:gd name="connsiteX17" fmla="*/ 2052637 w 2281237"/>
              <a:gd name="connsiteY17" fmla="*/ 0 h 333375"/>
              <a:gd name="connsiteX18" fmla="*/ 1824037 w 2281237"/>
              <a:gd name="connsiteY18" fmla="*/ 19050 h 333375"/>
              <a:gd name="connsiteX19" fmla="*/ 1526381 w 2281237"/>
              <a:gd name="connsiteY19" fmla="*/ 47625 h 333375"/>
              <a:gd name="connsiteX20" fmla="*/ 1200150 w 2281237"/>
              <a:gd name="connsiteY20" fmla="*/ 90488 h 333375"/>
              <a:gd name="connsiteX21" fmla="*/ 852487 w 2281237"/>
              <a:gd name="connsiteY21" fmla="*/ 121444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81237" h="333375">
                <a:moveTo>
                  <a:pt x="852487" y="121444"/>
                </a:moveTo>
                <a:lnTo>
                  <a:pt x="578644" y="147638"/>
                </a:lnTo>
                <a:lnTo>
                  <a:pt x="295275" y="169069"/>
                </a:lnTo>
                <a:lnTo>
                  <a:pt x="135731" y="173831"/>
                </a:lnTo>
                <a:lnTo>
                  <a:pt x="0" y="197644"/>
                </a:lnTo>
                <a:lnTo>
                  <a:pt x="147637" y="333375"/>
                </a:lnTo>
                <a:lnTo>
                  <a:pt x="364331" y="321469"/>
                </a:lnTo>
                <a:lnTo>
                  <a:pt x="642937" y="300038"/>
                </a:lnTo>
                <a:lnTo>
                  <a:pt x="919162" y="276225"/>
                </a:lnTo>
                <a:lnTo>
                  <a:pt x="1021556" y="264319"/>
                </a:lnTo>
                <a:lnTo>
                  <a:pt x="1357312" y="228600"/>
                </a:lnTo>
                <a:lnTo>
                  <a:pt x="1624012" y="204788"/>
                </a:lnTo>
                <a:lnTo>
                  <a:pt x="1843087" y="188119"/>
                </a:lnTo>
                <a:lnTo>
                  <a:pt x="2066925" y="178594"/>
                </a:lnTo>
                <a:lnTo>
                  <a:pt x="2145506" y="176213"/>
                </a:lnTo>
                <a:lnTo>
                  <a:pt x="2281237" y="97631"/>
                </a:lnTo>
                <a:lnTo>
                  <a:pt x="2169319" y="2381"/>
                </a:lnTo>
                <a:lnTo>
                  <a:pt x="2052637" y="0"/>
                </a:lnTo>
                <a:lnTo>
                  <a:pt x="1824037" y="19050"/>
                </a:lnTo>
                <a:lnTo>
                  <a:pt x="1526381" y="47625"/>
                </a:lnTo>
                <a:lnTo>
                  <a:pt x="1200150" y="90488"/>
                </a:lnTo>
                <a:lnTo>
                  <a:pt x="852487" y="1214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C94CF9EA-8019-484B-981D-11E6F1929C8E}"/>
              </a:ext>
            </a:extLst>
          </p:cNvPr>
          <p:cNvSpPr/>
          <p:nvPr/>
        </p:nvSpPr>
        <p:spPr>
          <a:xfrm>
            <a:off x="5657850" y="3806826"/>
            <a:ext cx="2681288" cy="2168525"/>
          </a:xfrm>
          <a:custGeom>
            <a:avLst/>
            <a:gdLst>
              <a:gd name="connsiteX0" fmla="*/ 455711 w 2680652"/>
              <a:gd name="connsiteY0" fmla="*/ 279979 h 2168349"/>
              <a:gd name="connsiteX1" fmla="*/ 431883 w 2680652"/>
              <a:gd name="connsiteY1" fmla="*/ 479539 h 2168349"/>
              <a:gd name="connsiteX2" fmla="*/ 431883 w 2680652"/>
              <a:gd name="connsiteY2" fmla="*/ 1167573 h 2168349"/>
              <a:gd name="connsiteX3" fmla="*/ 425926 w 2680652"/>
              <a:gd name="connsiteY3" fmla="*/ 1429681 h 2168349"/>
              <a:gd name="connsiteX4" fmla="*/ 434862 w 2680652"/>
              <a:gd name="connsiteY4" fmla="*/ 1590520 h 2168349"/>
              <a:gd name="connsiteX5" fmla="*/ 449754 w 2680652"/>
              <a:gd name="connsiteY5" fmla="*/ 1688811 h 2168349"/>
              <a:gd name="connsiteX6" fmla="*/ 464647 w 2680652"/>
              <a:gd name="connsiteY6" fmla="*/ 1739445 h 2168349"/>
              <a:gd name="connsiteX7" fmla="*/ 485496 w 2680652"/>
              <a:gd name="connsiteY7" fmla="*/ 1775187 h 2168349"/>
              <a:gd name="connsiteX8" fmla="*/ 521238 w 2680652"/>
              <a:gd name="connsiteY8" fmla="*/ 1816886 h 2168349"/>
              <a:gd name="connsiteX9" fmla="*/ 565916 w 2680652"/>
              <a:gd name="connsiteY9" fmla="*/ 1840714 h 2168349"/>
              <a:gd name="connsiteX10" fmla="*/ 616550 w 2680652"/>
              <a:gd name="connsiteY10" fmla="*/ 1867521 h 2168349"/>
              <a:gd name="connsiteX11" fmla="*/ 679099 w 2680652"/>
              <a:gd name="connsiteY11" fmla="*/ 1888370 h 2168349"/>
              <a:gd name="connsiteX12" fmla="*/ 765475 w 2680652"/>
              <a:gd name="connsiteY12" fmla="*/ 1909220 h 2168349"/>
              <a:gd name="connsiteX13" fmla="*/ 860787 w 2680652"/>
              <a:gd name="connsiteY13" fmla="*/ 1924112 h 2168349"/>
              <a:gd name="connsiteX14" fmla="*/ 965035 w 2680652"/>
              <a:gd name="connsiteY14" fmla="*/ 1939005 h 2168349"/>
              <a:gd name="connsiteX15" fmla="*/ 1116939 w 2680652"/>
              <a:gd name="connsiteY15" fmla="*/ 1947940 h 2168349"/>
              <a:gd name="connsiteX16" fmla="*/ 1307563 w 2680652"/>
              <a:gd name="connsiteY16" fmla="*/ 1950919 h 2168349"/>
              <a:gd name="connsiteX17" fmla="*/ 1519036 w 2680652"/>
              <a:gd name="connsiteY17" fmla="*/ 1941983 h 2168349"/>
              <a:gd name="connsiteX18" fmla="*/ 1706682 w 2680652"/>
              <a:gd name="connsiteY18" fmla="*/ 1927091 h 2168349"/>
              <a:gd name="connsiteX19" fmla="*/ 1810929 w 2680652"/>
              <a:gd name="connsiteY19" fmla="*/ 1915177 h 2168349"/>
              <a:gd name="connsiteX20" fmla="*/ 1912199 w 2680652"/>
              <a:gd name="connsiteY20" fmla="*/ 1897306 h 2168349"/>
              <a:gd name="connsiteX21" fmla="*/ 2016446 w 2680652"/>
              <a:gd name="connsiteY21" fmla="*/ 1879435 h 2168349"/>
              <a:gd name="connsiteX22" fmla="*/ 2159414 w 2680652"/>
              <a:gd name="connsiteY22" fmla="*/ 1831779 h 2168349"/>
              <a:gd name="connsiteX23" fmla="*/ 2582361 w 2680652"/>
              <a:gd name="connsiteY23" fmla="*/ 1688811 h 2168349"/>
              <a:gd name="connsiteX24" fmla="*/ 2615125 w 2680652"/>
              <a:gd name="connsiteY24" fmla="*/ 1727531 h 2168349"/>
              <a:gd name="connsiteX25" fmla="*/ 2653845 w 2680652"/>
              <a:gd name="connsiteY25" fmla="*/ 1778166 h 2168349"/>
              <a:gd name="connsiteX26" fmla="*/ 2671716 w 2680652"/>
              <a:gd name="connsiteY26" fmla="*/ 1816886 h 2168349"/>
              <a:gd name="connsiteX27" fmla="*/ 2680652 w 2680652"/>
              <a:gd name="connsiteY27" fmla="*/ 1861564 h 2168349"/>
              <a:gd name="connsiteX28" fmla="*/ 2671716 w 2680652"/>
              <a:gd name="connsiteY28" fmla="*/ 1897306 h 2168349"/>
              <a:gd name="connsiteX29" fmla="*/ 2647888 w 2680652"/>
              <a:gd name="connsiteY29" fmla="*/ 1939005 h 2168349"/>
              <a:gd name="connsiteX30" fmla="*/ 2600232 w 2680652"/>
              <a:gd name="connsiteY30" fmla="*/ 1971768 h 2168349"/>
              <a:gd name="connsiteX31" fmla="*/ 2463221 w 2680652"/>
              <a:gd name="connsiteY31" fmla="*/ 2028360 h 2168349"/>
              <a:gd name="connsiteX32" fmla="*/ 2218984 w 2680652"/>
              <a:gd name="connsiteY32" fmla="*/ 2090908 h 2168349"/>
              <a:gd name="connsiteX33" fmla="*/ 1936027 w 2680652"/>
              <a:gd name="connsiteY33" fmla="*/ 2141543 h 2168349"/>
              <a:gd name="connsiteX34" fmla="*/ 1596477 w 2680652"/>
              <a:gd name="connsiteY34" fmla="*/ 2165371 h 2168349"/>
              <a:gd name="connsiteX35" fmla="*/ 1295649 w 2680652"/>
              <a:gd name="connsiteY35" fmla="*/ 2168349 h 2168349"/>
              <a:gd name="connsiteX36" fmla="*/ 962056 w 2680652"/>
              <a:gd name="connsiteY36" fmla="*/ 2153457 h 2168349"/>
              <a:gd name="connsiteX37" fmla="*/ 738669 w 2680652"/>
              <a:gd name="connsiteY37" fmla="*/ 2120693 h 2168349"/>
              <a:gd name="connsiteX38" fmla="*/ 604636 w 2680652"/>
              <a:gd name="connsiteY38" fmla="*/ 2084951 h 2168349"/>
              <a:gd name="connsiteX39" fmla="*/ 521238 w 2680652"/>
              <a:gd name="connsiteY39" fmla="*/ 2058145 h 2168349"/>
              <a:gd name="connsiteX40" fmla="*/ 449754 w 2680652"/>
              <a:gd name="connsiteY40" fmla="*/ 2022403 h 2168349"/>
              <a:gd name="connsiteX41" fmla="*/ 393163 w 2680652"/>
              <a:gd name="connsiteY41" fmla="*/ 1980704 h 2168349"/>
              <a:gd name="connsiteX42" fmla="*/ 354442 w 2680652"/>
              <a:gd name="connsiteY42" fmla="*/ 1939005 h 2168349"/>
              <a:gd name="connsiteX43" fmla="*/ 315722 w 2680652"/>
              <a:gd name="connsiteY43" fmla="*/ 1882413 h 2168349"/>
              <a:gd name="connsiteX44" fmla="*/ 279980 w 2680652"/>
              <a:gd name="connsiteY44" fmla="*/ 1813908 h 2168349"/>
              <a:gd name="connsiteX45" fmla="*/ 244238 w 2680652"/>
              <a:gd name="connsiteY45" fmla="*/ 1721574 h 2168349"/>
              <a:gd name="connsiteX46" fmla="*/ 223388 w 2680652"/>
              <a:gd name="connsiteY46" fmla="*/ 1632219 h 2168349"/>
              <a:gd name="connsiteX47" fmla="*/ 208496 w 2680652"/>
              <a:gd name="connsiteY47" fmla="*/ 1519036 h 2168349"/>
              <a:gd name="connsiteX48" fmla="*/ 208496 w 2680652"/>
              <a:gd name="connsiteY48" fmla="*/ 1349261 h 2168349"/>
              <a:gd name="connsiteX49" fmla="*/ 205517 w 2680652"/>
              <a:gd name="connsiteY49" fmla="*/ 831002 h 2168349"/>
              <a:gd name="connsiteX50" fmla="*/ 208496 w 2680652"/>
              <a:gd name="connsiteY50" fmla="*/ 419969 h 2168349"/>
              <a:gd name="connsiteX51" fmla="*/ 196582 w 2680652"/>
              <a:gd name="connsiteY51" fmla="*/ 187646 h 2168349"/>
              <a:gd name="connsiteX52" fmla="*/ 184668 w 2680652"/>
              <a:gd name="connsiteY52" fmla="*/ 145947 h 2168349"/>
              <a:gd name="connsiteX53" fmla="*/ 163818 w 2680652"/>
              <a:gd name="connsiteY53" fmla="*/ 110205 h 2168349"/>
              <a:gd name="connsiteX54" fmla="*/ 122119 w 2680652"/>
              <a:gd name="connsiteY54" fmla="*/ 80420 h 2168349"/>
              <a:gd name="connsiteX55" fmla="*/ 0 w 2680652"/>
              <a:gd name="connsiteY55" fmla="*/ 0 h 2168349"/>
              <a:gd name="connsiteX56" fmla="*/ 390184 w 2680652"/>
              <a:gd name="connsiteY56" fmla="*/ 23828 h 2168349"/>
              <a:gd name="connsiteX57" fmla="*/ 440819 w 2680652"/>
              <a:gd name="connsiteY57" fmla="*/ 101269 h 2168349"/>
              <a:gd name="connsiteX58" fmla="*/ 476561 w 2680652"/>
              <a:gd name="connsiteY58" fmla="*/ 142968 h 2168349"/>
              <a:gd name="connsiteX59" fmla="*/ 455711 w 2680652"/>
              <a:gd name="connsiteY59" fmla="*/ 279979 h 216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680652" h="2168349">
                <a:moveTo>
                  <a:pt x="455711" y="279979"/>
                </a:moveTo>
                <a:lnTo>
                  <a:pt x="431883" y="479539"/>
                </a:lnTo>
                <a:lnTo>
                  <a:pt x="431883" y="1167573"/>
                </a:lnTo>
                <a:lnTo>
                  <a:pt x="425926" y="1429681"/>
                </a:lnTo>
                <a:lnTo>
                  <a:pt x="434862" y="1590520"/>
                </a:lnTo>
                <a:lnTo>
                  <a:pt x="449754" y="1688811"/>
                </a:lnTo>
                <a:lnTo>
                  <a:pt x="464647" y="1739445"/>
                </a:lnTo>
                <a:lnTo>
                  <a:pt x="485496" y="1775187"/>
                </a:lnTo>
                <a:lnTo>
                  <a:pt x="521238" y="1816886"/>
                </a:lnTo>
                <a:lnTo>
                  <a:pt x="565916" y="1840714"/>
                </a:lnTo>
                <a:lnTo>
                  <a:pt x="616550" y="1867521"/>
                </a:lnTo>
                <a:lnTo>
                  <a:pt x="679099" y="1888370"/>
                </a:lnTo>
                <a:lnTo>
                  <a:pt x="765475" y="1909220"/>
                </a:lnTo>
                <a:lnTo>
                  <a:pt x="860787" y="1924112"/>
                </a:lnTo>
                <a:lnTo>
                  <a:pt x="965035" y="1939005"/>
                </a:lnTo>
                <a:lnTo>
                  <a:pt x="1116939" y="1947940"/>
                </a:lnTo>
                <a:lnTo>
                  <a:pt x="1307563" y="1950919"/>
                </a:lnTo>
                <a:lnTo>
                  <a:pt x="1519036" y="1941983"/>
                </a:lnTo>
                <a:lnTo>
                  <a:pt x="1706682" y="1927091"/>
                </a:lnTo>
                <a:lnTo>
                  <a:pt x="1810929" y="1915177"/>
                </a:lnTo>
                <a:lnTo>
                  <a:pt x="1912199" y="1897306"/>
                </a:lnTo>
                <a:lnTo>
                  <a:pt x="2016446" y="1879435"/>
                </a:lnTo>
                <a:lnTo>
                  <a:pt x="2159414" y="1831779"/>
                </a:lnTo>
                <a:lnTo>
                  <a:pt x="2582361" y="1688811"/>
                </a:lnTo>
                <a:lnTo>
                  <a:pt x="2615125" y="1727531"/>
                </a:lnTo>
                <a:lnTo>
                  <a:pt x="2653845" y="1778166"/>
                </a:lnTo>
                <a:lnTo>
                  <a:pt x="2671716" y="1816886"/>
                </a:lnTo>
                <a:lnTo>
                  <a:pt x="2680652" y="1861564"/>
                </a:lnTo>
                <a:lnTo>
                  <a:pt x="2671716" y="1897306"/>
                </a:lnTo>
                <a:lnTo>
                  <a:pt x="2647888" y="1939005"/>
                </a:lnTo>
                <a:lnTo>
                  <a:pt x="2600232" y="1971768"/>
                </a:lnTo>
                <a:lnTo>
                  <a:pt x="2463221" y="2028360"/>
                </a:lnTo>
                <a:lnTo>
                  <a:pt x="2218984" y="2090908"/>
                </a:lnTo>
                <a:lnTo>
                  <a:pt x="1936027" y="2141543"/>
                </a:lnTo>
                <a:lnTo>
                  <a:pt x="1596477" y="2165371"/>
                </a:lnTo>
                <a:lnTo>
                  <a:pt x="1295649" y="2168349"/>
                </a:lnTo>
                <a:lnTo>
                  <a:pt x="962056" y="2153457"/>
                </a:lnTo>
                <a:lnTo>
                  <a:pt x="738669" y="2120693"/>
                </a:lnTo>
                <a:lnTo>
                  <a:pt x="604636" y="2084951"/>
                </a:lnTo>
                <a:lnTo>
                  <a:pt x="521238" y="2058145"/>
                </a:lnTo>
                <a:lnTo>
                  <a:pt x="449754" y="2022403"/>
                </a:lnTo>
                <a:lnTo>
                  <a:pt x="393163" y="1980704"/>
                </a:lnTo>
                <a:lnTo>
                  <a:pt x="354442" y="1939005"/>
                </a:lnTo>
                <a:lnTo>
                  <a:pt x="315722" y="1882413"/>
                </a:lnTo>
                <a:lnTo>
                  <a:pt x="279980" y="1813908"/>
                </a:lnTo>
                <a:lnTo>
                  <a:pt x="244238" y="1721574"/>
                </a:lnTo>
                <a:lnTo>
                  <a:pt x="223388" y="1632219"/>
                </a:lnTo>
                <a:lnTo>
                  <a:pt x="208496" y="1519036"/>
                </a:lnTo>
                <a:lnTo>
                  <a:pt x="208496" y="1349261"/>
                </a:lnTo>
                <a:lnTo>
                  <a:pt x="205517" y="831002"/>
                </a:lnTo>
                <a:lnTo>
                  <a:pt x="208496" y="419969"/>
                </a:lnTo>
                <a:lnTo>
                  <a:pt x="196582" y="187646"/>
                </a:lnTo>
                <a:lnTo>
                  <a:pt x="184668" y="145947"/>
                </a:lnTo>
                <a:lnTo>
                  <a:pt x="163818" y="110205"/>
                </a:lnTo>
                <a:lnTo>
                  <a:pt x="122119" y="80420"/>
                </a:lnTo>
                <a:lnTo>
                  <a:pt x="0" y="0"/>
                </a:lnTo>
                <a:lnTo>
                  <a:pt x="390184" y="23828"/>
                </a:lnTo>
                <a:lnTo>
                  <a:pt x="440819" y="101269"/>
                </a:lnTo>
                <a:lnTo>
                  <a:pt x="476561" y="142968"/>
                </a:lnTo>
                <a:lnTo>
                  <a:pt x="455711" y="27997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337ECF1A-330E-4EB7-A77A-36A16A013443}"/>
              </a:ext>
            </a:extLst>
          </p:cNvPr>
          <p:cNvSpPr/>
          <p:nvPr/>
        </p:nvSpPr>
        <p:spPr>
          <a:xfrm>
            <a:off x="7799388" y="4800600"/>
            <a:ext cx="469900" cy="858838"/>
          </a:xfrm>
          <a:custGeom>
            <a:avLst/>
            <a:gdLst>
              <a:gd name="connsiteX0" fmla="*/ 276225 w 471487"/>
              <a:gd name="connsiteY0" fmla="*/ 233363 h 859631"/>
              <a:gd name="connsiteX1" fmla="*/ 240506 w 471487"/>
              <a:gd name="connsiteY1" fmla="*/ 454819 h 859631"/>
              <a:gd name="connsiteX2" fmla="*/ 214312 w 471487"/>
              <a:gd name="connsiteY2" fmla="*/ 554831 h 859631"/>
              <a:gd name="connsiteX3" fmla="*/ 180975 w 471487"/>
              <a:gd name="connsiteY3" fmla="*/ 647700 h 859631"/>
              <a:gd name="connsiteX4" fmla="*/ 138112 w 471487"/>
              <a:gd name="connsiteY4" fmla="*/ 735806 h 859631"/>
              <a:gd name="connsiteX5" fmla="*/ 114300 w 471487"/>
              <a:gd name="connsiteY5" fmla="*/ 773906 h 859631"/>
              <a:gd name="connsiteX6" fmla="*/ 85725 w 471487"/>
              <a:gd name="connsiteY6" fmla="*/ 807244 h 859631"/>
              <a:gd name="connsiteX7" fmla="*/ 0 w 471487"/>
              <a:gd name="connsiteY7" fmla="*/ 859631 h 859631"/>
              <a:gd name="connsiteX8" fmla="*/ 471487 w 471487"/>
              <a:gd name="connsiteY8" fmla="*/ 731044 h 859631"/>
              <a:gd name="connsiteX9" fmla="*/ 431006 w 471487"/>
              <a:gd name="connsiteY9" fmla="*/ 678656 h 859631"/>
              <a:gd name="connsiteX10" fmla="*/ 414337 w 471487"/>
              <a:gd name="connsiteY10" fmla="*/ 611981 h 859631"/>
              <a:gd name="connsiteX11" fmla="*/ 388144 w 471487"/>
              <a:gd name="connsiteY11" fmla="*/ 450056 h 859631"/>
              <a:gd name="connsiteX12" fmla="*/ 371475 w 471487"/>
              <a:gd name="connsiteY12" fmla="*/ 223838 h 859631"/>
              <a:gd name="connsiteX13" fmla="*/ 366712 w 471487"/>
              <a:gd name="connsiteY13" fmla="*/ 78581 h 859631"/>
              <a:gd name="connsiteX14" fmla="*/ 359569 w 471487"/>
              <a:gd name="connsiteY14" fmla="*/ 33338 h 859631"/>
              <a:gd name="connsiteX15" fmla="*/ 340519 w 471487"/>
              <a:gd name="connsiteY15" fmla="*/ 7144 h 859631"/>
              <a:gd name="connsiteX16" fmla="*/ 321469 w 471487"/>
              <a:gd name="connsiteY16" fmla="*/ 0 h 859631"/>
              <a:gd name="connsiteX17" fmla="*/ 304800 w 471487"/>
              <a:gd name="connsiteY17" fmla="*/ 19050 h 859631"/>
              <a:gd name="connsiteX18" fmla="*/ 295275 w 471487"/>
              <a:gd name="connsiteY18" fmla="*/ 61913 h 859631"/>
              <a:gd name="connsiteX19" fmla="*/ 276225 w 471487"/>
              <a:gd name="connsiteY19" fmla="*/ 233363 h 85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1487" h="859631">
                <a:moveTo>
                  <a:pt x="276225" y="233363"/>
                </a:moveTo>
                <a:lnTo>
                  <a:pt x="240506" y="454819"/>
                </a:lnTo>
                <a:lnTo>
                  <a:pt x="214312" y="554831"/>
                </a:lnTo>
                <a:lnTo>
                  <a:pt x="180975" y="647700"/>
                </a:lnTo>
                <a:lnTo>
                  <a:pt x="138112" y="735806"/>
                </a:lnTo>
                <a:lnTo>
                  <a:pt x="114300" y="773906"/>
                </a:lnTo>
                <a:lnTo>
                  <a:pt x="85725" y="807244"/>
                </a:lnTo>
                <a:lnTo>
                  <a:pt x="0" y="859631"/>
                </a:lnTo>
                <a:lnTo>
                  <a:pt x="471487" y="731044"/>
                </a:lnTo>
                <a:lnTo>
                  <a:pt x="431006" y="678656"/>
                </a:lnTo>
                <a:lnTo>
                  <a:pt x="414337" y="611981"/>
                </a:lnTo>
                <a:lnTo>
                  <a:pt x="388144" y="450056"/>
                </a:lnTo>
                <a:lnTo>
                  <a:pt x="371475" y="223838"/>
                </a:lnTo>
                <a:lnTo>
                  <a:pt x="366712" y="78581"/>
                </a:lnTo>
                <a:lnTo>
                  <a:pt x="359569" y="33338"/>
                </a:lnTo>
                <a:lnTo>
                  <a:pt x="340519" y="7144"/>
                </a:lnTo>
                <a:lnTo>
                  <a:pt x="321469" y="0"/>
                </a:lnTo>
                <a:lnTo>
                  <a:pt x="304800" y="19050"/>
                </a:lnTo>
                <a:lnTo>
                  <a:pt x="295275" y="61913"/>
                </a:lnTo>
                <a:lnTo>
                  <a:pt x="276225" y="2333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58F32EB-3D3D-4CBF-841F-A09E9CC6F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013" y="1354182"/>
            <a:ext cx="4304149" cy="462116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194E0E8-6C8C-4FFD-A02D-B8C064D0E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6800" y="1290516"/>
            <a:ext cx="4304149" cy="46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8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1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7" grpId="0" animBg="1"/>
      <p:bldP spid="19" grpId="0" animBg="1"/>
      <p:bldP spid="124" grpId="0" animBg="1"/>
      <p:bldP spid="130" grpId="0" animBg="1"/>
      <p:bldP spid="131" grpId="0" animBg="1"/>
      <p:bldP spid="132" grpId="0" animBg="1"/>
      <p:bldP spid="134" grpId="0" animBg="1"/>
      <p:bldP spid="13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CC3756D-5F92-4C34-88F8-2A5E40A9C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925" y="1118415"/>
            <a:ext cx="4304149" cy="46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9085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A5767D7F-4EBE-4A6C-AFB3-DE85EC2C40D2}"/>
              </a:ext>
            </a:extLst>
          </p:cNvPr>
          <p:cNvSpPr/>
          <p:nvPr/>
        </p:nvSpPr>
        <p:spPr>
          <a:xfrm>
            <a:off x="3802064" y="2052639"/>
            <a:ext cx="344487" cy="2859087"/>
          </a:xfrm>
          <a:custGeom>
            <a:avLst/>
            <a:gdLst>
              <a:gd name="connsiteX0" fmla="*/ 343815 w 343815"/>
              <a:gd name="connsiteY0" fmla="*/ 541324 h 2860243"/>
              <a:gd name="connsiteX1" fmla="*/ 343815 w 343815"/>
              <a:gd name="connsiteY1" fmla="*/ 384048 h 2860243"/>
              <a:gd name="connsiteX2" fmla="*/ 343815 w 343815"/>
              <a:gd name="connsiteY2" fmla="*/ 332841 h 2860243"/>
              <a:gd name="connsiteX3" fmla="*/ 336499 w 343815"/>
              <a:gd name="connsiteY3" fmla="*/ 267004 h 2860243"/>
              <a:gd name="connsiteX4" fmla="*/ 292608 w 343815"/>
              <a:gd name="connsiteY4" fmla="*/ 164592 h 2860243"/>
              <a:gd name="connsiteX5" fmla="*/ 212141 w 343815"/>
              <a:gd name="connsiteY5" fmla="*/ 91440 h 2860243"/>
              <a:gd name="connsiteX6" fmla="*/ 124359 w 343815"/>
              <a:gd name="connsiteY6" fmla="*/ 40233 h 2860243"/>
              <a:gd name="connsiteX7" fmla="*/ 62179 w 343815"/>
              <a:gd name="connsiteY7" fmla="*/ 14630 h 2860243"/>
              <a:gd name="connsiteX8" fmla="*/ 7315 w 343815"/>
              <a:gd name="connsiteY8" fmla="*/ 0 h 2860243"/>
              <a:gd name="connsiteX9" fmla="*/ 0 w 343815"/>
              <a:gd name="connsiteY9" fmla="*/ 14630 h 2860243"/>
              <a:gd name="connsiteX10" fmla="*/ 7315 w 343815"/>
              <a:gd name="connsiteY10" fmla="*/ 47548 h 2860243"/>
              <a:gd name="connsiteX11" fmla="*/ 32919 w 343815"/>
              <a:gd name="connsiteY11" fmla="*/ 87782 h 2860243"/>
              <a:gd name="connsiteX12" fmla="*/ 65837 w 343815"/>
              <a:gd name="connsiteY12" fmla="*/ 146304 h 2860243"/>
              <a:gd name="connsiteX13" fmla="*/ 84125 w 343815"/>
              <a:gd name="connsiteY13" fmla="*/ 193852 h 2860243"/>
              <a:gd name="connsiteX14" fmla="*/ 98755 w 343815"/>
              <a:gd name="connsiteY14" fmla="*/ 252374 h 2860243"/>
              <a:gd name="connsiteX15" fmla="*/ 98755 w 343815"/>
              <a:gd name="connsiteY15" fmla="*/ 512064 h 2860243"/>
              <a:gd name="connsiteX16" fmla="*/ 98755 w 343815"/>
              <a:gd name="connsiteY16" fmla="*/ 1609344 h 2860243"/>
              <a:gd name="connsiteX17" fmla="*/ 98755 w 343815"/>
              <a:gd name="connsiteY17" fmla="*/ 1934870 h 2860243"/>
              <a:gd name="connsiteX18" fmla="*/ 95098 w 343815"/>
              <a:gd name="connsiteY18" fmla="*/ 2018995 h 2860243"/>
              <a:gd name="connsiteX19" fmla="*/ 91440 w 343815"/>
              <a:gd name="connsiteY19" fmla="*/ 2103120 h 2860243"/>
              <a:gd name="connsiteX20" fmla="*/ 84125 w 343815"/>
              <a:gd name="connsiteY20" fmla="*/ 2212848 h 2860243"/>
              <a:gd name="connsiteX21" fmla="*/ 65837 w 343815"/>
              <a:gd name="connsiteY21" fmla="*/ 2311603 h 2860243"/>
              <a:gd name="connsiteX22" fmla="*/ 51207 w 343815"/>
              <a:gd name="connsiteY22" fmla="*/ 2366467 h 2860243"/>
              <a:gd name="connsiteX23" fmla="*/ 47549 w 343815"/>
              <a:gd name="connsiteY23" fmla="*/ 2479852 h 2860243"/>
              <a:gd name="connsiteX24" fmla="*/ 54864 w 343815"/>
              <a:gd name="connsiteY24" fmla="*/ 2585923 h 2860243"/>
              <a:gd name="connsiteX25" fmla="*/ 65837 w 343815"/>
              <a:gd name="connsiteY25" fmla="*/ 2648102 h 2860243"/>
              <a:gd name="connsiteX26" fmla="*/ 84125 w 343815"/>
              <a:gd name="connsiteY26" fmla="*/ 2721254 h 2860243"/>
              <a:gd name="connsiteX27" fmla="*/ 102413 w 343815"/>
              <a:gd name="connsiteY27" fmla="*/ 2765145 h 2860243"/>
              <a:gd name="connsiteX28" fmla="*/ 120701 w 343815"/>
              <a:gd name="connsiteY28" fmla="*/ 2805379 h 2860243"/>
              <a:gd name="connsiteX29" fmla="*/ 138989 w 343815"/>
              <a:gd name="connsiteY29" fmla="*/ 2830982 h 2860243"/>
              <a:gd name="connsiteX30" fmla="*/ 157277 w 343815"/>
              <a:gd name="connsiteY30" fmla="*/ 2849270 h 2860243"/>
              <a:gd name="connsiteX31" fmla="*/ 179223 w 343815"/>
              <a:gd name="connsiteY31" fmla="*/ 2860243 h 2860243"/>
              <a:gd name="connsiteX32" fmla="*/ 204826 w 343815"/>
              <a:gd name="connsiteY32" fmla="*/ 2856585 h 2860243"/>
              <a:gd name="connsiteX33" fmla="*/ 237744 w 343815"/>
              <a:gd name="connsiteY33" fmla="*/ 2830982 h 2860243"/>
              <a:gd name="connsiteX34" fmla="*/ 274320 w 343815"/>
              <a:gd name="connsiteY34" fmla="*/ 2776118 h 2860243"/>
              <a:gd name="connsiteX35" fmla="*/ 307239 w 343815"/>
              <a:gd name="connsiteY35" fmla="*/ 2706624 h 2860243"/>
              <a:gd name="connsiteX36" fmla="*/ 321869 w 343815"/>
              <a:gd name="connsiteY36" fmla="*/ 2644444 h 2860243"/>
              <a:gd name="connsiteX37" fmla="*/ 325527 w 343815"/>
              <a:gd name="connsiteY37" fmla="*/ 2571292 h 2860243"/>
              <a:gd name="connsiteX38" fmla="*/ 321869 w 343815"/>
              <a:gd name="connsiteY38" fmla="*/ 2165299 h 2860243"/>
              <a:gd name="connsiteX39" fmla="*/ 321869 w 343815"/>
              <a:gd name="connsiteY39" fmla="*/ 1550822 h 2860243"/>
              <a:gd name="connsiteX40" fmla="*/ 321869 w 343815"/>
              <a:gd name="connsiteY40" fmla="*/ 1378915 h 2860243"/>
              <a:gd name="connsiteX41" fmla="*/ 340157 w 343815"/>
              <a:gd name="connsiteY41" fmla="*/ 1232611 h 2860243"/>
              <a:gd name="connsiteX42" fmla="*/ 343815 w 343815"/>
              <a:gd name="connsiteY42" fmla="*/ 1130198 h 2860243"/>
              <a:gd name="connsiteX43" fmla="*/ 343815 w 343815"/>
              <a:gd name="connsiteY43" fmla="*/ 596188 h 2860243"/>
              <a:gd name="connsiteX44" fmla="*/ 343815 w 343815"/>
              <a:gd name="connsiteY44" fmla="*/ 541324 h 286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43815" h="2860243">
                <a:moveTo>
                  <a:pt x="343815" y="541324"/>
                </a:moveTo>
                <a:lnTo>
                  <a:pt x="343815" y="384048"/>
                </a:lnTo>
                <a:lnTo>
                  <a:pt x="343815" y="332841"/>
                </a:lnTo>
                <a:lnTo>
                  <a:pt x="336499" y="267004"/>
                </a:lnTo>
                <a:lnTo>
                  <a:pt x="292608" y="164592"/>
                </a:lnTo>
                <a:lnTo>
                  <a:pt x="212141" y="91440"/>
                </a:lnTo>
                <a:lnTo>
                  <a:pt x="124359" y="40233"/>
                </a:lnTo>
                <a:lnTo>
                  <a:pt x="62179" y="14630"/>
                </a:lnTo>
                <a:lnTo>
                  <a:pt x="7315" y="0"/>
                </a:lnTo>
                <a:lnTo>
                  <a:pt x="0" y="14630"/>
                </a:lnTo>
                <a:lnTo>
                  <a:pt x="7315" y="47548"/>
                </a:lnTo>
                <a:lnTo>
                  <a:pt x="32919" y="87782"/>
                </a:lnTo>
                <a:lnTo>
                  <a:pt x="65837" y="146304"/>
                </a:lnTo>
                <a:lnTo>
                  <a:pt x="84125" y="193852"/>
                </a:lnTo>
                <a:lnTo>
                  <a:pt x="98755" y="252374"/>
                </a:lnTo>
                <a:lnTo>
                  <a:pt x="98755" y="512064"/>
                </a:lnTo>
                <a:lnTo>
                  <a:pt x="98755" y="1609344"/>
                </a:lnTo>
                <a:lnTo>
                  <a:pt x="98755" y="1934870"/>
                </a:lnTo>
                <a:lnTo>
                  <a:pt x="95098" y="2018995"/>
                </a:lnTo>
                <a:lnTo>
                  <a:pt x="91440" y="2103120"/>
                </a:lnTo>
                <a:lnTo>
                  <a:pt x="84125" y="2212848"/>
                </a:lnTo>
                <a:lnTo>
                  <a:pt x="65837" y="2311603"/>
                </a:lnTo>
                <a:lnTo>
                  <a:pt x="51207" y="2366467"/>
                </a:lnTo>
                <a:lnTo>
                  <a:pt x="47549" y="2479852"/>
                </a:lnTo>
                <a:lnTo>
                  <a:pt x="54864" y="2585923"/>
                </a:lnTo>
                <a:lnTo>
                  <a:pt x="65837" y="2648102"/>
                </a:lnTo>
                <a:lnTo>
                  <a:pt x="84125" y="2721254"/>
                </a:lnTo>
                <a:lnTo>
                  <a:pt x="102413" y="2765145"/>
                </a:lnTo>
                <a:lnTo>
                  <a:pt x="120701" y="2805379"/>
                </a:lnTo>
                <a:lnTo>
                  <a:pt x="138989" y="2830982"/>
                </a:lnTo>
                <a:lnTo>
                  <a:pt x="157277" y="2849270"/>
                </a:lnTo>
                <a:lnTo>
                  <a:pt x="179223" y="2860243"/>
                </a:lnTo>
                <a:lnTo>
                  <a:pt x="204826" y="2856585"/>
                </a:lnTo>
                <a:lnTo>
                  <a:pt x="237744" y="2830982"/>
                </a:lnTo>
                <a:lnTo>
                  <a:pt x="274320" y="2776118"/>
                </a:lnTo>
                <a:lnTo>
                  <a:pt x="307239" y="2706624"/>
                </a:lnTo>
                <a:lnTo>
                  <a:pt x="321869" y="2644444"/>
                </a:lnTo>
                <a:lnTo>
                  <a:pt x="325527" y="2571292"/>
                </a:lnTo>
                <a:cubicBezTo>
                  <a:pt x="324308" y="2435961"/>
                  <a:pt x="323088" y="2300630"/>
                  <a:pt x="321869" y="2165299"/>
                </a:cubicBezTo>
                <a:lnTo>
                  <a:pt x="321869" y="1550822"/>
                </a:lnTo>
                <a:lnTo>
                  <a:pt x="321869" y="1378915"/>
                </a:lnTo>
                <a:lnTo>
                  <a:pt x="340157" y="1232611"/>
                </a:lnTo>
                <a:lnTo>
                  <a:pt x="343815" y="1130198"/>
                </a:lnTo>
                <a:lnTo>
                  <a:pt x="343815" y="596188"/>
                </a:lnTo>
                <a:lnTo>
                  <a:pt x="343815" y="54132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BC4A0C4A-9773-4304-A9FD-BC6D26EE5C92}"/>
              </a:ext>
            </a:extLst>
          </p:cNvPr>
          <p:cNvSpPr/>
          <p:nvPr/>
        </p:nvSpPr>
        <p:spPr>
          <a:xfrm>
            <a:off x="5162550" y="1533525"/>
            <a:ext cx="1512888" cy="1500188"/>
          </a:xfrm>
          <a:custGeom>
            <a:avLst/>
            <a:gdLst>
              <a:gd name="connsiteX0" fmla="*/ 671513 w 1512094"/>
              <a:gd name="connsiteY0" fmla="*/ 104775 h 1500188"/>
              <a:gd name="connsiteX1" fmla="*/ 483394 w 1512094"/>
              <a:gd name="connsiteY1" fmla="*/ 138113 h 1500188"/>
              <a:gd name="connsiteX2" fmla="*/ 397669 w 1512094"/>
              <a:gd name="connsiteY2" fmla="*/ 154781 h 1500188"/>
              <a:gd name="connsiteX3" fmla="*/ 347663 w 1512094"/>
              <a:gd name="connsiteY3" fmla="*/ 159544 h 1500188"/>
              <a:gd name="connsiteX4" fmla="*/ 285750 w 1512094"/>
              <a:gd name="connsiteY4" fmla="*/ 159544 h 1500188"/>
              <a:gd name="connsiteX5" fmla="*/ 233363 w 1512094"/>
              <a:gd name="connsiteY5" fmla="*/ 152400 h 1500188"/>
              <a:gd name="connsiteX6" fmla="*/ 142875 w 1512094"/>
              <a:gd name="connsiteY6" fmla="*/ 133350 h 1500188"/>
              <a:gd name="connsiteX7" fmla="*/ 109538 w 1512094"/>
              <a:gd name="connsiteY7" fmla="*/ 119063 h 1500188"/>
              <a:gd name="connsiteX8" fmla="*/ 59531 w 1512094"/>
              <a:gd name="connsiteY8" fmla="*/ 92869 h 1500188"/>
              <a:gd name="connsiteX9" fmla="*/ 26194 w 1512094"/>
              <a:gd name="connsiteY9" fmla="*/ 78581 h 1500188"/>
              <a:gd name="connsiteX10" fmla="*/ 9525 w 1512094"/>
              <a:gd name="connsiteY10" fmla="*/ 80963 h 1500188"/>
              <a:gd name="connsiteX11" fmla="*/ 0 w 1512094"/>
              <a:gd name="connsiteY11" fmla="*/ 97631 h 1500188"/>
              <a:gd name="connsiteX12" fmla="*/ 2381 w 1512094"/>
              <a:gd name="connsiteY12" fmla="*/ 121444 h 1500188"/>
              <a:gd name="connsiteX13" fmla="*/ 30956 w 1512094"/>
              <a:gd name="connsiteY13" fmla="*/ 171450 h 1500188"/>
              <a:gd name="connsiteX14" fmla="*/ 73819 w 1512094"/>
              <a:gd name="connsiteY14" fmla="*/ 226219 h 1500188"/>
              <a:gd name="connsiteX15" fmla="*/ 121444 w 1512094"/>
              <a:gd name="connsiteY15" fmla="*/ 269081 h 1500188"/>
              <a:gd name="connsiteX16" fmla="*/ 178594 w 1512094"/>
              <a:gd name="connsiteY16" fmla="*/ 307181 h 1500188"/>
              <a:gd name="connsiteX17" fmla="*/ 240506 w 1512094"/>
              <a:gd name="connsiteY17" fmla="*/ 340519 h 1500188"/>
              <a:gd name="connsiteX18" fmla="*/ 290513 w 1512094"/>
              <a:gd name="connsiteY18" fmla="*/ 359569 h 1500188"/>
              <a:gd name="connsiteX19" fmla="*/ 338138 w 1512094"/>
              <a:gd name="connsiteY19" fmla="*/ 373856 h 1500188"/>
              <a:gd name="connsiteX20" fmla="*/ 371475 w 1512094"/>
              <a:gd name="connsiteY20" fmla="*/ 381000 h 1500188"/>
              <a:gd name="connsiteX21" fmla="*/ 402431 w 1512094"/>
              <a:gd name="connsiteY21" fmla="*/ 381000 h 1500188"/>
              <a:gd name="connsiteX22" fmla="*/ 552450 w 1512094"/>
              <a:gd name="connsiteY22" fmla="*/ 345281 h 1500188"/>
              <a:gd name="connsiteX23" fmla="*/ 754856 w 1512094"/>
              <a:gd name="connsiteY23" fmla="*/ 302419 h 1500188"/>
              <a:gd name="connsiteX24" fmla="*/ 938213 w 1512094"/>
              <a:gd name="connsiteY24" fmla="*/ 266700 h 1500188"/>
              <a:gd name="connsiteX25" fmla="*/ 1047750 w 1512094"/>
              <a:gd name="connsiteY25" fmla="*/ 250031 h 1500188"/>
              <a:gd name="connsiteX26" fmla="*/ 1085850 w 1512094"/>
              <a:gd name="connsiteY26" fmla="*/ 245269 h 1500188"/>
              <a:gd name="connsiteX27" fmla="*/ 1121569 w 1512094"/>
              <a:gd name="connsiteY27" fmla="*/ 250031 h 1500188"/>
              <a:gd name="connsiteX28" fmla="*/ 1145381 w 1512094"/>
              <a:gd name="connsiteY28" fmla="*/ 259556 h 1500188"/>
              <a:gd name="connsiteX29" fmla="*/ 1159669 w 1512094"/>
              <a:gd name="connsiteY29" fmla="*/ 273844 h 1500188"/>
              <a:gd name="connsiteX30" fmla="*/ 1176338 w 1512094"/>
              <a:gd name="connsiteY30" fmla="*/ 297656 h 1500188"/>
              <a:gd name="connsiteX31" fmla="*/ 1183481 w 1512094"/>
              <a:gd name="connsiteY31" fmla="*/ 328613 h 1500188"/>
              <a:gd name="connsiteX32" fmla="*/ 1193006 w 1512094"/>
              <a:gd name="connsiteY32" fmla="*/ 538163 h 1500188"/>
              <a:gd name="connsiteX33" fmla="*/ 1193006 w 1512094"/>
              <a:gd name="connsiteY33" fmla="*/ 762000 h 1500188"/>
              <a:gd name="connsiteX34" fmla="*/ 1181100 w 1512094"/>
              <a:gd name="connsiteY34" fmla="*/ 1028700 h 1500188"/>
              <a:gd name="connsiteX35" fmla="*/ 1171575 w 1512094"/>
              <a:gd name="connsiteY35" fmla="*/ 1345406 h 1500188"/>
              <a:gd name="connsiteX36" fmla="*/ 1178719 w 1512094"/>
              <a:gd name="connsiteY36" fmla="*/ 1404938 h 1500188"/>
              <a:gd name="connsiteX37" fmla="*/ 1190625 w 1512094"/>
              <a:gd name="connsiteY37" fmla="*/ 1431131 h 1500188"/>
              <a:gd name="connsiteX38" fmla="*/ 1212056 w 1512094"/>
              <a:gd name="connsiteY38" fmla="*/ 1459706 h 1500188"/>
              <a:gd name="connsiteX39" fmla="*/ 1231106 w 1512094"/>
              <a:gd name="connsiteY39" fmla="*/ 1471613 h 1500188"/>
              <a:gd name="connsiteX40" fmla="*/ 1288256 w 1512094"/>
              <a:gd name="connsiteY40" fmla="*/ 1495425 h 1500188"/>
              <a:gd name="connsiteX41" fmla="*/ 1319213 w 1512094"/>
              <a:gd name="connsiteY41" fmla="*/ 1500188 h 1500188"/>
              <a:gd name="connsiteX42" fmla="*/ 1354931 w 1512094"/>
              <a:gd name="connsiteY42" fmla="*/ 1490663 h 1500188"/>
              <a:gd name="connsiteX43" fmla="*/ 1381125 w 1512094"/>
              <a:gd name="connsiteY43" fmla="*/ 1462088 h 1500188"/>
              <a:gd name="connsiteX44" fmla="*/ 1395413 w 1512094"/>
              <a:gd name="connsiteY44" fmla="*/ 1428750 h 1500188"/>
              <a:gd name="connsiteX45" fmla="*/ 1412081 w 1512094"/>
              <a:gd name="connsiteY45" fmla="*/ 1364456 h 1500188"/>
              <a:gd name="connsiteX46" fmla="*/ 1426369 w 1512094"/>
              <a:gd name="connsiteY46" fmla="*/ 1297781 h 1500188"/>
              <a:gd name="connsiteX47" fmla="*/ 1433513 w 1512094"/>
              <a:gd name="connsiteY47" fmla="*/ 1243013 h 1500188"/>
              <a:gd name="connsiteX48" fmla="*/ 1438275 w 1512094"/>
              <a:gd name="connsiteY48" fmla="*/ 1181100 h 1500188"/>
              <a:gd name="connsiteX49" fmla="*/ 1443038 w 1512094"/>
              <a:gd name="connsiteY49" fmla="*/ 831056 h 1500188"/>
              <a:gd name="connsiteX50" fmla="*/ 1438275 w 1512094"/>
              <a:gd name="connsiteY50" fmla="*/ 540544 h 1500188"/>
              <a:gd name="connsiteX51" fmla="*/ 1440656 w 1512094"/>
              <a:gd name="connsiteY51" fmla="*/ 390525 h 1500188"/>
              <a:gd name="connsiteX52" fmla="*/ 1445419 w 1512094"/>
              <a:gd name="connsiteY52" fmla="*/ 357188 h 1500188"/>
              <a:gd name="connsiteX53" fmla="*/ 1481138 w 1512094"/>
              <a:gd name="connsiteY53" fmla="*/ 311944 h 1500188"/>
              <a:gd name="connsiteX54" fmla="*/ 1502569 w 1512094"/>
              <a:gd name="connsiteY54" fmla="*/ 276225 h 1500188"/>
              <a:gd name="connsiteX55" fmla="*/ 1512094 w 1512094"/>
              <a:gd name="connsiteY55" fmla="*/ 242888 h 1500188"/>
              <a:gd name="connsiteX56" fmla="*/ 1504950 w 1512094"/>
              <a:gd name="connsiteY56" fmla="*/ 219075 h 1500188"/>
              <a:gd name="connsiteX57" fmla="*/ 1404938 w 1512094"/>
              <a:gd name="connsiteY57" fmla="*/ 138113 h 1500188"/>
              <a:gd name="connsiteX58" fmla="*/ 1316831 w 1512094"/>
              <a:gd name="connsiteY58" fmla="*/ 66675 h 1500188"/>
              <a:gd name="connsiteX59" fmla="*/ 1264444 w 1512094"/>
              <a:gd name="connsiteY59" fmla="*/ 28575 h 1500188"/>
              <a:gd name="connsiteX60" fmla="*/ 1221581 w 1512094"/>
              <a:gd name="connsiteY60" fmla="*/ 2381 h 1500188"/>
              <a:gd name="connsiteX61" fmla="*/ 1197769 w 1512094"/>
              <a:gd name="connsiteY61" fmla="*/ 0 h 1500188"/>
              <a:gd name="connsiteX62" fmla="*/ 1169194 w 1512094"/>
              <a:gd name="connsiteY62" fmla="*/ 14288 h 1500188"/>
              <a:gd name="connsiteX63" fmla="*/ 1109663 w 1512094"/>
              <a:gd name="connsiteY63" fmla="*/ 35719 h 1500188"/>
              <a:gd name="connsiteX64" fmla="*/ 1021556 w 1512094"/>
              <a:gd name="connsiteY64" fmla="*/ 52388 h 1500188"/>
              <a:gd name="connsiteX65" fmla="*/ 671513 w 1512094"/>
              <a:gd name="connsiteY65" fmla="*/ 104775 h 1500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512094" h="1500188">
                <a:moveTo>
                  <a:pt x="671513" y="104775"/>
                </a:moveTo>
                <a:lnTo>
                  <a:pt x="483394" y="138113"/>
                </a:lnTo>
                <a:lnTo>
                  <a:pt x="397669" y="154781"/>
                </a:lnTo>
                <a:cubicBezTo>
                  <a:pt x="349254" y="159623"/>
                  <a:pt x="365998" y="159544"/>
                  <a:pt x="347663" y="159544"/>
                </a:cubicBezTo>
                <a:lnTo>
                  <a:pt x="285750" y="159544"/>
                </a:lnTo>
                <a:lnTo>
                  <a:pt x="233363" y="152400"/>
                </a:lnTo>
                <a:lnTo>
                  <a:pt x="142875" y="133350"/>
                </a:lnTo>
                <a:lnTo>
                  <a:pt x="109538" y="119063"/>
                </a:lnTo>
                <a:lnTo>
                  <a:pt x="59531" y="92869"/>
                </a:lnTo>
                <a:lnTo>
                  <a:pt x="26194" y="78581"/>
                </a:lnTo>
                <a:lnTo>
                  <a:pt x="9525" y="80963"/>
                </a:lnTo>
                <a:lnTo>
                  <a:pt x="0" y="97631"/>
                </a:lnTo>
                <a:lnTo>
                  <a:pt x="2381" y="121444"/>
                </a:lnTo>
                <a:lnTo>
                  <a:pt x="30956" y="171450"/>
                </a:lnTo>
                <a:lnTo>
                  <a:pt x="73819" y="226219"/>
                </a:lnTo>
                <a:lnTo>
                  <a:pt x="121444" y="269081"/>
                </a:lnTo>
                <a:lnTo>
                  <a:pt x="178594" y="307181"/>
                </a:lnTo>
                <a:lnTo>
                  <a:pt x="240506" y="340519"/>
                </a:lnTo>
                <a:lnTo>
                  <a:pt x="290513" y="359569"/>
                </a:lnTo>
                <a:lnTo>
                  <a:pt x="338138" y="373856"/>
                </a:lnTo>
                <a:lnTo>
                  <a:pt x="371475" y="381000"/>
                </a:lnTo>
                <a:lnTo>
                  <a:pt x="402431" y="381000"/>
                </a:lnTo>
                <a:lnTo>
                  <a:pt x="552450" y="345281"/>
                </a:lnTo>
                <a:lnTo>
                  <a:pt x="754856" y="302419"/>
                </a:lnTo>
                <a:lnTo>
                  <a:pt x="938213" y="266700"/>
                </a:lnTo>
                <a:lnTo>
                  <a:pt x="1047750" y="250031"/>
                </a:lnTo>
                <a:lnTo>
                  <a:pt x="1085850" y="245269"/>
                </a:lnTo>
                <a:lnTo>
                  <a:pt x="1121569" y="250031"/>
                </a:lnTo>
                <a:lnTo>
                  <a:pt x="1145381" y="259556"/>
                </a:lnTo>
                <a:lnTo>
                  <a:pt x="1159669" y="273844"/>
                </a:lnTo>
                <a:lnTo>
                  <a:pt x="1176338" y="297656"/>
                </a:lnTo>
                <a:lnTo>
                  <a:pt x="1183481" y="328613"/>
                </a:lnTo>
                <a:lnTo>
                  <a:pt x="1193006" y="538163"/>
                </a:lnTo>
                <a:lnTo>
                  <a:pt x="1193006" y="762000"/>
                </a:lnTo>
                <a:lnTo>
                  <a:pt x="1181100" y="1028700"/>
                </a:lnTo>
                <a:lnTo>
                  <a:pt x="1171575" y="1345406"/>
                </a:lnTo>
                <a:lnTo>
                  <a:pt x="1178719" y="1404938"/>
                </a:lnTo>
                <a:lnTo>
                  <a:pt x="1190625" y="1431131"/>
                </a:lnTo>
                <a:lnTo>
                  <a:pt x="1212056" y="1459706"/>
                </a:lnTo>
                <a:lnTo>
                  <a:pt x="1231106" y="1471613"/>
                </a:lnTo>
                <a:lnTo>
                  <a:pt x="1288256" y="1495425"/>
                </a:lnTo>
                <a:lnTo>
                  <a:pt x="1319213" y="1500188"/>
                </a:lnTo>
                <a:lnTo>
                  <a:pt x="1354931" y="1490663"/>
                </a:lnTo>
                <a:lnTo>
                  <a:pt x="1381125" y="1462088"/>
                </a:lnTo>
                <a:lnTo>
                  <a:pt x="1395413" y="1428750"/>
                </a:lnTo>
                <a:lnTo>
                  <a:pt x="1412081" y="1364456"/>
                </a:lnTo>
                <a:lnTo>
                  <a:pt x="1426369" y="1297781"/>
                </a:lnTo>
                <a:lnTo>
                  <a:pt x="1433513" y="1243013"/>
                </a:lnTo>
                <a:lnTo>
                  <a:pt x="1438275" y="1181100"/>
                </a:lnTo>
                <a:cubicBezTo>
                  <a:pt x="1439863" y="1064419"/>
                  <a:pt x="1441450" y="947737"/>
                  <a:pt x="1443038" y="831056"/>
                </a:cubicBezTo>
                <a:cubicBezTo>
                  <a:pt x="1441450" y="734219"/>
                  <a:pt x="1439863" y="637381"/>
                  <a:pt x="1438275" y="540544"/>
                </a:cubicBezTo>
                <a:cubicBezTo>
                  <a:pt x="1439069" y="490538"/>
                  <a:pt x="1438672" y="425450"/>
                  <a:pt x="1440656" y="390525"/>
                </a:cubicBezTo>
                <a:lnTo>
                  <a:pt x="1445419" y="357188"/>
                </a:lnTo>
                <a:lnTo>
                  <a:pt x="1481138" y="311944"/>
                </a:lnTo>
                <a:lnTo>
                  <a:pt x="1502569" y="276225"/>
                </a:lnTo>
                <a:lnTo>
                  <a:pt x="1512094" y="242888"/>
                </a:lnTo>
                <a:lnTo>
                  <a:pt x="1504950" y="219075"/>
                </a:lnTo>
                <a:lnTo>
                  <a:pt x="1404938" y="138113"/>
                </a:lnTo>
                <a:lnTo>
                  <a:pt x="1316831" y="66675"/>
                </a:lnTo>
                <a:lnTo>
                  <a:pt x="1264444" y="28575"/>
                </a:lnTo>
                <a:lnTo>
                  <a:pt x="1221581" y="2381"/>
                </a:lnTo>
                <a:lnTo>
                  <a:pt x="1197769" y="0"/>
                </a:lnTo>
                <a:lnTo>
                  <a:pt x="1169194" y="14288"/>
                </a:lnTo>
                <a:lnTo>
                  <a:pt x="1109663" y="35719"/>
                </a:lnTo>
                <a:lnTo>
                  <a:pt x="1021556" y="52388"/>
                </a:lnTo>
                <a:lnTo>
                  <a:pt x="671513" y="1047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995A8398-036F-49A7-8BD0-ADC38870B133}"/>
              </a:ext>
            </a:extLst>
          </p:cNvPr>
          <p:cNvSpPr/>
          <p:nvPr/>
        </p:nvSpPr>
        <p:spPr>
          <a:xfrm>
            <a:off x="6684963" y="1419225"/>
            <a:ext cx="1479550" cy="1525588"/>
          </a:xfrm>
          <a:custGeom>
            <a:avLst/>
            <a:gdLst>
              <a:gd name="connsiteX0" fmla="*/ 1414462 w 1481137"/>
              <a:gd name="connsiteY0" fmla="*/ 692944 h 1526381"/>
              <a:gd name="connsiteX1" fmla="*/ 1414462 w 1481137"/>
              <a:gd name="connsiteY1" fmla="*/ 478631 h 1526381"/>
              <a:gd name="connsiteX2" fmla="*/ 1414462 w 1481137"/>
              <a:gd name="connsiteY2" fmla="*/ 426244 h 1526381"/>
              <a:gd name="connsiteX3" fmla="*/ 1416844 w 1481137"/>
              <a:gd name="connsiteY3" fmla="*/ 395288 h 1526381"/>
              <a:gd name="connsiteX4" fmla="*/ 1431131 w 1481137"/>
              <a:gd name="connsiteY4" fmla="*/ 340519 h 1526381"/>
              <a:gd name="connsiteX5" fmla="*/ 1447800 w 1481137"/>
              <a:gd name="connsiteY5" fmla="*/ 295275 h 1526381"/>
              <a:gd name="connsiteX6" fmla="*/ 1469231 w 1481137"/>
              <a:gd name="connsiteY6" fmla="*/ 252413 h 1526381"/>
              <a:gd name="connsiteX7" fmla="*/ 1478756 w 1481137"/>
              <a:gd name="connsiteY7" fmla="*/ 223838 h 1526381"/>
              <a:gd name="connsiteX8" fmla="*/ 1481137 w 1481137"/>
              <a:gd name="connsiteY8" fmla="*/ 200025 h 1526381"/>
              <a:gd name="connsiteX9" fmla="*/ 1471612 w 1481137"/>
              <a:gd name="connsiteY9" fmla="*/ 157163 h 1526381"/>
              <a:gd name="connsiteX10" fmla="*/ 1450181 w 1481137"/>
              <a:gd name="connsiteY10" fmla="*/ 126206 h 1526381"/>
              <a:gd name="connsiteX11" fmla="*/ 1388269 w 1481137"/>
              <a:gd name="connsiteY11" fmla="*/ 76200 h 1526381"/>
              <a:gd name="connsiteX12" fmla="*/ 1321594 w 1481137"/>
              <a:gd name="connsiteY12" fmla="*/ 28575 h 1526381"/>
              <a:gd name="connsiteX13" fmla="*/ 1273969 w 1481137"/>
              <a:gd name="connsiteY13" fmla="*/ 0 h 1526381"/>
              <a:gd name="connsiteX14" fmla="*/ 1252537 w 1481137"/>
              <a:gd name="connsiteY14" fmla="*/ 0 h 1526381"/>
              <a:gd name="connsiteX15" fmla="*/ 1226344 w 1481137"/>
              <a:gd name="connsiteY15" fmla="*/ 7144 h 1526381"/>
              <a:gd name="connsiteX16" fmla="*/ 1152525 w 1481137"/>
              <a:gd name="connsiteY16" fmla="*/ 50006 h 1526381"/>
              <a:gd name="connsiteX17" fmla="*/ 1083469 w 1481137"/>
              <a:gd name="connsiteY17" fmla="*/ 76200 h 1526381"/>
              <a:gd name="connsiteX18" fmla="*/ 988219 w 1481137"/>
              <a:gd name="connsiteY18" fmla="*/ 102394 h 1526381"/>
              <a:gd name="connsiteX19" fmla="*/ 735806 w 1481137"/>
              <a:gd name="connsiteY19" fmla="*/ 147638 h 1526381"/>
              <a:gd name="connsiteX20" fmla="*/ 573881 w 1481137"/>
              <a:gd name="connsiteY20" fmla="*/ 171450 h 1526381"/>
              <a:gd name="connsiteX21" fmla="*/ 459581 w 1481137"/>
              <a:gd name="connsiteY21" fmla="*/ 180975 h 1526381"/>
              <a:gd name="connsiteX22" fmla="*/ 369094 w 1481137"/>
              <a:gd name="connsiteY22" fmla="*/ 180975 h 1526381"/>
              <a:gd name="connsiteX23" fmla="*/ 266700 w 1481137"/>
              <a:gd name="connsiteY23" fmla="*/ 166688 h 1526381"/>
              <a:gd name="connsiteX24" fmla="*/ 176212 w 1481137"/>
              <a:gd name="connsiteY24" fmla="*/ 145256 h 1526381"/>
              <a:gd name="connsiteX25" fmla="*/ 109537 w 1481137"/>
              <a:gd name="connsiteY25" fmla="*/ 116681 h 1526381"/>
              <a:gd name="connsiteX26" fmla="*/ 52387 w 1481137"/>
              <a:gd name="connsiteY26" fmla="*/ 92869 h 1526381"/>
              <a:gd name="connsiteX27" fmla="*/ 11906 w 1481137"/>
              <a:gd name="connsiteY27" fmla="*/ 78581 h 1526381"/>
              <a:gd name="connsiteX28" fmla="*/ 2381 w 1481137"/>
              <a:gd name="connsiteY28" fmla="*/ 85725 h 1526381"/>
              <a:gd name="connsiteX29" fmla="*/ 0 w 1481137"/>
              <a:gd name="connsiteY29" fmla="*/ 104775 h 1526381"/>
              <a:gd name="connsiteX30" fmla="*/ 9525 w 1481137"/>
              <a:gd name="connsiteY30" fmla="*/ 147638 h 1526381"/>
              <a:gd name="connsiteX31" fmla="*/ 35719 w 1481137"/>
              <a:gd name="connsiteY31" fmla="*/ 200025 h 1526381"/>
              <a:gd name="connsiteX32" fmla="*/ 76200 w 1481137"/>
              <a:gd name="connsiteY32" fmla="*/ 266700 h 1526381"/>
              <a:gd name="connsiteX33" fmla="*/ 123825 w 1481137"/>
              <a:gd name="connsiteY33" fmla="*/ 316706 h 1526381"/>
              <a:gd name="connsiteX34" fmla="*/ 176212 w 1481137"/>
              <a:gd name="connsiteY34" fmla="*/ 354806 h 1526381"/>
              <a:gd name="connsiteX35" fmla="*/ 221456 w 1481137"/>
              <a:gd name="connsiteY35" fmla="*/ 381000 h 1526381"/>
              <a:gd name="connsiteX36" fmla="*/ 273844 w 1481137"/>
              <a:gd name="connsiteY36" fmla="*/ 402431 h 1526381"/>
              <a:gd name="connsiteX37" fmla="*/ 311944 w 1481137"/>
              <a:gd name="connsiteY37" fmla="*/ 414338 h 1526381"/>
              <a:gd name="connsiteX38" fmla="*/ 354806 w 1481137"/>
              <a:gd name="connsiteY38" fmla="*/ 421481 h 1526381"/>
              <a:gd name="connsiteX39" fmla="*/ 378619 w 1481137"/>
              <a:gd name="connsiteY39" fmla="*/ 421481 h 1526381"/>
              <a:gd name="connsiteX40" fmla="*/ 519112 w 1481137"/>
              <a:gd name="connsiteY40" fmla="*/ 385763 h 1526381"/>
              <a:gd name="connsiteX41" fmla="*/ 797719 w 1481137"/>
              <a:gd name="connsiteY41" fmla="*/ 323850 h 1526381"/>
              <a:gd name="connsiteX42" fmla="*/ 1066800 w 1481137"/>
              <a:gd name="connsiteY42" fmla="*/ 271463 h 1526381"/>
              <a:gd name="connsiteX43" fmla="*/ 1102519 w 1481137"/>
              <a:gd name="connsiteY43" fmla="*/ 273844 h 1526381"/>
              <a:gd name="connsiteX44" fmla="*/ 1128712 w 1481137"/>
              <a:gd name="connsiteY44" fmla="*/ 290513 h 1526381"/>
              <a:gd name="connsiteX45" fmla="*/ 1154906 w 1481137"/>
              <a:gd name="connsiteY45" fmla="*/ 316706 h 1526381"/>
              <a:gd name="connsiteX46" fmla="*/ 1171575 w 1481137"/>
              <a:gd name="connsiteY46" fmla="*/ 342900 h 1526381"/>
              <a:gd name="connsiteX47" fmla="*/ 1169194 w 1481137"/>
              <a:gd name="connsiteY47" fmla="*/ 1371600 h 1526381"/>
              <a:gd name="connsiteX48" fmla="*/ 1173956 w 1481137"/>
              <a:gd name="connsiteY48" fmla="*/ 1412081 h 1526381"/>
              <a:gd name="connsiteX49" fmla="*/ 1181100 w 1481137"/>
              <a:gd name="connsiteY49" fmla="*/ 1445419 h 1526381"/>
              <a:gd name="connsiteX50" fmla="*/ 1195387 w 1481137"/>
              <a:gd name="connsiteY50" fmla="*/ 1466850 h 1526381"/>
              <a:gd name="connsiteX51" fmla="*/ 1214437 w 1481137"/>
              <a:gd name="connsiteY51" fmla="*/ 1488281 h 1526381"/>
              <a:gd name="connsiteX52" fmla="*/ 1240631 w 1481137"/>
              <a:gd name="connsiteY52" fmla="*/ 1502569 h 1526381"/>
              <a:gd name="connsiteX53" fmla="*/ 1271587 w 1481137"/>
              <a:gd name="connsiteY53" fmla="*/ 1519238 h 1526381"/>
              <a:gd name="connsiteX54" fmla="*/ 1307306 w 1481137"/>
              <a:gd name="connsiteY54" fmla="*/ 1526381 h 1526381"/>
              <a:gd name="connsiteX55" fmla="*/ 1343025 w 1481137"/>
              <a:gd name="connsiteY55" fmla="*/ 1512094 h 1526381"/>
              <a:gd name="connsiteX56" fmla="*/ 1369219 w 1481137"/>
              <a:gd name="connsiteY56" fmla="*/ 1481138 h 1526381"/>
              <a:gd name="connsiteX57" fmla="*/ 1385887 w 1481137"/>
              <a:gd name="connsiteY57" fmla="*/ 1435894 h 1526381"/>
              <a:gd name="connsiteX58" fmla="*/ 1404937 w 1481137"/>
              <a:gd name="connsiteY58" fmla="*/ 1378744 h 1526381"/>
              <a:gd name="connsiteX59" fmla="*/ 1412081 w 1481137"/>
              <a:gd name="connsiteY59" fmla="*/ 1333500 h 1526381"/>
              <a:gd name="connsiteX60" fmla="*/ 1416844 w 1481137"/>
              <a:gd name="connsiteY60" fmla="*/ 1250156 h 1526381"/>
              <a:gd name="connsiteX61" fmla="*/ 1414462 w 1481137"/>
              <a:gd name="connsiteY61" fmla="*/ 692944 h 152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481137" h="1526381">
                <a:moveTo>
                  <a:pt x="1414462" y="692944"/>
                </a:moveTo>
                <a:lnTo>
                  <a:pt x="1414462" y="478631"/>
                </a:lnTo>
                <a:lnTo>
                  <a:pt x="1414462" y="426244"/>
                </a:lnTo>
                <a:lnTo>
                  <a:pt x="1416844" y="395288"/>
                </a:lnTo>
                <a:lnTo>
                  <a:pt x="1431131" y="340519"/>
                </a:lnTo>
                <a:lnTo>
                  <a:pt x="1447800" y="295275"/>
                </a:lnTo>
                <a:lnTo>
                  <a:pt x="1469231" y="252413"/>
                </a:lnTo>
                <a:lnTo>
                  <a:pt x="1478756" y="223838"/>
                </a:lnTo>
                <a:lnTo>
                  <a:pt x="1481137" y="200025"/>
                </a:lnTo>
                <a:lnTo>
                  <a:pt x="1471612" y="157163"/>
                </a:lnTo>
                <a:lnTo>
                  <a:pt x="1450181" y="126206"/>
                </a:lnTo>
                <a:lnTo>
                  <a:pt x="1388269" y="76200"/>
                </a:lnTo>
                <a:lnTo>
                  <a:pt x="1321594" y="28575"/>
                </a:lnTo>
                <a:lnTo>
                  <a:pt x="1273969" y="0"/>
                </a:lnTo>
                <a:lnTo>
                  <a:pt x="1252537" y="0"/>
                </a:lnTo>
                <a:lnTo>
                  <a:pt x="1226344" y="7144"/>
                </a:lnTo>
                <a:lnTo>
                  <a:pt x="1152525" y="50006"/>
                </a:lnTo>
                <a:lnTo>
                  <a:pt x="1083469" y="76200"/>
                </a:lnTo>
                <a:lnTo>
                  <a:pt x="988219" y="102394"/>
                </a:lnTo>
                <a:lnTo>
                  <a:pt x="735806" y="147638"/>
                </a:lnTo>
                <a:lnTo>
                  <a:pt x="573881" y="171450"/>
                </a:lnTo>
                <a:lnTo>
                  <a:pt x="459581" y="180975"/>
                </a:lnTo>
                <a:lnTo>
                  <a:pt x="369094" y="180975"/>
                </a:lnTo>
                <a:lnTo>
                  <a:pt x="266700" y="166688"/>
                </a:lnTo>
                <a:lnTo>
                  <a:pt x="176212" y="145256"/>
                </a:lnTo>
                <a:lnTo>
                  <a:pt x="109537" y="116681"/>
                </a:lnTo>
                <a:lnTo>
                  <a:pt x="52387" y="92869"/>
                </a:lnTo>
                <a:lnTo>
                  <a:pt x="11906" y="78581"/>
                </a:lnTo>
                <a:lnTo>
                  <a:pt x="2381" y="85725"/>
                </a:lnTo>
                <a:lnTo>
                  <a:pt x="0" y="104775"/>
                </a:lnTo>
                <a:lnTo>
                  <a:pt x="9525" y="147638"/>
                </a:lnTo>
                <a:lnTo>
                  <a:pt x="35719" y="200025"/>
                </a:lnTo>
                <a:lnTo>
                  <a:pt x="76200" y="266700"/>
                </a:lnTo>
                <a:lnTo>
                  <a:pt x="123825" y="316706"/>
                </a:lnTo>
                <a:lnTo>
                  <a:pt x="176212" y="354806"/>
                </a:lnTo>
                <a:lnTo>
                  <a:pt x="221456" y="381000"/>
                </a:lnTo>
                <a:lnTo>
                  <a:pt x="273844" y="402431"/>
                </a:lnTo>
                <a:lnTo>
                  <a:pt x="311944" y="414338"/>
                </a:lnTo>
                <a:lnTo>
                  <a:pt x="354806" y="421481"/>
                </a:lnTo>
                <a:lnTo>
                  <a:pt x="378619" y="421481"/>
                </a:lnTo>
                <a:lnTo>
                  <a:pt x="519112" y="385763"/>
                </a:lnTo>
                <a:lnTo>
                  <a:pt x="797719" y="323850"/>
                </a:lnTo>
                <a:lnTo>
                  <a:pt x="1066800" y="271463"/>
                </a:lnTo>
                <a:lnTo>
                  <a:pt x="1102519" y="273844"/>
                </a:lnTo>
                <a:lnTo>
                  <a:pt x="1128712" y="290513"/>
                </a:lnTo>
                <a:lnTo>
                  <a:pt x="1154906" y="316706"/>
                </a:lnTo>
                <a:lnTo>
                  <a:pt x="1171575" y="342900"/>
                </a:lnTo>
                <a:cubicBezTo>
                  <a:pt x="1170781" y="685800"/>
                  <a:pt x="1169988" y="1028700"/>
                  <a:pt x="1169194" y="1371600"/>
                </a:cubicBezTo>
                <a:lnTo>
                  <a:pt x="1173956" y="1412081"/>
                </a:lnTo>
                <a:lnTo>
                  <a:pt x="1181100" y="1445419"/>
                </a:lnTo>
                <a:lnTo>
                  <a:pt x="1195387" y="1466850"/>
                </a:lnTo>
                <a:lnTo>
                  <a:pt x="1214437" y="1488281"/>
                </a:lnTo>
                <a:lnTo>
                  <a:pt x="1240631" y="1502569"/>
                </a:lnTo>
                <a:lnTo>
                  <a:pt x="1271587" y="1519238"/>
                </a:lnTo>
                <a:lnTo>
                  <a:pt x="1307306" y="1526381"/>
                </a:lnTo>
                <a:lnTo>
                  <a:pt x="1343025" y="1512094"/>
                </a:lnTo>
                <a:lnTo>
                  <a:pt x="1369219" y="1481138"/>
                </a:lnTo>
                <a:lnTo>
                  <a:pt x="1385887" y="1435894"/>
                </a:lnTo>
                <a:lnTo>
                  <a:pt x="1404937" y="1378744"/>
                </a:lnTo>
                <a:lnTo>
                  <a:pt x="1412081" y="1333500"/>
                </a:lnTo>
                <a:lnTo>
                  <a:pt x="1416844" y="1250156"/>
                </a:lnTo>
                <a:lnTo>
                  <a:pt x="1414462" y="6929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97C4C9FB-888A-43A0-AFC4-F50633904532}"/>
              </a:ext>
            </a:extLst>
          </p:cNvPr>
          <p:cNvSpPr/>
          <p:nvPr/>
        </p:nvSpPr>
        <p:spPr>
          <a:xfrm>
            <a:off x="5183189" y="3005139"/>
            <a:ext cx="1152525" cy="1736725"/>
          </a:xfrm>
          <a:custGeom>
            <a:avLst/>
            <a:gdLst>
              <a:gd name="connsiteX0" fmla="*/ 559594 w 1152525"/>
              <a:gd name="connsiteY0" fmla="*/ 828675 h 1735931"/>
              <a:gd name="connsiteX1" fmla="*/ 685800 w 1152525"/>
              <a:gd name="connsiteY1" fmla="*/ 590550 h 1735931"/>
              <a:gd name="connsiteX2" fmla="*/ 771525 w 1152525"/>
              <a:gd name="connsiteY2" fmla="*/ 404812 h 1735931"/>
              <a:gd name="connsiteX3" fmla="*/ 809625 w 1152525"/>
              <a:gd name="connsiteY3" fmla="*/ 307181 h 1735931"/>
              <a:gd name="connsiteX4" fmla="*/ 816769 w 1152525"/>
              <a:gd name="connsiteY4" fmla="*/ 257175 h 1735931"/>
              <a:gd name="connsiteX5" fmla="*/ 807244 w 1152525"/>
              <a:gd name="connsiteY5" fmla="*/ 209550 h 1735931"/>
              <a:gd name="connsiteX6" fmla="*/ 783432 w 1152525"/>
              <a:gd name="connsiteY6" fmla="*/ 164306 h 1735931"/>
              <a:gd name="connsiteX7" fmla="*/ 740569 w 1152525"/>
              <a:gd name="connsiteY7" fmla="*/ 109537 h 1735931"/>
              <a:gd name="connsiteX8" fmla="*/ 707232 w 1152525"/>
              <a:gd name="connsiteY8" fmla="*/ 71437 h 1735931"/>
              <a:gd name="connsiteX9" fmla="*/ 690563 w 1152525"/>
              <a:gd name="connsiteY9" fmla="*/ 47625 h 1735931"/>
              <a:gd name="connsiteX10" fmla="*/ 688182 w 1152525"/>
              <a:gd name="connsiteY10" fmla="*/ 23812 h 1735931"/>
              <a:gd name="connsiteX11" fmla="*/ 700088 w 1152525"/>
              <a:gd name="connsiteY11" fmla="*/ 0 h 1735931"/>
              <a:gd name="connsiteX12" fmla="*/ 728663 w 1152525"/>
              <a:gd name="connsiteY12" fmla="*/ 4762 h 1735931"/>
              <a:gd name="connsiteX13" fmla="*/ 885825 w 1152525"/>
              <a:gd name="connsiteY13" fmla="*/ 61912 h 1735931"/>
              <a:gd name="connsiteX14" fmla="*/ 973932 w 1152525"/>
              <a:gd name="connsiteY14" fmla="*/ 104775 h 1735931"/>
              <a:gd name="connsiteX15" fmla="*/ 1078707 w 1152525"/>
              <a:gd name="connsiteY15" fmla="*/ 176212 h 1735931"/>
              <a:gd name="connsiteX16" fmla="*/ 1116807 w 1152525"/>
              <a:gd name="connsiteY16" fmla="*/ 207168 h 1735931"/>
              <a:gd name="connsiteX17" fmla="*/ 1143000 w 1152525"/>
              <a:gd name="connsiteY17" fmla="*/ 240506 h 1735931"/>
              <a:gd name="connsiteX18" fmla="*/ 1152525 w 1152525"/>
              <a:gd name="connsiteY18" fmla="*/ 269081 h 1735931"/>
              <a:gd name="connsiteX19" fmla="*/ 1147763 w 1152525"/>
              <a:gd name="connsiteY19" fmla="*/ 304800 h 1735931"/>
              <a:gd name="connsiteX20" fmla="*/ 1135857 w 1152525"/>
              <a:gd name="connsiteY20" fmla="*/ 338137 h 1735931"/>
              <a:gd name="connsiteX21" fmla="*/ 1083469 w 1152525"/>
              <a:gd name="connsiteY21" fmla="*/ 402431 h 1735931"/>
              <a:gd name="connsiteX22" fmla="*/ 990600 w 1152525"/>
              <a:gd name="connsiteY22" fmla="*/ 523875 h 1735931"/>
              <a:gd name="connsiteX23" fmla="*/ 850107 w 1152525"/>
              <a:gd name="connsiteY23" fmla="*/ 754856 h 1735931"/>
              <a:gd name="connsiteX24" fmla="*/ 638175 w 1152525"/>
              <a:gd name="connsiteY24" fmla="*/ 1128712 h 1735931"/>
              <a:gd name="connsiteX25" fmla="*/ 611982 w 1152525"/>
              <a:gd name="connsiteY25" fmla="*/ 1164431 h 1735931"/>
              <a:gd name="connsiteX26" fmla="*/ 390525 w 1152525"/>
              <a:gd name="connsiteY26" fmla="*/ 1400175 h 1735931"/>
              <a:gd name="connsiteX27" fmla="*/ 152400 w 1152525"/>
              <a:gd name="connsiteY27" fmla="*/ 1631156 h 1735931"/>
              <a:gd name="connsiteX28" fmla="*/ 73819 w 1152525"/>
              <a:gd name="connsiteY28" fmla="*/ 1704975 h 1735931"/>
              <a:gd name="connsiteX29" fmla="*/ 35719 w 1152525"/>
              <a:gd name="connsiteY29" fmla="*/ 1733550 h 1735931"/>
              <a:gd name="connsiteX30" fmla="*/ 9525 w 1152525"/>
              <a:gd name="connsiteY30" fmla="*/ 1735931 h 1735931"/>
              <a:gd name="connsiteX31" fmla="*/ 0 w 1152525"/>
              <a:gd name="connsiteY31" fmla="*/ 1724025 h 1735931"/>
              <a:gd name="connsiteX32" fmla="*/ 4763 w 1152525"/>
              <a:gd name="connsiteY32" fmla="*/ 1700212 h 1735931"/>
              <a:gd name="connsiteX33" fmla="*/ 21432 w 1152525"/>
              <a:gd name="connsiteY33" fmla="*/ 1662112 h 1735931"/>
              <a:gd name="connsiteX34" fmla="*/ 180975 w 1152525"/>
              <a:gd name="connsiteY34" fmla="*/ 1440656 h 1735931"/>
              <a:gd name="connsiteX35" fmla="*/ 328613 w 1152525"/>
              <a:gd name="connsiteY35" fmla="*/ 1221581 h 1735931"/>
              <a:gd name="connsiteX36" fmla="*/ 492919 w 1152525"/>
              <a:gd name="connsiteY36" fmla="*/ 959643 h 1735931"/>
              <a:gd name="connsiteX37" fmla="*/ 559594 w 1152525"/>
              <a:gd name="connsiteY37" fmla="*/ 828675 h 173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52525" h="1735931">
                <a:moveTo>
                  <a:pt x="559594" y="828675"/>
                </a:moveTo>
                <a:lnTo>
                  <a:pt x="685800" y="590550"/>
                </a:lnTo>
                <a:lnTo>
                  <a:pt x="771525" y="404812"/>
                </a:lnTo>
                <a:lnTo>
                  <a:pt x="809625" y="307181"/>
                </a:lnTo>
                <a:lnTo>
                  <a:pt x="816769" y="257175"/>
                </a:lnTo>
                <a:lnTo>
                  <a:pt x="807244" y="209550"/>
                </a:lnTo>
                <a:lnTo>
                  <a:pt x="783432" y="164306"/>
                </a:lnTo>
                <a:lnTo>
                  <a:pt x="740569" y="109537"/>
                </a:lnTo>
                <a:lnTo>
                  <a:pt x="707232" y="71437"/>
                </a:lnTo>
                <a:lnTo>
                  <a:pt x="690563" y="47625"/>
                </a:lnTo>
                <a:lnTo>
                  <a:pt x="688182" y="23812"/>
                </a:lnTo>
                <a:lnTo>
                  <a:pt x="700088" y="0"/>
                </a:lnTo>
                <a:lnTo>
                  <a:pt x="728663" y="4762"/>
                </a:lnTo>
                <a:lnTo>
                  <a:pt x="885825" y="61912"/>
                </a:lnTo>
                <a:lnTo>
                  <a:pt x="973932" y="104775"/>
                </a:lnTo>
                <a:lnTo>
                  <a:pt x="1078707" y="176212"/>
                </a:lnTo>
                <a:lnTo>
                  <a:pt x="1116807" y="207168"/>
                </a:lnTo>
                <a:lnTo>
                  <a:pt x="1143000" y="240506"/>
                </a:lnTo>
                <a:lnTo>
                  <a:pt x="1152525" y="269081"/>
                </a:lnTo>
                <a:lnTo>
                  <a:pt x="1147763" y="304800"/>
                </a:lnTo>
                <a:lnTo>
                  <a:pt x="1135857" y="338137"/>
                </a:lnTo>
                <a:lnTo>
                  <a:pt x="1083469" y="402431"/>
                </a:lnTo>
                <a:lnTo>
                  <a:pt x="990600" y="523875"/>
                </a:lnTo>
                <a:lnTo>
                  <a:pt x="850107" y="754856"/>
                </a:lnTo>
                <a:lnTo>
                  <a:pt x="638175" y="1128712"/>
                </a:lnTo>
                <a:lnTo>
                  <a:pt x="611982" y="1164431"/>
                </a:lnTo>
                <a:lnTo>
                  <a:pt x="390525" y="1400175"/>
                </a:lnTo>
                <a:lnTo>
                  <a:pt x="152400" y="1631156"/>
                </a:lnTo>
                <a:lnTo>
                  <a:pt x="73819" y="1704975"/>
                </a:lnTo>
                <a:lnTo>
                  <a:pt x="35719" y="1733550"/>
                </a:lnTo>
                <a:lnTo>
                  <a:pt x="9525" y="1735931"/>
                </a:lnTo>
                <a:lnTo>
                  <a:pt x="0" y="1724025"/>
                </a:lnTo>
                <a:lnTo>
                  <a:pt x="4763" y="1700212"/>
                </a:lnTo>
                <a:lnTo>
                  <a:pt x="21432" y="1662112"/>
                </a:lnTo>
                <a:lnTo>
                  <a:pt x="180975" y="1440656"/>
                </a:lnTo>
                <a:lnTo>
                  <a:pt x="328613" y="1221581"/>
                </a:lnTo>
                <a:lnTo>
                  <a:pt x="492919" y="959643"/>
                </a:lnTo>
                <a:lnTo>
                  <a:pt x="559594" y="82867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676E9B27-6D09-42D3-996E-1F113F66485E}"/>
              </a:ext>
            </a:extLst>
          </p:cNvPr>
          <p:cNvSpPr/>
          <p:nvPr/>
        </p:nvSpPr>
        <p:spPr>
          <a:xfrm>
            <a:off x="4090989" y="2065338"/>
            <a:ext cx="1055687" cy="2711450"/>
          </a:xfrm>
          <a:custGeom>
            <a:avLst/>
            <a:gdLst>
              <a:gd name="connsiteX0" fmla="*/ 727284 w 1055620"/>
              <a:gd name="connsiteY0" fmla="*/ 780241 h 2711425"/>
              <a:gd name="connsiteX1" fmla="*/ 727284 w 1055620"/>
              <a:gd name="connsiteY1" fmla="*/ 324806 h 2711425"/>
              <a:gd name="connsiteX2" fmla="*/ 723753 w 1055620"/>
              <a:gd name="connsiteY2" fmla="*/ 271848 h 2711425"/>
              <a:gd name="connsiteX3" fmla="*/ 713162 w 1055620"/>
              <a:gd name="connsiteY3" fmla="*/ 243604 h 2711425"/>
              <a:gd name="connsiteX4" fmla="*/ 688448 w 1055620"/>
              <a:gd name="connsiteY4" fmla="*/ 229482 h 2711425"/>
              <a:gd name="connsiteX5" fmla="*/ 649612 w 1055620"/>
              <a:gd name="connsiteY5" fmla="*/ 229482 h 2711425"/>
              <a:gd name="connsiteX6" fmla="*/ 593124 w 1055620"/>
              <a:gd name="connsiteY6" fmla="*/ 236543 h 2711425"/>
              <a:gd name="connsiteX7" fmla="*/ 130629 w 1055620"/>
              <a:gd name="connsiteY7" fmla="*/ 324806 h 2711425"/>
              <a:gd name="connsiteX8" fmla="*/ 38836 w 1055620"/>
              <a:gd name="connsiteY8" fmla="*/ 342458 h 2711425"/>
              <a:gd name="connsiteX9" fmla="*/ 0 w 1055620"/>
              <a:gd name="connsiteY9" fmla="*/ 162403 h 2711425"/>
              <a:gd name="connsiteX10" fmla="*/ 162403 w 1055620"/>
              <a:gd name="connsiteY10" fmla="*/ 141220 h 2711425"/>
              <a:gd name="connsiteX11" fmla="*/ 458965 w 1055620"/>
              <a:gd name="connsiteY11" fmla="*/ 88262 h 2711425"/>
              <a:gd name="connsiteX12" fmla="*/ 688448 w 1055620"/>
              <a:gd name="connsiteY12" fmla="*/ 31774 h 2711425"/>
              <a:gd name="connsiteX13" fmla="*/ 773180 w 1055620"/>
              <a:gd name="connsiteY13" fmla="*/ 7061 h 2711425"/>
              <a:gd name="connsiteX14" fmla="*/ 804955 w 1055620"/>
              <a:gd name="connsiteY14" fmla="*/ 0 h 2711425"/>
              <a:gd name="connsiteX15" fmla="*/ 843790 w 1055620"/>
              <a:gd name="connsiteY15" fmla="*/ 21183 h 2711425"/>
              <a:gd name="connsiteX16" fmla="*/ 1020315 w 1055620"/>
              <a:gd name="connsiteY16" fmla="*/ 162403 h 2711425"/>
              <a:gd name="connsiteX17" fmla="*/ 1045029 w 1055620"/>
              <a:gd name="connsiteY17" fmla="*/ 190647 h 2711425"/>
              <a:gd name="connsiteX18" fmla="*/ 1055620 w 1055620"/>
              <a:gd name="connsiteY18" fmla="*/ 222421 h 2711425"/>
              <a:gd name="connsiteX19" fmla="*/ 1055620 w 1055620"/>
              <a:gd name="connsiteY19" fmla="*/ 257726 h 2711425"/>
              <a:gd name="connsiteX20" fmla="*/ 1023846 w 1055620"/>
              <a:gd name="connsiteY20" fmla="*/ 374233 h 2711425"/>
              <a:gd name="connsiteX21" fmla="*/ 1016785 w 1055620"/>
              <a:gd name="connsiteY21" fmla="*/ 420129 h 2711425"/>
              <a:gd name="connsiteX22" fmla="*/ 1013254 w 1055620"/>
              <a:gd name="connsiteY22" fmla="*/ 473087 h 2711425"/>
              <a:gd name="connsiteX23" fmla="*/ 992071 w 1055620"/>
              <a:gd name="connsiteY23" fmla="*/ 2524309 h 2711425"/>
              <a:gd name="connsiteX24" fmla="*/ 988541 w 1055620"/>
              <a:gd name="connsiteY24" fmla="*/ 2559614 h 2711425"/>
              <a:gd name="connsiteX25" fmla="*/ 963827 w 1055620"/>
              <a:gd name="connsiteY25" fmla="*/ 2633754 h 2711425"/>
              <a:gd name="connsiteX26" fmla="*/ 935583 w 1055620"/>
              <a:gd name="connsiteY26" fmla="*/ 2686712 h 2711425"/>
              <a:gd name="connsiteX27" fmla="*/ 914400 w 1055620"/>
              <a:gd name="connsiteY27" fmla="*/ 2704364 h 2711425"/>
              <a:gd name="connsiteX28" fmla="*/ 882626 w 1055620"/>
              <a:gd name="connsiteY28" fmla="*/ 2711425 h 2711425"/>
              <a:gd name="connsiteX29" fmla="*/ 854382 w 1055620"/>
              <a:gd name="connsiteY29" fmla="*/ 2707895 h 2711425"/>
              <a:gd name="connsiteX30" fmla="*/ 815546 w 1055620"/>
              <a:gd name="connsiteY30" fmla="*/ 2693773 h 2711425"/>
              <a:gd name="connsiteX31" fmla="*/ 790833 w 1055620"/>
              <a:gd name="connsiteY31" fmla="*/ 2672590 h 2711425"/>
              <a:gd name="connsiteX32" fmla="*/ 766119 w 1055620"/>
              <a:gd name="connsiteY32" fmla="*/ 2630224 h 2711425"/>
              <a:gd name="connsiteX33" fmla="*/ 748467 w 1055620"/>
              <a:gd name="connsiteY33" fmla="*/ 2577266 h 2711425"/>
              <a:gd name="connsiteX34" fmla="*/ 730814 w 1055620"/>
              <a:gd name="connsiteY34" fmla="*/ 2485473 h 2711425"/>
              <a:gd name="connsiteX35" fmla="*/ 723753 w 1055620"/>
              <a:gd name="connsiteY35" fmla="*/ 2400741 h 2711425"/>
              <a:gd name="connsiteX36" fmla="*/ 727284 w 1055620"/>
              <a:gd name="connsiteY36" fmla="*/ 2121831 h 2711425"/>
              <a:gd name="connsiteX37" fmla="*/ 727284 w 1055620"/>
              <a:gd name="connsiteY37" fmla="*/ 1475749 h 2711425"/>
              <a:gd name="connsiteX38" fmla="*/ 727284 w 1055620"/>
              <a:gd name="connsiteY38" fmla="*/ 780241 h 271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5620" h="2711425">
                <a:moveTo>
                  <a:pt x="727284" y="780241"/>
                </a:moveTo>
                <a:lnTo>
                  <a:pt x="727284" y="324806"/>
                </a:lnTo>
                <a:lnTo>
                  <a:pt x="723753" y="271848"/>
                </a:lnTo>
                <a:lnTo>
                  <a:pt x="713162" y="243604"/>
                </a:lnTo>
                <a:lnTo>
                  <a:pt x="688448" y="229482"/>
                </a:lnTo>
                <a:lnTo>
                  <a:pt x="649612" y="229482"/>
                </a:lnTo>
                <a:lnTo>
                  <a:pt x="593124" y="236543"/>
                </a:lnTo>
                <a:lnTo>
                  <a:pt x="130629" y="324806"/>
                </a:lnTo>
                <a:lnTo>
                  <a:pt x="38836" y="342458"/>
                </a:lnTo>
                <a:lnTo>
                  <a:pt x="0" y="162403"/>
                </a:lnTo>
                <a:lnTo>
                  <a:pt x="162403" y="141220"/>
                </a:lnTo>
                <a:lnTo>
                  <a:pt x="458965" y="88262"/>
                </a:lnTo>
                <a:lnTo>
                  <a:pt x="688448" y="31774"/>
                </a:lnTo>
                <a:lnTo>
                  <a:pt x="773180" y="7061"/>
                </a:lnTo>
                <a:lnTo>
                  <a:pt x="804955" y="0"/>
                </a:lnTo>
                <a:lnTo>
                  <a:pt x="843790" y="21183"/>
                </a:lnTo>
                <a:lnTo>
                  <a:pt x="1020315" y="162403"/>
                </a:lnTo>
                <a:lnTo>
                  <a:pt x="1045029" y="190647"/>
                </a:lnTo>
                <a:lnTo>
                  <a:pt x="1055620" y="222421"/>
                </a:lnTo>
                <a:lnTo>
                  <a:pt x="1055620" y="257726"/>
                </a:lnTo>
                <a:lnTo>
                  <a:pt x="1023846" y="374233"/>
                </a:lnTo>
                <a:lnTo>
                  <a:pt x="1016785" y="420129"/>
                </a:lnTo>
                <a:lnTo>
                  <a:pt x="1013254" y="473087"/>
                </a:lnTo>
                <a:lnTo>
                  <a:pt x="992071" y="2524309"/>
                </a:lnTo>
                <a:lnTo>
                  <a:pt x="988541" y="2559614"/>
                </a:lnTo>
                <a:lnTo>
                  <a:pt x="963827" y="2633754"/>
                </a:lnTo>
                <a:lnTo>
                  <a:pt x="935583" y="2686712"/>
                </a:lnTo>
                <a:lnTo>
                  <a:pt x="914400" y="2704364"/>
                </a:lnTo>
                <a:lnTo>
                  <a:pt x="882626" y="2711425"/>
                </a:lnTo>
                <a:lnTo>
                  <a:pt x="854382" y="2707895"/>
                </a:lnTo>
                <a:lnTo>
                  <a:pt x="815546" y="2693773"/>
                </a:lnTo>
                <a:lnTo>
                  <a:pt x="790833" y="2672590"/>
                </a:lnTo>
                <a:lnTo>
                  <a:pt x="766119" y="2630224"/>
                </a:lnTo>
                <a:lnTo>
                  <a:pt x="748467" y="2577266"/>
                </a:lnTo>
                <a:lnTo>
                  <a:pt x="730814" y="2485473"/>
                </a:lnTo>
                <a:lnTo>
                  <a:pt x="723753" y="2400741"/>
                </a:lnTo>
                <a:lnTo>
                  <a:pt x="727284" y="2121831"/>
                </a:lnTo>
                <a:lnTo>
                  <a:pt x="727284" y="1475749"/>
                </a:lnTo>
                <a:lnTo>
                  <a:pt x="727284" y="78024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3E46EA01-450B-4B98-9A4F-B29ED187C012}"/>
              </a:ext>
            </a:extLst>
          </p:cNvPr>
          <p:cNvSpPr/>
          <p:nvPr/>
        </p:nvSpPr>
        <p:spPr>
          <a:xfrm>
            <a:off x="4011613" y="3163888"/>
            <a:ext cx="931862" cy="292100"/>
          </a:xfrm>
          <a:custGeom>
            <a:avLst/>
            <a:gdLst>
              <a:gd name="connsiteX0" fmla="*/ 445294 w 931069"/>
              <a:gd name="connsiteY0" fmla="*/ 69057 h 290513"/>
              <a:gd name="connsiteX1" fmla="*/ 611982 w 931069"/>
              <a:gd name="connsiteY1" fmla="*/ 35719 h 290513"/>
              <a:gd name="connsiteX2" fmla="*/ 795338 w 931069"/>
              <a:gd name="connsiteY2" fmla="*/ 0 h 290513"/>
              <a:gd name="connsiteX3" fmla="*/ 838200 w 931069"/>
              <a:gd name="connsiteY3" fmla="*/ 0 h 290513"/>
              <a:gd name="connsiteX4" fmla="*/ 931069 w 931069"/>
              <a:gd name="connsiteY4" fmla="*/ 114300 h 290513"/>
              <a:gd name="connsiteX5" fmla="*/ 804863 w 931069"/>
              <a:gd name="connsiteY5" fmla="*/ 195263 h 290513"/>
              <a:gd name="connsiteX6" fmla="*/ 571500 w 931069"/>
              <a:gd name="connsiteY6" fmla="*/ 223838 h 290513"/>
              <a:gd name="connsiteX7" fmla="*/ 385763 w 931069"/>
              <a:gd name="connsiteY7" fmla="*/ 245269 h 290513"/>
              <a:gd name="connsiteX8" fmla="*/ 169069 w 931069"/>
              <a:gd name="connsiteY8" fmla="*/ 278607 h 290513"/>
              <a:gd name="connsiteX9" fmla="*/ 107157 w 931069"/>
              <a:gd name="connsiteY9" fmla="*/ 290513 h 290513"/>
              <a:gd name="connsiteX10" fmla="*/ 0 w 931069"/>
              <a:gd name="connsiteY10" fmla="*/ 219075 h 290513"/>
              <a:gd name="connsiteX11" fmla="*/ 128588 w 931069"/>
              <a:gd name="connsiteY11" fmla="*/ 133350 h 290513"/>
              <a:gd name="connsiteX12" fmla="*/ 247650 w 931069"/>
              <a:gd name="connsiteY12" fmla="*/ 109538 h 290513"/>
              <a:gd name="connsiteX13" fmla="*/ 445294 w 931069"/>
              <a:gd name="connsiteY13" fmla="*/ 69057 h 29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1069" h="290513">
                <a:moveTo>
                  <a:pt x="445294" y="69057"/>
                </a:moveTo>
                <a:lnTo>
                  <a:pt x="611982" y="35719"/>
                </a:lnTo>
                <a:lnTo>
                  <a:pt x="795338" y="0"/>
                </a:lnTo>
                <a:lnTo>
                  <a:pt x="838200" y="0"/>
                </a:lnTo>
                <a:lnTo>
                  <a:pt x="931069" y="114300"/>
                </a:lnTo>
                <a:lnTo>
                  <a:pt x="804863" y="195263"/>
                </a:lnTo>
                <a:lnTo>
                  <a:pt x="571500" y="223838"/>
                </a:lnTo>
                <a:lnTo>
                  <a:pt x="385763" y="245269"/>
                </a:lnTo>
                <a:lnTo>
                  <a:pt x="169069" y="278607"/>
                </a:lnTo>
                <a:lnTo>
                  <a:pt x="107157" y="290513"/>
                </a:lnTo>
                <a:lnTo>
                  <a:pt x="0" y="219075"/>
                </a:lnTo>
                <a:lnTo>
                  <a:pt x="128588" y="133350"/>
                </a:lnTo>
                <a:lnTo>
                  <a:pt x="247650" y="109538"/>
                </a:lnTo>
                <a:lnTo>
                  <a:pt x="445294" y="6905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B00C3F88-133D-4DDB-A0C5-63F99C2653FF}"/>
              </a:ext>
            </a:extLst>
          </p:cNvPr>
          <p:cNvSpPr/>
          <p:nvPr/>
        </p:nvSpPr>
        <p:spPr>
          <a:xfrm>
            <a:off x="4010025" y="4300539"/>
            <a:ext cx="941388" cy="269875"/>
          </a:xfrm>
          <a:custGeom>
            <a:avLst/>
            <a:gdLst>
              <a:gd name="connsiteX0" fmla="*/ 585788 w 940594"/>
              <a:gd name="connsiteY0" fmla="*/ 35718 h 269081"/>
              <a:gd name="connsiteX1" fmla="*/ 723900 w 940594"/>
              <a:gd name="connsiteY1" fmla="*/ 11906 h 269081"/>
              <a:gd name="connsiteX2" fmla="*/ 812006 w 940594"/>
              <a:gd name="connsiteY2" fmla="*/ 0 h 269081"/>
              <a:gd name="connsiteX3" fmla="*/ 940594 w 940594"/>
              <a:gd name="connsiteY3" fmla="*/ 64293 h 269081"/>
              <a:gd name="connsiteX4" fmla="*/ 802481 w 940594"/>
              <a:gd name="connsiteY4" fmla="*/ 157162 h 269081"/>
              <a:gd name="connsiteX5" fmla="*/ 378619 w 940594"/>
              <a:gd name="connsiteY5" fmla="*/ 226218 h 269081"/>
              <a:gd name="connsiteX6" fmla="*/ 114300 w 940594"/>
              <a:gd name="connsiteY6" fmla="*/ 269081 h 269081"/>
              <a:gd name="connsiteX7" fmla="*/ 0 w 940594"/>
              <a:gd name="connsiteY7" fmla="*/ 202406 h 269081"/>
              <a:gd name="connsiteX8" fmla="*/ 114300 w 940594"/>
              <a:gd name="connsiteY8" fmla="*/ 109537 h 269081"/>
              <a:gd name="connsiteX9" fmla="*/ 585788 w 940594"/>
              <a:gd name="connsiteY9" fmla="*/ 35718 h 269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0594" h="269081">
                <a:moveTo>
                  <a:pt x="585788" y="35718"/>
                </a:moveTo>
                <a:lnTo>
                  <a:pt x="723900" y="11906"/>
                </a:lnTo>
                <a:lnTo>
                  <a:pt x="812006" y="0"/>
                </a:lnTo>
                <a:lnTo>
                  <a:pt x="940594" y="64293"/>
                </a:lnTo>
                <a:lnTo>
                  <a:pt x="802481" y="157162"/>
                </a:lnTo>
                <a:lnTo>
                  <a:pt x="378619" y="226218"/>
                </a:lnTo>
                <a:lnTo>
                  <a:pt x="114300" y="269081"/>
                </a:lnTo>
                <a:lnTo>
                  <a:pt x="0" y="202406"/>
                </a:lnTo>
                <a:lnTo>
                  <a:pt x="114300" y="109537"/>
                </a:lnTo>
                <a:lnTo>
                  <a:pt x="585788" y="3571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0DF35042-DCDE-4145-A80B-F3914FF2323F}"/>
              </a:ext>
            </a:extLst>
          </p:cNvPr>
          <p:cNvSpPr/>
          <p:nvPr/>
        </p:nvSpPr>
        <p:spPr>
          <a:xfrm>
            <a:off x="5297489" y="2143125"/>
            <a:ext cx="1203325" cy="350838"/>
          </a:xfrm>
          <a:custGeom>
            <a:avLst/>
            <a:gdLst>
              <a:gd name="connsiteX0" fmla="*/ 900113 w 1202532"/>
              <a:gd name="connsiteY0" fmla="*/ 45244 h 350044"/>
              <a:gd name="connsiteX1" fmla="*/ 1021557 w 1202532"/>
              <a:gd name="connsiteY1" fmla="*/ 23813 h 350044"/>
              <a:gd name="connsiteX2" fmla="*/ 1062038 w 1202532"/>
              <a:gd name="connsiteY2" fmla="*/ 19050 h 350044"/>
              <a:gd name="connsiteX3" fmla="*/ 1202532 w 1202532"/>
              <a:gd name="connsiteY3" fmla="*/ 59531 h 350044"/>
              <a:gd name="connsiteX4" fmla="*/ 1054894 w 1202532"/>
              <a:gd name="connsiteY4" fmla="*/ 150019 h 350044"/>
              <a:gd name="connsiteX5" fmla="*/ 764382 w 1202532"/>
              <a:gd name="connsiteY5" fmla="*/ 233363 h 350044"/>
              <a:gd name="connsiteX6" fmla="*/ 483394 w 1202532"/>
              <a:gd name="connsiteY6" fmla="*/ 311944 h 350044"/>
              <a:gd name="connsiteX7" fmla="*/ 330994 w 1202532"/>
              <a:gd name="connsiteY7" fmla="*/ 350044 h 350044"/>
              <a:gd name="connsiteX8" fmla="*/ 316707 w 1202532"/>
              <a:gd name="connsiteY8" fmla="*/ 350044 h 350044"/>
              <a:gd name="connsiteX9" fmla="*/ 269082 w 1202532"/>
              <a:gd name="connsiteY9" fmla="*/ 328613 h 350044"/>
              <a:gd name="connsiteX10" fmla="*/ 211932 w 1202532"/>
              <a:gd name="connsiteY10" fmla="*/ 300038 h 350044"/>
              <a:gd name="connsiteX11" fmla="*/ 166688 w 1202532"/>
              <a:gd name="connsiteY11" fmla="*/ 264319 h 350044"/>
              <a:gd name="connsiteX12" fmla="*/ 121444 w 1202532"/>
              <a:gd name="connsiteY12" fmla="*/ 221456 h 350044"/>
              <a:gd name="connsiteX13" fmla="*/ 83344 w 1202532"/>
              <a:gd name="connsiteY13" fmla="*/ 176213 h 350044"/>
              <a:gd name="connsiteX14" fmla="*/ 45244 w 1202532"/>
              <a:gd name="connsiteY14" fmla="*/ 121444 h 350044"/>
              <a:gd name="connsiteX15" fmla="*/ 16669 w 1202532"/>
              <a:gd name="connsiteY15" fmla="*/ 69056 h 350044"/>
              <a:gd name="connsiteX16" fmla="*/ 0 w 1202532"/>
              <a:gd name="connsiteY16" fmla="*/ 28575 h 350044"/>
              <a:gd name="connsiteX17" fmla="*/ 0 w 1202532"/>
              <a:gd name="connsiteY17" fmla="*/ 7144 h 350044"/>
              <a:gd name="connsiteX18" fmla="*/ 9525 w 1202532"/>
              <a:gd name="connsiteY18" fmla="*/ 0 h 350044"/>
              <a:gd name="connsiteX19" fmla="*/ 35719 w 1202532"/>
              <a:gd name="connsiteY19" fmla="*/ 7144 h 350044"/>
              <a:gd name="connsiteX20" fmla="*/ 54769 w 1202532"/>
              <a:gd name="connsiteY20" fmla="*/ 19050 h 350044"/>
              <a:gd name="connsiteX21" fmla="*/ 88107 w 1202532"/>
              <a:gd name="connsiteY21" fmla="*/ 47625 h 350044"/>
              <a:gd name="connsiteX22" fmla="*/ 130969 w 1202532"/>
              <a:gd name="connsiteY22" fmla="*/ 83344 h 350044"/>
              <a:gd name="connsiteX23" fmla="*/ 173832 w 1202532"/>
              <a:gd name="connsiteY23" fmla="*/ 109538 h 350044"/>
              <a:gd name="connsiteX24" fmla="*/ 228600 w 1202532"/>
              <a:gd name="connsiteY24" fmla="*/ 133350 h 350044"/>
              <a:gd name="connsiteX25" fmla="*/ 273844 w 1202532"/>
              <a:gd name="connsiteY25" fmla="*/ 145256 h 350044"/>
              <a:gd name="connsiteX26" fmla="*/ 314325 w 1202532"/>
              <a:gd name="connsiteY26" fmla="*/ 147638 h 350044"/>
              <a:gd name="connsiteX27" fmla="*/ 542925 w 1202532"/>
              <a:gd name="connsiteY27" fmla="*/ 109538 h 350044"/>
              <a:gd name="connsiteX28" fmla="*/ 733425 w 1202532"/>
              <a:gd name="connsiteY28" fmla="*/ 73819 h 350044"/>
              <a:gd name="connsiteX29" fmla="*/ 900113 w 1202532"/>
              <a:gd name="connsiteY29" fmla="*/ 45244 h 35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02532" h="350044">
                <a:moveTo>
                  <a:pt x="900113" y="45244"/>
                </a:moveTo>
                <a:lnTo>
                  <a:pt x="1021557" y="23813"/>
                </a:lnTo>
                <a:lnTo>
                  <a:pt x="1062038" y="19050"/>
                </a:lnTo>
                <a:lnTo>
                  <a:pt x="1202532" y="59531"/>
                </a:lnTo>
                <a:lnTo>
                  <a:pt x="1054894" y="150019"/>
                </a:lnTo>
                <a:lnTo>
                  <a:pt x="764382" y="233363"/>
                </a:lnTo>
                <a:lnTo>
                  <a:pt x="483394" y="311944"/>
                </a:lnTo>
                <a:lnTo>
                  <a:pt x="330994" y="350044"/>
                </a:lnTo>
                <a:lnTo>
                  <a:pt x="316707" y="350044"/>
                </a:lnTo>
                <a:lnTo>
                  <a:pt x="269082" y="328613"/>
                </a:lnTo>
                <a:lnTo>
                  <a:pt x="211932" y="300038"/>
                </a:lnTo>
                <a:lnTo>
                  <a:pt x="166688" y="264319"/>
                </a:lnTo>
                <a:lnTo>
                  <a:pt x="121444" y="221456"/>
                </a:lnTo>
                <a:lnTo>
                  <a:pt x="83344" y="176213"/>
                </a:lnTo>
                <a:lnTo>
                  <a:pt x="45244" y="121444"/>
                </a:lnTo>
                <a:lnTo>
                  <a:pt x="16669" y="69056"/>
                </a:lnTo>
                <a:lnTo>
                  <a:pt x="0" y="28575"/>
                </a:lnTo>
                <a:lnTo>
                  <a:pt x="0" y="7144"/>
                </a:lnTo>
                <a:lnTo>
                  <a:pt x="9525" y="0"/>
                </a:lnTo>
                <a:lnTo>
                  <a:pt x="35719" y="7144"/>
                </a:lnTo>
                <a:lnTo>
                  <a:pt x="54769" y="19050"/>
                </a:lnTo>
                <a:lnTo>
                  <a:pt x="88107" y="47625"/>
                </a:lnTo>
                <a:lnTo>
                  <a:pt x="130969" y="83344"/>
                </a:lnTo>
                <a:lnTo>
                  <a:pt x="173832" y="109538"/>
                </a:lnTo>
                <a:lnTo>
                  <a:pt x="228600" y="133350"/>
                </a:lnTo>
                <a:lnTo>
                  <a:pt x="273844" y="145256"/>
                </a:lnTo>
                <a:lnTo>
                  <a:pt x="314325" y="147638"/>
                </a:lnTo>
                <a:lnTo>
                  <a:pt x="542925" y="109538"/>
                </a:lnTo>
                <a:lnTo>
                  <a:pt x="733425" y="73819"/>
                </a:lnTo>
                <a:lnTo>
                  <a:pt x="900113" y="452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977763C7-F120-4042-A212-B0A742028B35}"/>
              </a:ext>
            </a:extLst>
          </p:cNvPr>
          <p:cNvSpPr/>
          <p:nvPr/>
        </p:nvSpPr>
        <p:spPr>
          <a:xfrm>
            <a:off x="5295900" y="2693988"/>
            <a:ext cx="1233488" cy="387350"/>
          </a:xfrm>
          <a:custGeom>
            <a:avLst/>
            <a:gdLst>
              <a:gd name="connsiteX0" fmla="*/ 604838 w 1233488"/>
              <a:gd name="connsiteY0" fmla="*/ 83344 h 388144"/>
              <a:gd name="connsiteX1" fmla="*/ 866775 w 1233488"/>
              <a:gd name="connsiteY1" fmla="*/ 33337 h 388144"/>
              <a:gd name="connsiteX2" fmla="*/ 1059656 w 1233488"/>
              <a:gd name="connsiteY2" fmla="*/ 0 h 388144"/>
              <a:gd name="connsiteX3" fmla="*/ 1233488 w 1233488"/>
              <a:gd name="connsiteY3" fmla="*/ 52387 h 388144"/>
              <a:gd name="connsiteX4" fmla="*/ 1038225 w 1233488"/>
              <a:gd name="connsiteY4" fmla="*/ 178594 h 388144"/>
              <a:gd name="connsiteX5" fmla="*/ 478631 w 1233488"/>
              <a:gd name="connsiteY5" fmla="*/ 314325 h 388144"/>
              <a:gd name="connsiteX6" fmla="*/ 385763 w 1233488"/>
              <a:gd name="connsiteY6" fmla="*/ 342900 h 388144"/>
              <a:gd name="connsiteX7" fmla="*/ 323850 w 1233488"/>
              <a:gd name="connsiteY7" fmla="*/ 366712 h 388144"/>
              <a:gd name="connsiteX8" fmla="*/ 269081 w 1233488"/>
              <a:gd name="connsiteY8" fmla="*/ 388144 h 388144"/>
              <a:gd name="connsiteX9" fmla="*/ 228600 w 1233488"/>
              <a:gd name="connsiteY9" fmla="*/ 383381 h 388144"/>
              <a:gd name="connsiteX10" fmla="*/ 190500 w 1233488"/>
              <a:gd name="connsiteY10" fmla="*/ 361950 h 388144"/>
              <a:gd name="connsiteX11" fmla="*/ 138113 w 1233488"/>
              <a:gd name="connsiteY11" fmla="*/ 314325 h 388144"/>
              <a:gd name="connsiteX12" fmla="*/ 80963 w 1233488"/>
              <a:gd name="connsiteY12" fmla="*/ 235744 h 388144"/>
              <a:gd name="connsiteX13" fmla="*/ 26194 w 1233488"/>
              <a:gd name="connsiteY13" fmla="*/ 145256 h 388144"/>
              <a:gd name="connsiteX14" fmla="*/ 2381 w 1233488"/>
              <a:gd name="connsiteY14" fmla="*/ 88106 h 388144"/>
              <a:gd name="connsiteX15" fmla="*/ 0 w 1233488"/>
              <a:gd name="connsiteY15" fmla="*/ 64294 h 388144"/>
              <a:gd name="connsiteX16" fmla="*/ 14288 w 1233488"/>
              <a:gd name="connsiteY16" fmla="*/ 52387 h 388144"/>
              <a:gd name="connsiteX17" fmla="*/ 28575 w 1233488"/>
              <a:gd name="connsiteY17" fmla="*/ 52387 h 388144"/>
              <a:gd name="connsiteX18" fmla="*/ 69056 w 1233488"/>
              <a:gd name="connsiteY18" fmla="*/ 76200 h 388144"/>
              <a:gd name="connsiteX19" fmla="*/ 126206 w 1233488"/>
              <a:gd name="connsiteY19" fmla="*/ 107156 h 388144"/>
              <a:gd name="connsiteX20" fmla="*/ 166688 w 1233488"/>
              <a:gd name="connsiteY20" fmla="*/ 123825 h 388144"/>
              <a:gd name="connsiteX21" fmla="*/ 219075 w 1233488"/>
              <a:gd name="connsiteY21" fmla="*/ 133350 h 388144"/>
              <a:gd name="connsiteX22" fmla="*/ 266700 w 1233488"/>
              <a:gd name="connsiteY22" fmla="*/ 140494 h 388144"/>
              <a:gd name="connsiteX23" fmla="*/ 340519 w 1233488"/>
              <a:gd name="connsiteY23" fmla="*/ 135731 h 388144"/>
              <a:gd name="connsiteX24" fmla="*/ 604838 w 1233488"/>
              <a:gd name="connsiteY24" fmla="*/ 83344 h 3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33488" h="388144">
                <a:moveTo>
                  <a:pt x="604838" y="83344"/>
                </a:moveTo>
                <a:lnTo>
                  <a:pt x="866775" y="33337"/>
                </a:lnTo>
                <a:lnTo>
                  <a:pt x="1059656" y="0"/>
                </a:lnTo>
                <a:lnTo>
                  <a:pt x="1233488" y="52387"/>
                </a:lnTo>
                <a:lnTo>
                  <a:pt x="1038225" y="178594"/>
                </a:lnTo>
                <a:lnTo>
                  <a:pt x="478631" y="314325"/>
                </a:lnTo>
                <a:lnTo>
                  <a:pt x="385763" y="342900"/>
                </a:lnTo>
                <a:lnTo>
                  <a:pt x="323850" y="366712"/>
                </a:lnTo>
                <a:lnTo>
                  <a:pt x="269081" y="388144"/>
                </a:lnTo>
                <a:lnTo>
                  <a:pt x="228600" y="383381"/>
                </a:lnTo>
                <a:lnTo>
                  <a:pt x="190500" y="361950"/>
                </a:lnTo>
                <a:lnTo>
                  <a:pt x="138113" y="314325"/>
                </a:lnTo>
                <a:lnTo>
                  <a:pt x="80963" y="235744"/>
                </a:lnTo>
                <a:lnTo>
                  <a:pt x="26194" y="145256"/>
                </a:lnTo>
                <a:lnTo>
                  <a:pt x="2381" y="88106"/>
                </a:lnTo>
                <a:lnTo>
                  <a:pt x="0" y="64294"/>
                </a:lnTo>
                <a:lnTo>
                  <a:pt x="14288" y="52387"/>
                </a:lnTo>
                <a:lnTo>
                  <a:pt x="28575" y="52387"/>
                </a:lnTo>
                <a:lnTo>
                  <a:pt x="69056" y="76200"/>
                </a:lnTo>
                <a:lnTo>
                  <a:pt x="126206" y="107156"/>
                </a:lnTo>
                <a:lnTo>
                  <a:pt x="166688" y="123825"/>
                </a:lnTo>
                <a:lnTo>
                  <a:pt x="219075" y="133350"/>
                </a:lnTo>
                <a:lnTo>
                  <a:pt x="266700" y="140494"/>
                </a:lnTo>
                <a:lnTo>
                  <a:pt x="340519" y="135731"/>
                </a:lnTo>
                <a:lnTo>
                  <a:pt x="604838" y="833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F8FF2D89-F346-4D2B-BCB5-1FACA73F3208}"/>
              </a:ext>
            </a:extLst>
          </p:cNvPr>
          <p:cNvSpPr/>
          <p:nvPr/>
        </p:nvSpPr>
        <p:spPr>
          <a:xfrm>
            <a:off x="6767514" y="2047876"/>
            <a:ext cx="1260475" cy="354013"/>
          </a:xfrm>
          <a:custGeom>
            <a:avLst/>
            <a:gdLst>
              <a:gd name="connsiteX0" fmla="*/ 588168 w 1259681"/>
              <a:gd name="connsiteY0" fmla="*/ 92869 h 354806"/>
              <a:gd name="connsiteX1" fmla="*/ 821531 w 1259681"/>
              <a:gd name="connsiteY1" fmla="*/ 50006 h 354806"/>
              <a:gd name="connsiteX2" fmla="*/ 1083468 w 1259681"/>
              <a:gd name="connsiteY2" fmla="*/ 0 h 354806"/>
              <a:gd name="connsiteX3" fmla="*/ 1259681 w 1259681"/>
              <a:gd name="connsiteY3" fmla="*/ 78581 h 354806"/>
              <a:gd name="connsiteX4" fmla="*/ 1088231 w 1259681"/>
              <a:gd name="connsiteY4" fmla="*/ 200025 h 354806"/>
              <a:gd name="connsiteX5" fmla="*/ 888206 w 1259681"/>
              <a:gd name="connsiteY5" fmla="*/ 226219 h 354806"/>
              <a:gd name="connsiteX6" fmla="*/ 700087 w 1259681"/>
              <a:gd name="connsiteY6" fmla="*/ 261938 h 354806"/>
              <a:gd name="connsiteX7" fmla="*/ 502443 w 1259681"/>
              <a:gd name="connsiteY7" fmla="*/ 304800 h 354806"/>
              <a:gd name="connsiteX8" fmla="*/ 347662 w 1259681"/>
              <a:gd name="connsiteY8" fmla="*/ 350044 h 354806"/>
              <a:gd name="connsiteX9" fmla="*/ 321468 w 1259681"/>
              <a:gd name="connsiteY9" fmla="*/ 354806 h 354806"/>
              <a:gd name="connsiteX10" fmla="*/ 266700 w 1259681"/>
              <a:gd name="connsiteY10" fmla="*/ 330994 h 354806"/>
              <a:gd name="connsiteX11" fmla="*/ 192881 w 1259681"/>
              <a:gd name="connsiteY11" fmla="*/ 292894 h 354806"/>
              <a:gd name="connsiteX12" fmla="*/ 128587 w 1259681"/>
              <a:gd name="connsiteY12" fmla="*/ 247650 h 354806"/>
              <a:gd name="connsiteX13" fmla="*/ 73818 w 1259681"/>
              <a:gd name="connsiteY13" fmla="*/ 197644 h 354806"/>
              <a:gd name="connsiteX14" fmla="*/ 40481 w 1259681"/>
              <a:gd name="connsiteY14" fmla="*/ 154781 h 354806"/>
              <a:gd name="connsiteX15" fmla="*/ 9525 w 1259681"/>
              <a:gd name="connsiteY15" fmla="*/ 97631 h 354806"/>
              <a:gd name="connsiteX16" fmla="*/ 0 w 1259681"/>
              <a:gd name="connsiteY16" fmla="*/ 57150 h 354806"/>
              <a:gd name="connsiteX17" fmla="*/ 14287 w 1259681"/>
              <a:gd name="connsiteY17" fmla="*/ 50006 h 354806"/>
              <a:gd name="connsiteX18" fmla="*/ 42862 w 1259681"/>
              <a:gd name="connsiteY18" fmla="*/ 59531 h 354806"/>
              <a:gd name="connsiteX19" fmla="*/ 130968 w 1259681"/>
              <a:gd name="connsiteY19" fmla="*/ 97631 h 354806"/>
              <a:gd name="connsiteX20" fmla="*/ 228600 w 1259681"/>
              <a:gd name="connsiteY20" fmla="*/ 128588 h 354806"/>
              <a:gd name="connsiteX21" fmla="*/ 297656 w 1259681"/>
              <a:gd name="connsiteY21" fmla="*/ 140494 h 354806"/>
              <a:gd name="connsiteX22" fmla="*/ 347662 w 1259681"/>
              <a:gd name="connsiteY22" fmla="*/ 140494 h 354806"/>
              <a:gd name="connsiteX23" fmla="*/ 469106 w 1259681"/>
              <a:gd name="connsiteY23" fmla="*/ 116681 h 354806"/>
              <a:gd name="connsiteX24" fmla="*/ 588168 w 1259681"/>
              <a:gd name="connsiteY24" fmla="*/ 92869 h 35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59681" h="354806">
                <a:moveTo>
                  <a:pt x="588168" y="92869"/>
                </a:moveTo>
                <a:lnTo>
                  <a:pt x="821531" y="50006"/>
                </a:lnTo>
                <a:lnTo>
                  <a:pt x="1083468" y="0"/>
                </a:lnTo>
                <a:lnTo>
                  <a:pt x="1259681" y="78581"/>
                </a:lnTo>
                <a:lnTo>
                  <a:pt x="1088231" y="200025"/>
                </a:lnTo>
                <a:lnTo>
                  <a:pt x="888206" y="226219"/>
                </a:lnTo>
                <a:lnTo>
                  <a:pt x="700087" y="261938"/>
                </a:lnTo>
                <a:lnTo>
                  <a:pt x="502443" y="304800"/>
                </a:lnTo>
                <a:lnTo>
                  <a:pt x="347662" y="350044"/>
                </a:lnTo>
                <a:lnTo>
                  <a:pt x="321468" y="354806"/>
                </a:lnTo>
                <a:lnTo>
                  <a:pt x="266700" y="330994"/>
                </a:lnTo>
                <a:lnTo>
                  <a:pt x="192881" y="292894"/>
                </a:lnTo>
                <a:lnTo>
                  <a:pt x="128587" y="247650"/>
                </a:lnTo>
                <a:lnTo>
                  <a:pt x="73818" y="197644"/>
                </a:lnTo>
                <a:lnTo>
                  <a:pt x="40481" y="154781"/>
                </a:lnTo>
                <a:lnTo>
                  <a:pt x="9525" y="97631"/>
                </a:lnTo>
                <a:lnTo>
                  <a:pt x="0" y="57150"/>
                </a:lnTo>
                <a:lnTo>
                  <a:pt x="14287" y="50006"/>
                </a:lnTo>
                <a:lnTo>
                  <a:pt x="42862" y="59531"/>
                </a:lnTo>
                <a:lnTo>
                  <a:pt x="130968" y="97631"/>
                </a:lnTo>
                <a:lnTo>
                  <a:pt x="228600" y="128588"/>
                </a:lnTo>
                <a:lnTo>
                  <a:pt x="297656" y="140494"/>
                </a:lnTo>
                <a:lnTo>
                  <a:pt x="347662" y="140494"/>
                </a:lnTo>
                <a:lnTo>
                  <a:pt x="469106" y="116681"/>
                </a:lnTo>
                <a:lnTo>
                  <a:pt x="588168" y="928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99BB0519-C087-4BAE-B39D-157A5EE608D3}"/>
              </a:ext>
            </a:extLst>
          </p:cNvPr>
          <p:cNvSpPr/>
          <p:nvPr/>
        </p:nvSpPr>
        <p:spPr>
          <a:xfrm>
            <a:off x="6805614" y="2581276"/>
            <a:ext cx="1209675" cy="322263"/>
          </a:xfrm>
          <a:custGeom>
            <a:avLst/>
            <a:gdLst>
              <a:gd name="connsiteX0" fmla="*/ 616743 w 1209675"/>
              <a:gd name="connsiteY0" fmla="*/ 83344 h 321469"/>
              <a:gd name="connsiteX1" fmla="*/ 809625 w 1209675"/>
              <a:gd name="connsiteY1" fmla="*/ 47625 h 321469"/>
              <a:gd name="connsiteX2" fmla="*/ 1059656 w 1209675"/>
              <a:gd name="connsiteY2" fmla="*/ 0 h 321469"/>
              <a:gd name="connsiteX3" fmla="*/ 1209675 w 1209675"/>
              <a:gd name="connsiteY3" fmla="*/ 73819 h 321469"/>
              <a:gd name="connsiteX4" fmla="*/ 1047750 w 1209675"/>
              <a:gd name="connsiteY4" fmla="*/ 200025 h 321469"/>
              <a:gd name="connsiteX5" fmla="*/ 1004887 w 1209675"/>
              <a:gd name="connsiteY5" fmla="*/ 190500 h 321469"/>
              <a:gd name="connsiteX6" fmla="*/ 921543 w 1209675"/>
              <a:gd name="connsiteY6" fmla="*/ 190500 h 321469"/>
              <a:gd name="connsiteX7" fmla="*/ 821531 w 1209675"/>
              <a:gd name="connsiteY7" fmla="*/ 200025 h 321469"/>
              <a:gd name="connsiteX8" fmla="*/ 678656 w 1209675"/>
              <a:gd name="connsiteY8" fmla="*/ 228600 h 321469"/>
              <a:gd name="connsiteX9" fmla="*/ 521493 w 1209675"/>
              <a:gd name="connsiteY9" fmla="*/ 266700 h 321469"/>
              <a:gd name="connsiteX10" fmla="*/ 402431 w 1209675"/>
              <a:gd name="connsiteY10" fmla="*/ 297656 h 321469"/>
              <a:gd name="connsiteX11" fmla="*/ 342900 w 1209675"/>
              <a:gd name="connsiteY11" fmla="*/ 316706 h 321469"/>
              <a:gd name="connsiteX12" fmla="*/ 297656 w 1209675"/>
              <a:gd name="connsiteY12" fmla="*/ 321469 h 321469"/>
              <a:gd name="connsiteX13" fmla="*/ 245268 w 1209675"/>
              <a:gd name="connsiteY13" fmla="*/ 321469 h 321469"/>
              <a:gd name="connsiteX14" fmla="*/ 188118 w 1209675"/>
              <a:gd name="connsiteY14" fmla="*/ 309563 h 321469"/>
              <a:gd name="connsiteX15" fmla="*/ 128587 w 1209675"/>
              <a:gd name="connsiteY15" fmla="*/ 290513 h 321469"/>
              <a:gd name="connsiteX16" fmla="*/ 95250 w 1209675"/>
              <a:gd name="connsiteY16" fmla="*/ 269081 h 321469"/>
              <a:gd name="connsiteX17" fmla="*/ 59531 w 1209675"/>
              <a:gd name="connsiteY17" fmla="*/ 235744 h 321469"/>
              <a:gd name="connsiteX18" fmla="*/ 28575 w 1209675"/>
              <a:gd name="connsiteY18" fmla="*/ 202406 h 321469"/>
              <a:gd name="connsiteX19" fmla="*/ 9525 w 1209675"/>
              <a:gd name="connsiteY19" fmla="*/ 164306 h 321469"/>
              <a:gd name="connsiteX20" fmla="*/ 0 w 1209675"/>
              <a:gd name="connsiteY20" fmla="*/ 128588 h 321469"/>
              <a:gd name="connsiteX21" fmla="*/ 2381 w 1209675"/>
              <a:gd name="connsiteY21" fmla="*/ 100013 h 321469"/>
              <a:gd name="connsiteX22" fmla="*/ 14287 w 1209675"/>
              <a:gd name="connsiteY22" fmla="*/ 80963 h 321469"/>
              <a:gd name="connsiteX23" fmla="*/ 45243 w 1209675"/>
              <a:gd name="connsiteY23" fmla="*/ 83344 h 321469"/>
              <a:gd name="connsiteX24" fmla="*/ 78581 w 1209675"/>
              <a:gd name="connsiteY24" fmla="*/ 104775 h 321469"/>
              <a:gd name="connsiteX25" fmla="*/ 119062 w 1209675"/>
              <a:gd name="connsiteY25" fmla="*/ 121444 h 321469"/>
              <a:gd name="connsiteX26" fmla="*/ 271462 w 1209675"/>
              <a:gd name="connsiteY26" fmla="*/ 138113 h 321469"/>
              <a:gd name="connsiteX27" fmla="*/ 345281 w 1209675"/>
              <a:gd name="connsiteY27" fmla="*/ 133350 h 321469"/>
              <a:gd name="connsiteX28" fmla="*/ 616743 w 1209675"/>
              <a:gd name="connsiteY28" fmla="*/ 83344 h 32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09675" h="321469">
                <a:moveTo>
                  <a:pt x="616743" y="83344"/>
                </a:moveTo>
                <a:lnTo>
                  <a:pt x="809625" y="47625"/>
                </a:lnTo>
                <a:lnTo>
                  <a:pt x="1059656" y="0"/>
                </a:lnTo>
                <a:lnTo>
                  <a:pt x="1209675" y="73819"/>
                </a:lnTo>
                <a:lnTo>
                  <a:pt x="1047750" y="200025"/>
                </a:lnTo>
                <a:lnTo>
                  <a:pt x="1004887" y="190500"/>
                </a:lnTo>
                <a:lnTo>
                  <a:pt x="921543" y="190500"/>
                </a:lnTo>
                <a:lnTo>
                  <a:pt x="821531" y="200025"/>
                </a:lnTo>
                <a:lnTo>
                  <a:pt x="678656" y="228600"/>
                </a:lnTo>
                <a:lnTo>
                  <a:pt x="521493" y="266700"/>
                </a:lnTo>
                <a:lnTo>
                  <a:pt x="402431" y="297656"/>
                </a:lnTo>
                <a:lnTo>
                  <a:pt x="342900" y="316706"/>
                </a:lnTo>
                <a:lnTo>
                  <a:pt x="297656" y="321469"/>
                </a:lnTo>
                <a:lnTo>
                  <a:pt x="245268" y="321469"/>
                </a:lnTo>
                <a:lnTo>
                  <a:pt x="188118" y="309563"/>
                </a:lnTo>
                <a:lnTo>
                  <a:pt x="128587" y="290513"/>
                </a:lnTo>
                <a:lnTo>
                  <a:pt x="95250" y="269081"/>
                </a:lnTo>
                <a:lnTo>
                  <a:pt x="59531" y="235744"/>
                </a:lnTo>
                <a:lnTo>
                  <a:pt x="28575" y="202406"/>
                </a:lnTo>
                <a:lnTo>
                  <a:pt x="9525" y="164306"/>
                </a:lnTo>
                <a:lnTo>
                  <a:pt x="0" y="128588"/>
                </a:lnTo>
                <a:lnTo>
                  <a:pt x="2381" y="100013"/>
                </a:lnTo>
                <a:lnTo>
                  <a:pt x="14287" y="80963"/>
                </a:lnTo>
                <a:lnTo>
                  <a:pt x="45243" y="83344"/>
                </a:lnTo>
                <a:lnTo>
                  <a:pt x="78581" y="104775"/>
                </a:lnTo>
                <a:lnTo>
                  <a:pt x="119062" y="121444"/>
                </a:lnTo>
                <a:lnTo>
                  <a:pt x="271462" y="138113"/>
                </a:lnTo>
                <a:lnTo>
                  <a:pt x="345281" y="133350"/>
                </a:lnTo>
                <a:lnTo>
                  <a:pt x="616743" y="833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4FE3E527-AE8C-45E0-9E29-75767F619CFA}"/>
              </a:ext>
            </a:extLst>
          </p:cNvPr>
          <p:cNvSpPr/>
          <p:nvPr/>
        </p:nvSpPr>
        <p:spPr>
          <a:xfrm>
            <a:off x="5734050" y="3683000"/>
            <a:ext cx="311150" cy="2387600"/>
          </a:xfrm>
          <a:custGeom>
            <a:avLst/>
            <a:gdLst>
              <a:gd name="connsiteX0" fmla="*/ 53975 w 311150"/>
              <a:gd name="connsiteY0" fmla="*/ 1082675 h 2387600"/>
              <a:gd name="connsiteX1" fmla="*/ 85725 w 311150"/>
              <a:gd name="connsiteY1" fmla="*/ 482600 h 2387600"/>
              <a:gd name="connsiteX2" fmla="*/ 92075 w 311150"/>
              <a:gd name="connsiteY2" fmla="*/ 406400 h 2387600"/>
              <a:gd name="connsiteX3" fmla="*/ 177800 w 311150"/>
              <a:gd name="connsiteY3" fmla="*/ 0 h 2387600"/>
              <a:gd name="connsiteX4" fmla="*/ 307975 w 311150"/>
              <a:gd name="connsiteY4" fmla="*/ 53975 h 2387600"/>
              <a:gd name="connsiteX5" fmla="*/ 311150 w 311150"/>
              <a:gd name="connsiteY5" fmla="*/ 250825 h 2387600"/>
              <a:gd name="connsiteX6" fmla="*/ 304800 w 311150"/>
              <a:gd name="connsiteY6" fmla="*/ 644525 h 2387600"/>
              <a:gd name="connsiteX7" fmla="*/ 292100 w 311150"/>
              <a:gd name="connsiteY7" fmla="*/ 758825 h 2387600"/>
              <a:gd name="connsiteX8" fmla="*/ 288925 w 311150"/>
              <a:gd name="connsiteY8" fmla="*/ 1358900 h 2387600"/>
              <a:gd name="connsiteX9" fmla="*/ 263525 w 311150"/>
              <a:gd name="connsiteY9" fmla="*/ 1927225 h 2387600"/>
              <a:gd name="connsiteX10" fmla="*/ 263525 w 311150"/>
              <a:gd name="connsiteY10" fmla="*/ 1955800 h 2387600"/>
              <a:gd name="connsiteX11" fmla="*/ 266700 w 311150"/>
              <a:gd name="connsiteY11" fmla="*/ 2070100 h 2387600"/>
              <a:gd name="connsiteX12" fmla="*/ 276225 w 311150"/>
              <a:gd name="connsiteY12" fmla="*/ 2143125 h 2387600"/>
              <a:gd name="connsiteX13" fmla="*/ 276225 w 311150"/>
              <a:gd name="connsiteY13" fmla="*/ 2219325 h 2387600"/>
              <a:gd name="connsiteX14" fmla="*/ 269875 w 311150"/>
              <a:gd name="connsiteY14" fmla="*/ 2260600 h 2387600"/>
              <a:gd name="connsiteX15" fmla="*/ 257175 w 311150"/>
              <a:gd name="connsiteY15" fmla="*/ 2292350 h 2387600"/>
              <a:gd name="connsiteX16" fmla="*/ 231775 w 311150"/>
              <a:gd name="connsiteY16" fmla="*/ 2333625 h 2387600"/>
              <a:gd name="connsiteX17" fmla="*/ 196850 w 311150"/>
              <a:gd name="connsiteY17" fmla="*/ 2362200 h 2387600"/>
              <a:gd name="connsiteX18" fmla="*/ 142875 w 311150"/>
              <a:gd name="connsiteY18" fmla="*/ 2387600 h 2387600"/>
              <a:gd name="connsiteX19" fmla="*/ 101600 w 311150"/>
              <a:gd name="connsiteY19" fmla="*/ 2387600 h 2387600"/>
              <a:gd name="connsiteX20" fmla="*/ 66675 w 311150"/>
              <a:gd name="connsiteY20" fmla="*/ 2371725 h 2387600"/>
              <a:gd name="connsiteX21" fmla="*/ 38100 w 311150"/>
              <a:gd name="connsiteY21" fmla="*/ 2336800 h 2387600"/>
              <a:gd name="connsiteX22" fmla="*/ 19050 w 311150"/>
              <a:gd name="connsiteY22" fmla="*/ 2286000 h 2387600"/>
              <a:gd name="connsiteX23" fmla="*/ 9525 w 311150"/>
              <a:gd name="connsiteY23" fmla="*/ 2216150 h 2387600"/>
              <a:gd name="connsiteX24" fmla="*/ 0 w 311150"/>
              <a:gd name="connsiteY24" fmla="*/ 2092325 h 2387600"/>
              <a:gd name="connsiteX25" fmla="*/ 0 w 311150"/>
              <a:gd name="connsiteY25" fmla="*/ 1987550 h 2387600"/>
              <a:gd name="connsiteX26" fmla="*/ 19050 w 311150"/>
              <a:gd name="connsiteY26" fmla="*/ 1711325 h 2387600"/>
              <a:gd name="connsiteX27" fmla="*/ 53975 w 311150"/>
              <a:gd name="connsiteY27" fmla="*/ 1082675 h 238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11150" h="2387600">
                <a:moveTo>
                  <a:pt x="53975" y="1082675"/>
                </a:moveTo>
                <a:lnTo>
                  <a:pt x="85725" y="482600"/>
                </a:lnTo>
                <a:lnTo>
                  <a:pt x="92075" y="406400"/>
                </a:lnTo>
                <a:lnTo>
                  <a:pt x="177800" y="0"/>
                </a:lnTo>
                <a:lnTo>
                  <a:pt x="307975" y="53975"/>
                </a:lnTo>
                <a:cubicBezTo>
                  <a:pt x="309033" y="119592"/>
                  <a:pt x="310092" y="185208"/>
                  <a:pt x="311150" y="250825"/>
                </a:cubicBezTo>
                <a:lnTo>
                  <a:pt x="304800" y="644525"/>
                </a:lnTo>
                <a:lnTo>
                  <a:pt x="292100" y="758825"/>
                </a:lnTo>
                <a:cubicBezTo>
                  <a:pt x="291042" y="958850"/>
                  <a:pt x="289983" y="1158875"/>
                  <a:pt x="288925" y="1358900"/>
                </a:cubicBezTo>
                <a:lnTo>
                  <a:pt x="263525" y="1927225"/>
                </a:lnTo>
                <a:lnTo>
                  <a:pt x="263525" y="1955800"/>
                </a:lnTo>
                <a:cubicBezTo>
                  <a:pt x="264583" y="1993900"/>
                  <a:pt x="265642" y="2032000"/>
                  <a:pt x="266700" y="2070100"/>
                </a:cubicBezTo>
                <a:lnTo>
                  <a:pt x="276225" y="2143125"/>
                </a:lnTo>
                <a:lnTo>
                  <a:pt x="276225" y="2219325"/>
                </a:lnTo>
                <a:lnTo>
                  <a:pt x="269875" y="2260600"/>
                </a:lnTo>
                <a:lnTo>
                  <a:pt x="257175" y="2292350"/>
                </a:lnTo>
                <a:lnTo>
                  <a:pt x="231775" y="2333625"/>
                </a:lnTo>
                <a:lnTo>
                  <a:pt x="196850" y="2362200"/>
                </a:lnTo>
                <a:lnTo>
                  <a:pt x="142875" y="2387600"/>
                </a:lnTo>
                <a:lnTo>
                  <a:pt x="101600" y="2387600"/>
                </a:lnTo>
                <a:lnTo>
                  <a:pt x="66675" y="2371725"/>
                </a:lnTo>
                <a:lnTo>
                  <a:pt x="38100" y="2336800"/>
                </a:lnTo>
                <a:lnTo>
                  <a:pt x="19050" y="2286000"/>
                </a:lnTo>
                <a:lnTo>
                  <a:pt x="9525" y="2216150"/>
                </a:lnTo>
                <a:lnTo>
                  <a:pt x="0" y="2092325"/>
                </a:lnTo>
                <a:lnTo>
                  <a:pt x="0" y="1987550"/>
                </a:lnTo>
                <a:lnTo>
                  <a:pt x="19050" y="1711325"/>
                </a:lnTo>
                <a:lnTo>
                  <a:pt x="53975" y="108267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ECAFD699-61B8-4959-9E14-9C5431CCD4E4}"/>
              </a:ext>
            </a:extLst>
          </p:cNvPr>
          <p:cNvSpPr/>
          <p:nvPr/>
        </p:nvSpPr>
        <p:spPr>
          <a:xfrm>
            <a:off x="6643689" y="3005138"/>
            <a:ext cx="739775" cy="804862"/>
          </a:xfrm>
          <a:custGeom>
            <a:avLst/>
            <a:gdLst>
              <a:gd name="connsiteX0" fmla="*/ 433387 w 740568"/>
              <a:gd name="connsiteY0" fmla="*/ 507206 h 804862"/>
              <a:gd name="connsiteX1" fmla="*/ 323850 w 740568"/>
              <a:gd name="connsiteY1" fmla="*/ 621506 h 804862"/>
              <a:gd name="connsiteX2" fmla="*/ 271462 w 740568"/>
              <a:gd name="connsiteY2" fmla="*/ 669131 h 804862"/>
              <a:gd name="connsiteX3" fmla="*/ 252412 w 740568"/>
              <a:gd name="connsiteY3" fmla="*/ 683418 h 804862"/>
              <a:gd name="connsiteX4" fmla="*/ 0 w 740568"/>
              <a:gd name="connsiteY4" fmla="*/ 804862 h 804862"/>
              <a:gd name="connsiteX5" fmla="*/ 52387 w 740568"/>
              <a:gd name="connsiteY5" fmla="*/ 719137 h 804862"/>
              <a:gd name="connsiteX6" fmla="*/ 154781 w 740568"/>
              <a:gd name="connsiteY6" fmla="*/ 585787 h 804862"/>
              <a:gd name="connsiteX7" fmla="*/ 280987 w 740568"/>
              <a:gd name="connsiteY7" fmla="*/ 400050 h 804862"/>
              <a:gd name="connsiteX8" fmla="*/ 321468 w 740568"/>
              <a:gd name="connsiteY8" fmla="*/ 328612 h 804862"/>
              <a:gd name="connsiteX9" fmla="*/ 347662 w 740568"/>
              <a:gd name="connsiteY9" fmla="*/ 271462 h 804862"/>
              <a:gd name="connsiteX10" fmla="*/ 357187 w 740568"/>
              <a:gd name="connsiteY10" fmla="*/ 235743 h 804862"/>
              <a:gd name="connsiteX11" fmla="*/ 357187 w 740568"/>
              <a:gd name="connsiteY11" fmla="*/ 204787 h 804862"/>
              <a:gd name="connsiteX12" fmla="*/ 347662 w 740568"/>
              <a:gd name="connsiteY12" fmla="*/ 173831 h 804862"/>
              <a:gd name="connsiteX13" fmla="*/ 326231 w 740568"/>
              <a:gd name="connsiteY13" fmla="*/ 142875 h 804862"/>
              <a:gd name="connsiteX14" fmla="*/ 280987 w 740568"/>
              <a:gd name="connsiteY14" fmla="*/ 100012 h 804862"/>
              <a:gd name="connsiteX15" fmla="*/ 240506 w 740568"/>
              <a:gd name="connsiteY15" fmla="*/ 64293 h 804862"/>
              <a:gd name="connsiteX16" fmla="*/ 228600 w 740568"/>
              <a:gd name="connsiteY16" fmla="*/ 45243 h 804862"/>
              <a:gd name="connsiteX17" fmla="*/ 223837 w 740568"/>
              <a:gd name="connsiteY17" fmla="*/ 26193 h 804862"/>
              <a:gd name="connsiteX18" fmla="*/ 228600 w 740568"/>
              <a:gd name="connsiteY18" fmla="*/ 9525 h 804862"/>
              <a:gd name="connsiteX19" fmla="*/ 247650 w 740568"/>
              <a:gd name="connsiteY19" fmla="*/ 2381 h 804862"/>
              <a:gd name="connsiteX20" fmla="*/ 295275 w 740568"/>
              <a:gd name="connsiteY20" fmla="*/ 0 h 804862"/>
              <a:gd name="connsiteX21" fmla="*/ 381000 w 740568"/>
              <a:gd name="connsiteY21" fmla="*/ 16668 h 804862"/>
              <a:gd name="connsiteX22" fmla="*/ 490537 w 740568"/>
              <a:gd name="connsiteY22" fmla="*/ 54768 h 804862"/>
              <a:gd name="connsiteX23" fmla="*/ 611981 w 740568"/>
              <a:gd name="connsiteY23" fmla="*/ 104775 h 804862"/>
              <a:gd name="connsiteX24" fmla="*/ 700087 w 740568"/>
              <a:gd name="connsiteY24" fmla="*/ 147637 h 804862"/>
              <a:gd name="connsiteX25" fmla="*/ 728662 w 740568"/>
              <a:gd name="connsiteY25" fmla="*/ 164306 h 804862"/>
              <a:gd name="connsiteX26" fmla="*/ 738187 w 740568"/>
              <a:gd name="connsiteY26" fmla="*/ 185737 h 804862"/>
              <a:gd name="connsiteX27" fmla="*/ 740568 w 740568"/>
              <a:gd name="connsiteY27" fmla="*/ 207168 h 804862"/>
              <a:gd name="connsiteX28" fmla="*/ 733425 w 740568"/>
              <a:gd name="connsiteY28" fmla="*/ 233362 h 804862"/>
              <a:gd name="connsiteX29" fmla="*/ 711993 w 740568"/>
              <a:gd name="connsiteY29" fmla="*/ 247650 h 804862"/>
              <a:gd name="connsiteX30" fmla="*/ 659606 w 740568"/>
              <a:gd name="connsiteY30" fmla="*/ 280987 h 804862"/>
              <a:gd name="connsiteX31" fmla="*/ 433387 w 740568"/>
              <a:gd name="connsiteY31" fmla="*/ 507206 h 80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40568" h="804862">
                <a:moveTo>
                  <a:pt x="433387" y="507206"/>
                </a:moveTo>
                <a:lnTo>
                  <a:pt x="323850" y="621506"/>
                </a:lnTo>
                <a:lnTo>
                  <a:pt x="271462" y="669131"/>
                </a:lnTo>
                <a:lnTo>
                  <a:pt x="252412" y="683418"/>
                </a:lnTo>
                <a:lnTo>
                  <a:pt x="0" y="804862"/>
                </a:lnTo>
                <a:lnTo>
                  <a:pt x="52387" y="719137"/>
                </a:lnTo>
                <a:lnTo>
                  <a:pt x="154781" y="585787"/>
                </a:lnTo>
                <a:lnTo>
                  <a:pt x="280987" y="400050"/>
                </a:lnTo>
                <a:lnTo>
                  <a:pt x="321468" y="328612"/>
                </a:lnTo>
                <a:lnTo>
                  <a:pt x="347662" y="271462"/>
                </a:lnTo>
                <a:lnTo>
                  <a:pt x="357187" y="235743"/>
                </a:lnTo>
                <a:lnTo>
                  <a:pt x="357187" y="204787"/>
                </a:lnTo>
                <a:lnTo>
                  <a:pt x="347662" y="173831"/>
                </a:lnTo>
                <a:lnTo>
                  <a:pt x="326231" y="142875"/>
                </a:lnTo>
                <a:lnTo>
                  <a:pt x="280987" y="100012"/>
                </a:lnTo>
                <a:lnTo>
                  <a:pt x="240506" y="64293"/>
                </a:lnTo>
                <a:lnTo>
                  <a:pt x="228600" y="45243"/>
                </a:lnTo>
                <a:lnTo>
                  <a:pt x="223837" y="26193"/>
                </a:lnTo>
                <a:cubicBezTo>
                  <a:pt x="228851" y="11153"/>
                  <a:pt x="228600" y="16926"/>
                  <a:pt x="228600" y="9525"/>
                </a:cubicBezTo>
                <a:lnTo>
                  <a:pt x="247650" y="2381"/>
                </a:lnTo>
                <a:lnTo>
                  <a:pt x="295275" y="0"/>
                </a:lnTo>
                <a:lnTo>
                  <a:pt x="381000" y="16668"/>
                </a:lnTo>
                <a:lnTo>
                  <a:pt x="490537" y="54768"/>
                </a:lnTo>
                <a:lnTo>
                  <a:pt x="611981" y="104775"/>
                </a:lnTo>
                <a:lnTo>
                  <a:pt x="700087" y="147637"/>
                </a:lnTo>
                <a:lnTo>
                  <a:pt x="728662" y="164306"/>
                </a:lnTo>
                <a:lnTo>
                  <a:pt x="738187" y="185737"/>
                </a:lnTo>
                <a:lnTo>
                  <a:pt x="740568" y="207168"/>
                </a:lnTo>
                <a:lnTo>
                  <a:pt x="733425" y="233362"/>
                </a:lnTo>
                <a:lnTo>
                  <a:pt x="711993" y="247650"/>
                </a:lnTo>
                <a:lnTo>
                  <a:pt x="659606" y="280987"/>
                </a:lnTo>
                <a:lnTo>
                  <a:pt x="433387" y="507206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0C8D40AD-2FF8-4DE8-940C-46068782A847}"/>
              </a:ext>
            </a:extLst>
          </p:cNvPr>
          <p:cNvSpPr/>
          <p:nvPr/>
        </p:nvSpPr>
        <p:spPr>
          <a:xfrm>
            <a:off x="5886451" y="3497263"/>
            <a:ext cx="2170113" cy="406400"/>
          </a:xfrm>
          <a:custGeom>
            <a:avLst/>
            <a:gdLst>
              <a:gd name="connsiteX0" fmla="*/ 726281 w 2169319"/>
              <a:gd name="connsiteY0" fmla="*/ 388144 h 404813"/>
              <a:gd name="connsiteX1" fmla="*/ 126206 w 2169319"/>
              <a:gd name="connsiteY1" fmla="*/ 404813 h 404813"/>
              <a:gd name="connsiteX2" fmla="*/ 0 w 2169319"/>
              <a:gd name="connsiteY2" fmla="*/ 326232 h 404813"/>
              <a:gd name="connsiteX3" fmla="*/ 152400 w 2169319"/>
              <a:gd name="connsiteY3" fmla="*/ 250032 h 404813"/>
              <a:gd name="connsiteX4" fmla="*/ 185738 w 2169319"/>
              <a:gd name="connsiteY4" fmla="*/ 247650 h 404813"/>
              <a:gd name="connsiteX5" fmla="*/ 392906 w 2169319"/>
              <a:gd name="connsiteY5" fmla="*/ 242888 h 404813"/>
              <a:gd name="connsiteX6" fmla="*/ 609600 w 2169319"/>
              <a:gd name="connsiteY6" fmla="*/ 230982 h 404813"/>
              <a:gd name="connsiteX7" fmla="*/ 921544 w 2169319"/>
              <a:gd name="connsiteY7" fmla="*/ 188119 h 404813"/>
              <a:gd name="connsiteX8" fmla="*/ 1038225 w 2169319"/>
              <a:gd name="connsiteY8" fmla="*/ 178594 h 404813"/>
              <a:gd name="connsiteX9" fmla="*/ 1259681 w 2169319"/>
              <a:gd name="connsiteY9" fmla="*/ 142875 h 404813"/>
              <a:gd name="connsiteX10" fmla="*/ 1554956 w 2169319"/>
              <a:gd name="connsiteY10" fmla="*/ 83344 h 404813"/>
              <a:gd name="connsiteX11" fmla="*/ 1626394 w 2169319"/>
              <a:gd name="connsiteY11" fmla="*/ 61913 h 404813"/>
              <a:gd name="connsiteX12" fmla="*/ 1721644 w 2169319"/>
              <a:gd name="connsiteY12" fmla="*/ 11907 h 404813"/>
              <a:gd name="connsiteX13" fmla="*/ 1747838 w 2169319"/>
              <a:gd name="connsiteY13" fmla="*/ 0 h 404813"/>
              <a:gd name="connsiteX14" fmla="*/ 1814513 w 2169319"/>
              <a:gd name="connsiteY14" fmla="*/ 7144 h 404813"/>
              <a:gd name="connsiteX15" fmla="*/ 1926431 w 2169319"/>
              <a:gd name="connsiteY15" fmla="*/ 23813 h 404813"/>
              <a:gd name="connsiteX16" fmla="*/ 2005013 w 2169319"/>
              <a:gd name="connsiteY16" fmla="*/ 42863 h 404813"/>
              <a:gd name="connsiteX17" fmla="*/ 2066925 w 2169319"/>
              <a:gd name="connsiteY17" fmla="*/ 64294 h 404813"/>
              <a:gd name="connsiteX18" fmla="*/ 2116931 w 2169319"/>
              <a:gd name="connsiteY18" fmla="*/ 90488 h 404813"/>
              <a:gd name="connsiteX19" fmla="*/ 2150269 w 2169319"/>
              <a:gd name="connsiteY19" fmla="*/ 111919 h 404813"/>
              <a:gd name="connsiteX20" fmla="*/ 2162175 w 2169319"/>
              <a:gd name="connsiteY20" fmla="*/ 123825 h 404813"/>
              <a:gd name="connsiteX21" fmla="*/ 2169319 w 2169319"/>
              <a:gd name="connsiteY21" fmla="*/ 145257 h 404813"/>
              <a:gd name="connsiteX22" fmla="*/ 2169319 w 2169319"/>
              <a:gd name="connsiteY22" fmla="*/ 180975 h 404813"/>
              <a:gd name="connsiteX23" fmla="*/ 2155031 w 2169319"/>
              <a:gd name="connsiteY23" fmla="*/ 207169 h 404813"/>
              <a:gd name="connsiteX24" fmla="*/ 2128838 w 2169319"/>
              <a:gd name="connsiteY24" fmla="*/ 235744 h 404813"/>
              <a:gd name="connsiteX25" fmla="*/ 2097881 w 2169319"/>
              <a:gd name="connsiteY25" fmla="*/ 247650 h 404813"/>
              <a:gd name="connsiteX26" fmla="*/ 2040731 w 2169319"/>
              <a:gd name="connsiteY26" fmla="*/ 261938 h 404813"/>
              <a:gd name="connsiteX27" fmla="*/ 1931194 w 2169319"/>
              <a:gd name="connsiteY27" fmla="*/ 266700 h 404813"/>
              <a:gd name="connsiteX28" fmla="*/ 1747838 w 2169319"/>
              <a:gd name="connsiteY28" fmla="*/ 283369 h 404813"/>
              <a:gd name="connsiteX29" fmla="*/ 1207294 w 2169319"/>
              <a:gd name="connsiteY29" fmla="*/ 345282 h 404813"/>
              <a:gd name="connsiteX30" fmla="*/ 1071563 w 2169319"/>
              <a:gd name="connsiteY30" fmla="*/ 361950 h 404813"/>
              <a:gd name="connsiteX31" fmla="*/ 726281 w 2169319"/>
              <a:gd name="connsiteY31" fmla="*/ 388144 h 40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169319" h="404813">
                <a:moveTo>
                  <a:pt x="726281" y="388144"/>
                </a:moveTo>
                <a:lnTo>
                  <a:pt x="126206" y="404813"/>
                </a:lnTo>
                <a:lnTo>
                  <a:pt x="0" y="326232"/>
                </a:lnTo>
                <a:lnTo>
                  <a:pt x="152400" y="250032"/>
                </a:lnTo>
                <a:lnTo>
                  <a:pt x="185738" y="247650"/>
                </a:lnTo>
                <a:lnTo>
                  <a:pt x="392906" y="242888"/>
                </a:lnTo>
                <a:lnTo>
                  <a:pt x="609600" y="230982"/>
                </a:lnTo>
                <a:lnTo>
                  <a:pt x="921544" y="188119"/>
                </a:lnTo>
                <a:lnTo>
                  <a:pt x="1038225" y="178594"/>
                </a:lnTo>
                <a:lnTo>
                  <a:pt x="1259681" y="142875"/>
                </a:lnTo>
                <a:lnTo>
                  <a:pt x="1554956" y="83344"/>
                </a:lnTo>
                <a:lnTo>
                  <a:pt x="1626394" y="61913"/>
                </a:lnTo>
                <a:lnTo>
                  <a:pt x="1721644" y="11907"/>
                </a:lnTo>
                <a:lnTo>
                  <a:pt x="1747838" y="0"/>
                </a:lnTo>
                <a:lnTo>
                  <a:pt x="1814513" y="7144"/>
                </a:lnTo>
                <a:lnTo>
                  <a:pt x="1926431" y="23813"/>
                </a:lnTo>
                <a:lnTo>
                  <a:pt x="2005013" y="42863"/>
                </a:lnTo>
                <a:lnTo>
                  <a:pt x="2066925" y="64294"/>
                </a:lnTo>
                <a:lnTo>
                  <a:pt x="2116931" y="90488"/>
                </a:lnTo>
                <a:lnTo>
                  <a:pt x="2150269" y="111919"/>
                </a:lnTo>
                <a:lnTo>
                  <a:pt x="2162175" y="123825"/>
                </a:lnTo>
                <a:lnTo>
                  <a:pt x="2169319" y="145257"/>
                </a:lnTo>
                <a:lnTo>
                  <a:pt x="2169319" y="180975"/>
                </a:lnTo>
                <a:lnTo>
                  <a:pt x="2155031" y="207169"/>
                </a:lnTo>
                <a:lnTo>
                  <a:pt x="2128838" y="235744"/>
                </a:lnTo>
                <a:lnTo>
                  <a:pt x="2097881" y="247650"/>
                </a:lnTo>
                <a:lnTo>
                  <a:pt x="2040731" y="261938"/>
                </a:lnTo>
                <a:lnTo>
                  <a:pt x="1931194" y="266700"/>
                </a:lnTo>
                <a:lnTo>
                  <a:pt x="1747838" y="283369"/>
                </a:lnTo>
                <a:lnTo>
                  <a:pt x="1207294" y="345282"/>
                </a:lnTo>
                <a:lnTo>
                  <a:pt x="1071563" y="361950"/>
                </a:lnTo>
                <a:lnTo>
                  <a:pt x="726281" y="388144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7AC45D70-2AF9-400A-9CB9-B4D2C9D800EB}"/>
              </a:ext>
            </a:extLst>
          </p:cNvPr>
          <p:cNvSpPr/>
          <p:nvPr/>
        </p:nvSpPr>
        <p:spPr>
          <a:xfrm>
            <a:off x="6727826" y="3767138"/>
            <a:ext cx="385763" cy="1846262"/>
          </a:xfrm>
          <a:custGeom>
            <a:avLst/>
            <a:gdLst>
              <a:gd name="connsiteX0" fmla="*/ 120250 w 385802"/>
              <a:gd name="connsiteY0" fmla="*/ 774109 h 1846336"/>
              <a:gd name="connsiteX1" fmla="*/ 122755 w 385802"/>
              <a:gd name="connsiteY1" fmla="*/ 443421 h 1846336"/>
              <a:gd name="connsiteX2" fmla="*/ 120250 w 385802"/>
              <a:gd name="connsiteY2" fmla="*/ 338203 h 1846336"/>
              <a:gd name="connsiteX3" fmla="*/ 112734 w 385802"/>
              <a:gd name="connsiteY3" fmla="*/ 255531 h 1846336"/>
              <a:gd name="connsiteX4" fmla="*/ 97703 w 385802"/>
              <a:gd name="connsiteY4" fmla="*/ 192901 h 1846336"/>
              <a:gd name="connsiteX5" fmla="*/ 72651 w 385802"/>
              <a:gd name="connsiteY5" fmla="*/ 135281 h 1846336"/>
              <a:gd name="connsiteX6" fmla="*/ 0 w 385802"/>
              <a:gd name="connsiteY6" fmla="*/ 0 h 1846336"/>
              <a:gd name="connsiteX7" fmla="*/ 167849 w 385802"/>
              <a:gd name="connsiteY7" fmla="*/ 40083 h 1846336"/>
              <a:gd name="connsiteX8" fmla="*/ 255531 w 385802"/>
              <a:gd name="connsiteY8" fmla="*/ 90187 h 1846336"/>
              <a:gd name="connsiteX9" fmla="*/ 293109 w 385802"/>
              <a:gd name="connsiteY9" fmla="*/ 137786 h 1846336"/>
              <a:gd name="connsiteX10" fmla="*/ 348224 w 385802"/>
              <a:gd name="connsiteY10" fmla="*/ 207932 h 1846336"/>
              <a:gd name="connsiteX11" fmla="*/ 373276 w 385802"/>
              <a:gd name="connsiteY11" fmla="*/ 250521 h 1846336"/>
              <a:gd name="connsiteX12" fmla="*/ 385802 w 385802"/>
              <a:gd name="connsiteY12" fmla="*/ 285593 h 1846336"/>
              <a:gd name="connsiteX13" fmla="*/ 378286 w 385802"/>
              <a:gd name="connsiteY13" fmla="*/ 315656 h 1846336"/>
              <a:gd name="connsiteX14" fmla="*/ 355739 w 385802"/>
              <a:gd name="connsiteY14" fmla="*/ 370770 h 1846336"/>
              <a:gd name="connsiteX15" fmla="*/ 345718 w 385802"/>
              <a:gd name="connsiteY15" fmla="*/ 491020 h 1846336"/>
              <a:gd name="connsiteX16" fmla="*/ 343213 w 385802"/>
              <a:gd name="connsiteY16" fmla="*/ 1079744 h 1846336"/>
              <a:gd name="connsiteX17" fmla="*/ 340708 w 385802"/>
              <a:gd name="connsiteY17" fmla="*/ 1252603 h 1846336"/>
              <a:gd name="connsiteX18" fmla="*/ 330687 w 385802"/>
              <a:gd name="connsiteY18" fmla="*/ 1483082 h 1846336"/>
              <a:gd name="connsiteX19" fmla="*/ 320666 w 385802"/>
              <a:gd name="connsiteY19" fmla="*/ 1763665 h 1846336"/>
              <a:gd name="connsiteX20" fmla="*/ 212942 w 385802"/>
              <a:gd name="connsiteY20" fmla="*/ 1846336 h 1846336"/>
              <a:gd name="connsiteX21" fmla="*/ 97703 w 385802"/>
              <a:gd name="connsiteY21" fmla="*/ 1781201 h 1846336"/>
              <a:gd name="connsiteX22" fmla="*/ 107724 w 385802"/>
              <a:gd name="connsiteY22" fmla="*/ 1553227 h 1846336"/>
              <a:gd name="connsiteX23" fmla="*/ 120250 w 385802"/>
              <a:gd name="connsiteY23" fmla="*/ 1227551 h 1846336"/>
              <a:gd name="connsiteX24" fmla="*/ 120250 w 385802"/>
              <a:gd name="connsiteY24" fmla="*/ 774109 h 1846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85802" h="1846336">
                <a:moveTo>
                  <a:pt x="120250" y="774109"/>
                </a:moveTo>
                <a:lnTo>
                  <a:pt x="122755" y="443421"/>
                </a:lnTo>
                <a:lnTo>
                  <a:pt x="120250" y="338203"/>
                </a:lnTo>
                <a:lnTo>
                  <a:pt x="112734" y="255531"/>
                </a:lnTo>
                <a:lnTo>
                  <a:pt x="97703" y="192901"/>
                </a:lnTo>
                <a:lnTo>
                  <a:pt x="72651" y="135281"/>
                </a:lnTo>
                <a:lnTo>
                  <a:pt x="0" y="0"/>
                </a:lnTo>
                <a:lnTo>
                  <a:pt x="167849" y="40083"/>
                </a:lnTo>
                <a:lnTo>
                  <a:pt x="255531" y="90187"/>
                </a:lnTo>
                <a:lnTo>
                  <a:pt x="293109" y="137786"/>
                </a:lnTo>
                <a:lnTo>
                  <a:pt x="348224" y="207932"/>
                </a:lnTo>
                <a:lnTo>
                  <a:pt x="373276" y="250521"/>
                </a:lnTo>
                <a:lnTo>
                  <a:pt x="385802" y="285593"/>
                </a:lnTo>
                <a:lnTo>
                  <a:pt x="378286" y="315656"/>
                </a:lnTo>
                <a:lnTo>
                  <a:pt x="355739" y="370770"/>
                </a:lnTo>
                <a:lnTo>
                  <a:pt x="345718" y="491020"/>
                </a:lnTo>
                <a:lnTo>
                  <a:pt x="343213" y="1079744"/>
                </a:lnTo>
                <a:lnTo>
                  <a:pt x="340708" y="1252603"/>
                </a:lnTo>
                <a:lnTo>
                  <a:pt x="330687" y="1483082"/>
                </a:lnTo>
                <a:lnTo>
                  <a:pt x="320666" y="1763665"/>
                </a:lnTo>
                <a:lnTo>
                  <a:pt x="212942" y="1846336"/>
                </a:lnTo>
                <a:lnTo>
                  <a:pt x="97703" y="1781201"/>
                </a:lnTo>
                <a:lnTo>
                  <a:pt x="107724" y="1553227"/>
                </a:lnTo>
                <a:lnTo>
                  <a:pt x="120250" y="1227551"/>
                </a:lnTo>
                <a:lnTo>
                  <a:pt x="120250" y="77410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801B43F2-67FE-412E-B4FD-9499AA43A23B}"/>
              </a:ext>
            </a:extLst>
          </p:cNvPr>
          <p:cNvSpPr/>
          <p:nvPr/>
        </p:nvSpPr>
        <p:spPr>
          <a:xfrm>
            <a:off x="5922963" y="4141789"/>
            <a:ext cx="1979612" cy="325437"/>
          </a:xfrm>
          <a:custGeom>
            <a:avLst/>
            <a:gdLst>
              <a:gd name="connsiteX0" fmla="*/ 496031 w 1979112"/>
              <a:gd name="connsiteY0" fmla="*/ 160333 h 325676"/>
              <a:gd name="connsiteX1" fmla="*/ 283088 w 1979112"/>
              <a:gd name="connsiteY1" fmla="*/ 170354 h 325676"/>
              <a:gd name="connsiteX2" fmla="*/ 135281 w 1979112"/>
              <a:gd name="connsiteY2" fmla="*/ 162838 h 325676"/>
              <a:gd name="connsiteX3" fmla="*/ 110229 w 1979112"/>
              <a:gd name="connsiteY3" fmla="*/ 165343 h 325676"/>
              <a:gd name="connsiteX4" fmla="*/ 0 w 1979112"/>
              <a:gd name="connsiteY4" fmla="*/ 212942 h 325676"/>
              <a:gd name="connsiteX5" fmla="*/ 105219 w 1979112"/>
              <a:gd name="connsiteY5" fmla="*/ 273067 h 325676"/>
              <a:gd name="connsiteX6" fmla="*/ 205427 w 1979112"/>
              <a:gd name="connsiteY6" fmla="*/ 298119 h 325676"/>
              <a:gd name="connsiteX7" fmla="*/ 355739 w 1979112"/>
              <a:gd name="connsiteY7" fmla="*/ 315656 h 325676"/>
              <a:gd name="connsiteX8" fmla="*/ 508557 w 1979112"/>
              <a:gd name="connsiteY8" fmla="*/ 320666 h 325676"/>
              <a:gd name="connsiteX9" fmla="*/ 663880 w 1979112"/>
              <a:gd name="connsiteY9" fmla="*/ 325676 h 325676"/>
              <a:gd name="connsiteX10" fmla="*/ 954483 w 1979112"/>
              <a:gd name="connsiteY10" fmla="*/ 315656 h 325676"/>
              <a:gd name="connsiteX11" fmla="*/ 1149889 w 1979112"/>
              <a:gd name="connsiteY11" fmla="*/ 298119 h 325676"/>
              <a:gd name="connsiteX12" fmla="*/ 1235066 w 1979112"/>
              <a:gd name="connsiteY12" fmla="*/ 288098 h 325676"/>
              <a:gd name="connsiteX13" fmla="*/ 1410431 w 1979112"/>
              <a:gd name="connsiteY13" fmla="*/ 270562 h 325676"/>
              <a:gd name="connsiteX14" fmla="*/ 1706045 w 1979112"/>
              <a:gd name="connsiteY14" fmla="*/ 237994 h 325676"/>
              <a:gd name="connsiteX15" fmla="*/ 1813769 w 1979112"/>
              <a:gd name="connsiteY15" fmla="*/ 227973 h 325676"/>
              <a:gd name="connsiteX16" fmla="*/ 1888925 w 1979112"/>
              <a:gd name="connsiteY16" fmla="*/ 212942 h 325676"/>
              <a:gd name="connsiteX17" fmla="*/ 1934019 w 1979112"/>
              <a:gd name="connsiteY17" fmla="*/ 192900 h 325676"/>
              <a:gd name="connsiteX18" fmla="*/ 1969092 w 1979112"/>
              <a:gd name="connsiteY18" fmla="*/ 167848 h 325676"/>
              <a:gd name="connsiteX19" fmla="*/ 1979112 w 1979112"/>
              <a:gd name="connsiteY19" fmla="*/ 145302 h 325676"/>
              <a:gd name="connsiteX20" fmla="*/ 1971597 w 1979112"/>
              <a:gd name="connsiteY20" fmla="*/ 117744 h 325676"/>
              <a:gd name="connsiteX21" fmla="*/ 1941534 w 1979112"/>
              <a:gd name="connsiteY21" fmla="*/ 87682 h 325676"/>
              <a:gd name="connsiteX22" fmla="*/ 1883915 w 1979112"/>
              <a:gd name="connsiteY22" fmla="*/ 47599 h 325676"/>
              <a:gd name="connsiteX23" fmla="*/ 1831305 w 1979112"/>
              <a:gd name="connsiteY23" fmla="*/ 25052 h 325676"/>
              <a:gd name="connsiteX24" fmla="*/ 1768675 w 1979112"/>
              <a:gd name="connsiteY24" fmla="*/ 7515 h 325676"/>
              <a:gd name="connsiteX25" fmla="*/ 1708550 w 1979112"/>
              <a:gd name="connsiteY25" fmla="*/ 0 h 325676"/>
              <a:gd name="connsiteX26" fmla="*/ 1658446 w 1979112"/>
              <a:gd name="connsiteY26" fmla="*/ 2505 h 325676"/>
              <a:gd name="connsiteX27" fmla="*/ 1615858 w 1979112"/>
              <a:gd name="connsiteY27" fmla="*/ 10020 h 325676"/>
              <a:gd name="connsiteX28" fmla="*/ 1523165 w 1979112"/>
              <a:gd name="connsiteY28" fmla="*/ 47599 h 325676"/>
              <a:gd name="connsiteX29" fmla="*/ 1455524 w 1979112"/>
              <a:gd name="connsiteY29" fmla="*/ 57619 h 325676"/>
              <a:gd name="connsiteX30" fmla="*/ 1144879 w 1979112"/>
              <a:gd name="connsiteY30" fmla="*/ 95197 h 325676"/>
              <a:gd name="connsiteX31" fmla="*/ 496031 w 1979112"/>
              <a:gd name="connsiteY31" fmla="*/ 160333 h 32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79112" h="325676">
                <a:moveTo>
                  <a:pt x="496031" y="160333"/>
                </a:moveTo>
                <a:lnTo>
                  <a:pt x="283088" y="170354"/>
                </a:lnTo>
                <a:lnTo>
                  <a:pt x="135281" y="162838"/>
                </a:lnTo>
                <a:lnTo>
                  <a:pt x="110229" y="165343"/>
                </a:lnTo>
                <a:cubicBezTo>
                  <a:pt x="73621" y="181519"/>
                  <a:pt x="40022" y="212942"/>
                  <a:pt x="0" y="212942"/>
                </a:cubicBezTo>
                <a:lnTo>
                  <a:pt x="105219" y="273067"/>
                </a:lnTo>
                <a:lnTo>
                  <a:pt x="205427" y="298119"/>
                </a:lnTo>
                <a:lnTo>
                  <a:pt x="355739" y="315656"/>
                </a:lnTo>
                <a:lnTo>
                  <a:pt x="508557" y="320666"/>
                </a:lnTo>
                <a:lnTo>
                  <a:pt x="663880" y="325676"/>
                </a:lnTo>
                <a:lnTo>
                  <a:pt x="954483" y="315656"/>
                </a:lnTo>
                <a:lnTo>
                  <a:pt x="1149889" y="298119"/>
                </a:lnTo>
                <a:lnTo>
                  <a:pt x="1235066" y="288098"/>
                </a:lnTo>
                <a:lnTo>
                  <a:pt x="1410431" y="270562"/>
                </a:lnTo>
                <a:lnTo>
                  <a:pt x="1706045" y="237994"/>
                </a:lnTo>
                <a:lnTo>
                  <a:pt x="1813769" y="227973"/>
                </a:lnTo>
                <a:lnTo>
                  <a:pt x="1888925" y="212942"/>
                </a:lnTo>
                <a:lnTo>
                  <a:pt x="1934019" y="192900"/>
                </a:lnTo>
                <a:lnTo>
                  <a:pt x="1969092" y="167848"/>
                </a:lnTo>
                <a:lnTo>
                  <a:pt x="1979112" y="145302"/>
                </a:lnTo>
                <a:lnTo>
                  <a:pt x="1971597" y="117744"/>
                </a:lnTo>
                <a:lnTo>
                  <a:pt x="1941534" y="87682"/>
                </a:lnTo>
                <a:lnTo>
                  <a:pt x="1883915" y="47599"/>
                </a:lnTo>
                <a:lnTo>
                  <a:pt x="1831305" y="25052"/>
                </a:lnTo>
                <a:lnTo>
                  <a:pt x="1768675" y="7515"/>
                </a:lnTo>
                <a:lnTo>
                  <a:pt x="1708550" y="0"/>
                </a:lnTo>
                <a:lnTo>
                  <a:pt x="1658446" y="2505"/>
                </a:lnTo>
                <a:lnTo>
                  <a:pt x="1615858" y="10020"/>
                </a:lnTo>
                <a:lnTo>
                  <a:pt x="1523165" y="47599"/>
                </a:lnTo>
                <a:lnTo>
                  <a:pt x="1455524" y="57619"/>
                </a:lnTo>
                <a:lnTo>
                  <a:pt x="1144879" y="95197"/>
                </a:lnTo>
                <a:lnTo>
                  <a:pt x="496031" y="160333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27DB2A5F-273D-400A-BCCD-A673B9FF455F}"/>
              </a:ext>
            </a:extLst>
          </p:cNvPr>
          <p:cNvSpPr/>
          <p:nvPr/>
        </p:nvSpPr>
        <p:spPr>
          <a:xfrm>
            <a:off x="5867401" y="4719638"/>
            <a:ext cx="2011363" cy="328612"/>
          </a:xfrm>
          <a:custGeom>
            <a:avLst/>
            <a:gdLst>
              <a:gd name="connsiteX0" fmla="*/ 851769 w 2011680"/>
              <a:gd name="connsiteY0" fmla="*/ 132776 h 328182"/>
              <a:gd name="connsiteX1" fmla="*/ 576197 w 2011680"/>
              <a:gd name="connsiteY1" fmla="*/ 157828 h 328182"/>
              <a:gd name="connsiteX2" fmla="*/ 278077 w 2011680"/>
              <a:gd name="connsiteY2" fmla="*/ 170354 h 328182"/>
              <a:gd name="connsiteX3" fmla="*/ 142796 w 2011680"/>
              <a:gd name="connsiteY3" fmla="*/ 165344 h 328182"/>
              <a:gd name="connsiteX4" fmla="*/ 0 w 2011680"/>
              <a:gd name="connsiteY4" fmla="*/ 215448 h 328182"/>
              <a:gd name="connsiteX5" fmla="*/ 155322 w 2011680"/>
              <a:gd name="connsiteY5" fmla="*/ 323172 h 328182"/>
              <a:gd name="connsiteX6" fmla="*/ 270562 w 2011680"/>
              <a:gd name="connsiteY6" fmla="*/ 328182 h 328182"/>
              <a:gd name="connsiteX7" fmla="*/ 413358 w 2011680"/>
              <a:gd name="connsiteY7" fmla="*/ 328182 h 328182"/>
              <a:gd name="connsiteX8" fmla="*/ 611270 w 2011680"/>
              <a:gd name="connsiteY8" fmla="*/ 320666 h 328182"/>
              <a:gd name="connsiteX9" fmla="*/ 731520 w 2011680"/>
              <a:gd name="connsiteY9" fmla="*/ 315656 h 328182"/>
              <a:gd name="connsiteX10" fmla="*/ 997071 w 2011680"/>
              <a:gd name="connsiteY10" fmla="*/ 295614 h 328182"/>
              <a:gd name="connsiteX11" fmla="*/ 1202498 w 2011680"/>
              <a:gd name="connsiteY11" fmla="*/ 278078 h 328182"/>
              <a:gd name="connsiteX12" fmla="*/ 1387883 w 2011680"/>
              <a:gd name="connsiteY12" fmla="*/ 268057 h 328182"/>
              <a:gd name="connsiteX13" fmla="*/ 1698529 w 2011680"/>
              <a:gd name="connsiteY13" fmla="*/ 255531 h 328182"/>
              <a:gd name="connsiteX14" fmla="*/ 1873893 w 2011680"/>
              <a:gd name="connsiteY14" fmla="*/ 250521 h 328182"/>
              <a:gd name="connsiteX15" fmla="*/ 1956565 w 2011680"/>
              <a:gd name="connsiteY15" fmla="*/ 237995 h 328182"/>
              <a:gd name="connsiteX16" fmla="*/ 1989133 w 2011680"/>
              <a:gd name="connsiteY16" fmla="*/ 222963 h 328182"/>
              <a:gd name="connsiteX17" fmla="*/ 2009174 w 2011680"/>
              <a:gd name="connsiteY17" fmla="*/ 202922 h 328182"/>
              <a:gd name="connsiteX18" fmla="*/ 2011680 w 2011680"/>
              <a:gd name="connsiteY18" fmla="*/ 175365 h 328182"/>
              <a:gd name="connsiteX19" fmla="*/ 1999154 w 2011680"/>
              <a:gd name="connsiteY19" fmla="*/ 147807 h 328182"/>
              <a:gd name="connsiteX20" fmla="*/ 1964081 w 2011680"/>
              <a:gd name="connsiteY20" fmla="*/ 120250 h 328182"/>
              <a:gd name="connsiteX21" fmla="*/ 1746128 w 2011680"/>
              <a:gd name="connsiteY21" fmla="*/ 32568 h 328182"/>
              <a:gd name="connsiteX22" fmla="*/ 1643414 w 2011680"/>
              <a:gd name="connsiteY22" fmla="*/ 0 h 328182"/>
              <a:gd name="connsiteX23" fmla="*/ 1538196 w 2011680"/>
              <a:gd name="connsiteY23" fmla="*/ 35073 h 328182"/>
              <a:gd name="connsiteX24" fmla="*/ 1427967 w 2011680"/>
              <a:gd name="connsiteY24" fmla="*/ 60125 h 328182"/>
              <a:gd name="connsiteX25" fmla="*/ 1157404 w 2011680"/>
              <a:gd name="connsiteY25" fmla="*/ 105219 h 328182"/>
              <a:gd name="connsiteX26" fmla="*/ 851769 w 2011680"/>
              <a:gd name="connsiteY26" fmla="*/ 132776 h 32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011680" h="328182">
                <a:moveTo>
                  <a:pt x="851769" y="132776"/>
                </a:moveTo>
                <a:lnTo>
                  <a:pt x="576197" y="157828"/>
                </a:lnTo>
                <a:lnTo>
                  <a:pt x="278077" y="170354"/>
                </a:lnTo>
                <a:lnTo>
                  <a:pt x="142796" y="165344"/>
                </a:lnTo>
                <a:lnTo>
                  <a:pt x="0" y="215448"/>
                </a:lnTo>
                <a:lnTo>
                  <a:pt x="155322" y="323172"/>
                </a:lnTo>
                <a:lnTo>
                  <a:pt x="270562" y="328182"/>
                </a:lnTo>
                <a:lnTo>
                  <a:pt x="413358" y="328182"/>
                </a:lnTo>
                <a:lnTo>
                  <a:pt x="611270" y="320666"/>
                </a:lnTo>
                <a:lnTo>
                  <a:pt x="731520" y="315656"/>
                </a:lnTo>
                <a:lnTo>
                  <a:pt x="997071" y="295614"/>
                </a:lnTo>
                <a:lnTo>
                  <a:pt x="1202498" y="278078"/>
                </a:lnTo>
                <a:lnTo>
                  <a:pt x="1387883" y="268057"/>
                </a:lnTo>
                <a:lnTo>
                  <a:pt x="1698529" y="255531"/>
                </a:lnTo>
                <a:lnTo>
                  <a:pt x="1873893" y="250521"/>
                </a:lnTo>
                <a:lnTo>
                  <a:pt x="1956565" y="237995"/>
                </a:lnTo>
                <a:lnTo>
                  <a:pt x="1989133" y="222963"/>
                </a:lnTo>
                <a:lnTo>
                  <a:pt x="2009174" y="202922"/>
                </a:lnTo>
                <a:lnTo>
                  <a:pt x="2011680" y="175365"/>
                </a:lnTo>
                <a:lnTo>
                  <a:pt x="1999154" y="147807"/>
                </a:lnTo>
                <a:lnTo>
                  <a:pt x="1964081" y="120250"/>
                </a:lnTo>
                <a:lnTo>
                  <a:pt x="1746128" y="32568"/>
                </a:lnTo>
                <a:lnTo>
                  <a:pt x="1643414" y="0"/>
                </a:lnTo>
                <a:lnTo>
                  <a:pt x="1538196" y="35073"/>
                </a:lnTo>
                <a:lnTo>
                  <a:pt x="1427967" y="60125"/>
                </a:lnTo>
                <a:lnTo>
                  <a:pt x="1157404" y="105219"/>
                </a:lnTo>
                <a:lnTo>
                  <a:pt x="851769" y="132776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81914463-CB37-413B-B2FC-2ABDDB2D1636}"/>
              </a:ext>
            </a:extLst>
          </p:cNvPr>
          <p:cNvSpPr/>
          <p:nvPr/>
        </p:nvSpPr>
        <p:spPr>
          <a:xfrm>
            <a:off x="5865814" y="5424488"/>
            <a:ext cx="2435225" cy="330200"/>
          </a:xfrm>
          <a:custGeom>
            <a:avLst/>
            <a:gdLst>
              <a:gd name="connsiteX0" fmla="*/ 894359 w 2435060"/>
              <a:gd name="connsiteY0" fmla="*/ 283088 h 330687"/>
              <a:gd name="connsiteX1" fmla="*/ 1114817 w 2435060"/>
              <a:gd name="connsiteY1" fmla="*/ 273067 h 330687"/>
              <a:gd name="connsiteX2" fmla="*/ 1427967 w 2435060"/>
              <a:gd name="connsiteY2" fmla="*/ 265552 h 330687"/>
              <a:gd name="connsiteX3" fmla="*/ 1503124 w 2435060"/>
              <a:gd name="connsiteY3" fmla="*/ 265552 h 330687"/>
              <a:gd name="connsiteX4" fmla="*/ 1650931 w 2435060"/>
              <a:gd name="connsiteY4" fmla="*/ 263046 h 330687"/>
              <a:gd name="connsiteX5" fmla="*/ 1768675 w 2435060"/>
              <a:gd name="connsiteY5" fmla="*/ 265552 h 330687"/>
              <a:gd name="connsiteX6" fmla="*/ 1903956 w 2435060"/>
              <a:gd name="connsiteY6" fmla="*/ 270562 h 330687"/>
              <a:gd name="connsiteX7" fmla="*/ 2039238 w 2435060"/>
              <a:gd name="connsiteY7" fmla="*/ 285593 h 330687"/>
              <a:gd name="connsiteX8" fmla="*/ 2141951 w 2435060"/>
              <a:gd name="connsiteY8" fmla="*/ 298119 h 330687"/>
              <a:gd name="connsiteX9" fmla="*/ 2234644 w 2435060"/>
              <a:gd name="connsiteY9" fmla="*/ 310645 h 330687"/>
              <a:gd name="connsiteX10" fmla="*/ 2317315 w 2435060"/>
              <a:gd name="connsiteY10" fmla="*/ 325677 h 330687"/>
              <a:gd name="connsiteX11" fmla="*/ 2349883 w 2435060"/>
              <a:gd name="connsiteY11" fmla="*/ 328182 h 330687"/>
              <a:gd name="connsiteX12" fmla="*/ 2379946 w 2435060"/>
              <a:gd name="connsiteY12" fmla="*/ 318161 h 330687"/>
              <a:gd name="connsiteX13" fmla="*/ 2420029 w 2435060"/>
              <a:gd name="connsiteY13" fmla="*/ 293109 h 330687"/>
              <a:gd name="connsiteX14" fmla="*/ 2430050 w 2435060"/>
              <a:gd name="connsiteY14" fmla="*/ 273067 h 330687"/>
              <a:gd name="connsiteX15" fmla="*/ 2435060 w 2435060"/>
              <a:gd name="connsiteY15" fmla="*/ 250520 h 330687"/>
              <a:gd name="connsiteX16" fmla="*/ 2415018 w 2435060"/>
              <a:gd name="connsiteY16" fmla="*/ 220458 h 330687"/>
              <a:gd name="connsiteX17" fmla="*/ 2324831 w 2435060"/>
              <a:gd name="connsiteY17" fmla="*/ 157828 h 330687"/>
              <a:gd name="connsiteX18" fmla="*/ 2194560 w 2435060"/>
              <a:gd name="connsiteY18" fmla="*/ 77661 h 330687"/>
              <a:gd name="connsiteX19" fmla="*/ 2091847 w 2435060"/>
              <a:gd name="connsiteY19" fmla="*/ 22547 h 330687"/>
              <a:gd name="connsiteX20" fmla="*/ 2029217 w 2435060"/>
              <a:gd name="connsiteY20" fmla="*/ 0 h 330687"/>
              <a:gd name="connsiteX21" fmla="*/ 1984123 w 2435060"/>
              <a:gd name="connsiteY21" fmla="*/ 10021 h 330687"/>
              <a:gd name="connsiteX22" fmla="*/ 1878904 w 2435060"/>
              <a:gd name="connsiteY22" fmla="*/ 40083 h 330687"/>
              <a:gd name="connsiteX23" fmla="*/ 1548217 w 2435060"/>
              <a:gd name="connsiteY23" fmla="*/ 62630 h 330687"/>
              <a:gd name="connsiteX24" fmla="*/ 741541 w 2435060"/>
              <a:gd name="connsiteY24" fmla="*/ 122755 h 330687"/>
              <a:gd name="connsiteX25" fmla="*/ 300625 w 2435060"/>
              <a:gd name="connsiteY25" fmla="*/ 160333 h 330687"/>
              <a:gd name="connsiteX26" fmla="*/ 122755 w 2435060"/>
              <a:gd name="connsiteY26" fmla="*/ 172859 h 330687"/>
              <a:gd name="connsiteX27" fmla="*/ 0 w 2435060"/>
              <a:gd name="connsiteY27" fmla="*/ 253026 h 330687"/>
              <a:gd name="connsiteX28" fmla="*/ 132776 w 2435060"/>
              <a:gd name="connsiteY28" fmla="*/ 330687 h 330687"/>
              <a:gd name="connsiteX29" fmla="*/ 303130 w 2435060"/>
              <a:gd name="connsiteY29" fmla="*/ 318161 h 330687"/>
              <a:gd name="connsiteX30" fmla="*/ 548640 w 2435060"/>
              <a:gd name="connsiteY30" fmla="*/ 303130 h 330687"/>
              <a:gd name="connsiteX31" fmla="*/ 729015 w 2435060"/>
              <a:gd name="connsiteY31" fmla="*/ 293109 h 330687"/>
              <a:gd name="connsiteX32" fmla="*/ 894359 w 2435060"/>
              <a:gd name="connsiteY32" fmla="*/ 283088 h 33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435060" h="330687">
                <a:moveTo>
                  <a:pt x="894359" y="283088"/>
                </a:moveTo>
                <a:lnTo>
                  <a:pt x="1114817" y="273067"/>
                </a:lnTo>
                <a:lnTo>
                  <a:pt x="1427967" y="265552"/>
                </a:lnTo>
                <a:lnTo>
                  <a:pt x="1503124" y="265552"/>
                </a:lnTo>
                <a:lnTo>
                  <a:pt x="1650931" y="263046"/>
                </a:lnTo>
                <a:lnTo>
                  <a:pt x="1768675" y="265552"/>
                </a:lnTo>
                <a:lnTo>
                  <a:pt x="1903956" y="270562"/>
                </a:lnTo>
                <a:lnTo>
                  <a:pt x="2039238" y="285593"/>
                </a:lnTo>
                <a:lnTo>
                  <a:pt x="2141951" y="298119"/>
                </a:lnTo>
                <a:lnTo>
                  <a:pt x="2234644" y="310645"/>
                </a:lnTo>
                <a:lnTo>
                  <a:pt x="2317315" y="325677"/>
                </a:lnTo>
                <a:lnTo>
                  <a:pt x="2349883" y="328182"/>
                </a:lnTo>
                <a:lnTo>
                  <a:pt x="2379946" y="318161"/>
                </a:lnTo>
                <a:lnTo>
                  <a:pt x="2420029" y="293109"/>
                </a:lnTo>
                <a:lnTo>
                  <a:pt x="2430050" y="273067"/>
                </a:lnTo>
                <a:lnTo>
                  <a:pt x="2435060" y="250520"/>
                </a:lnTo>
                <a:lnTo>
                  <a:pt x="2415018" y="220458"/>
                </a:lnTo>
                <a:lnTo>
                  <a:pt x="2324831" y="157828"/>
                </a:lnTo>
                <a:lnTo>
                  <a:pt x="2194560" y="77661"/>
                </a:lnTo>
                <a:lnTo>
                  <a:pt x="2091847" y="22547"/>
                </a:lnTo>
                <a:lnTo>
                  <a:pt x="2029217" y="0"/>
                </a:lnTo>
                <a:lnTo>
                  <a:pt x="1984123" y="10021"/>
                </a:lnTo>
                <a:lnTo>
                  <a:pt x="1878904" y="40083"/>
                </a:lnTo>
                <a:lnTo>
                  <a:pt x="1548217" y="62630"/>
                </a:lnTo>
                <a:lnTo>
                  <a:pt x="741541" y="122755"/>
                </a:lnTo>
                <a:lnTo>
                  <a:pt x="300625" y="160333"/>
                </a:lnTo>
                <a:lnTo>
                  <a:pt x="122755" y="172859"/>
                </a:lnTo>
                <a:lnTo>
                  <a:pt x="0" y="253026"/>
                </a:lnTo>
                <a:lnTo>
                  <a:pt x="132776" y="330687"/>
                </a:lnTo>
                <a:cubicBezTo>
                  <a:pt x="189556" y="326450"/>
                  <a:pt x="246192" y="318161"/>
                  <a:pt x="303130" y="318161"/>
                </a:cubicBezTo>
                <a:lnTo>
                  <a:pt x="548640" y="303130"/>
                </a:lnTo>
                <a:lnTo>
                  <a:pt x="729015" y="293109"/>
                </a:lnTo>
                <a:lnTo>
                  <a:pt x="894359" y="283088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40564ED-D2D9-4069-9A04-2400F99BE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581" y="1374637"/>
            <a:ext cx="4499238" cy="465165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3A8AB7B-B160-4B37-80B7-BEDA89537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9361" y="1418949"/>
            <a:ext cx="4499238" cy="4651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5" grpId="0" animBg="1"/>
      <p:bldP spid="1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22" grpId="0" animBg="1"/>
      <p:bldP spid="20" grpId="0" animBg="1"/>
      <p:bldP spid="24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B3CC508-04A3-4A6F-A99F-B819E6356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381" y="1103174"/>
            <a:ext cx="4499238" cy="465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46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1EBFCAD6-9F40-4255-B353-AA05E1D31B33}"/>
              </a:ext>
            </a:extLst>
          </p:cNvPr>
          <p:cNvSpPr/>
          <p:nvPr/>
        </p:nvSpPr>
        <p:spPr>
          <a:xfrm>
            <a:off x="4405313" y="1604963"/>
            <a:ext cx="938212" cy="698500"/>
          </a:xfrm>
          <a:custGeom>
            <a:avLst/>
            <a:gdLst>
              <a:gd name="connsiteX0" fmla="*/ 364331 w 938212"/>
              <a:gd name="connsiteY0" fmla="*/ 404812 h 697706"/>
              <a:gd name="connsiteX1" fmla="*/ 26193 w 938212"/>
              <a:gd name="connsiteY1" fmla="*/ 83343 h 697706"/>
              <a:gd name="connsiteX2" fmla="*/ 11906 w 938212"/>
              <a:gd name="connsiteY2" fmla="*/ 66675 h 697706"/>
              <a:gd name="connsiteX3" fmla="*/ 4762 w 938212"/>
              <a:gd name="connsiteY3" fmla="*/ 45243 h 697706"/>
              <a:gd name="connsiteX4" fmla="*/ 0 w 938212"/>
              <a:gd name="connsiteY4" fmla="*/ 23812 h 697706"/>
              <a:gd name="connsiteX5" fmla="*/ 2381 w 938212"/>
              <a:gd name="connsiteY5" fmla="*/ 7143 h 697706"/>
              <a:gd name="connsiteX6" fmla="*/ 19050 w 938212"/>
              <a:gd name="connsiteY6" fmla="*/ 0 h 697706"/>
              <a:gd name="connsiteX7" fmla="*/ 52387 w 938212"/>
              <a:gd name="connsiteY7" fmla="*/ 7143 h 697706"/>
              <a:gd name="connsiteX8" fmla="*/ 692943 w 938212"/>
              <a:gd name="connsiteY8" fmla="*/ 288131 h 697706"/>
              <a:gd name="connsiteX9" fmla="*/ 792956 w 938212"/>
              <a:gd name="connsiteY9" fmla="*/ 338137 h 697706"/>
              <a:gd name="connsiteX10" fmla="*/ 847725 w 938212"/>
              <a:gd name="connsiteY10" fmla="*/ 376237 h 697706"/>
              <a:gd name="connsiteX11" fmla="*/ 895350 w 938212"/>
              <a:gd name="connsiteY11" fmla="*/ 428625 h 697706"/>
              <a:gd name="connsiteX12" fmla="*/ 921543 w 938212"/>
              <a:gd name="connsiteY12" fmla="*/ 471487 h 697706"/>
              <a:gd name="connsiteX13" fmla="*/ 935831 w 938212"/>
              <a:gd name="connsiteY13" fmla="*/ 511968 h 697706"/>
              <a:gd name="connsiteX14" fmla="*/ 938212 w 938212"/>
              <a:gd name="connsiteY14" fmla="*/ 559593 h 697706"/>
              <a:gd name="connsiteX15" fmla="*/ 933450 w 938212"/>
              <a:gd name="connsiteY15" fmla="*/ 604837 h 697706"/>
              <a:gd name="connsiteX16" fmla="*/ 921543 w 938212"/>
              <a:gd name="connsiteY16" fmla="*/ 645318 h 697706"/>
              <a:gd name="connsiteX17" fmla="*/ 907256 w 938212"/>
              <a:gd name="connsiteY17" fmla="*/ 666750 h 697706"/>
              <a:gd name="connsiteX18" fmla="*/ 885825 w 938212"/>
              <a:gd name="connsiteY18" fmla="*/ 681037 h 697706"/>
              <a:gd name="connsiteX19" fmla="*/ 857250 w 938212"/>
              <a:gd name="connsiteY19" fmla="*/ 692943 h 697706"/>
              <a:gd name="connsiteX20" fmla="*/ 819150 w 938212"/>
              <a:gd name="connsiteY20" fmla="*/ 697706 h 697706"/>
              <a:gd name="connsiteX21" fmla="*/ 766762 w 938212"/>
              <a:gd name="connsiteY21" fmla="*/ 692943 h 697706"/>
              <a:gd name="connsiteX22" fmla="*/ 704850 w 938212"/>
              <a:gd name="connsiteY22" fmla="*/ 681037 h 697706"/>
              <a:gd name="connsiteX23" fmla="*/ 640556 w 938212"/>
              <a:gd name="connsiteY23" fmla="*/ 647700 h 697706"/>
              <a:gd name="connsiteX24" fmla="*/ 557212 w 938212"/>
              <a:gd name="connsiteY24" fmla="*/ 583406 h 697706"/>
              <a:gd name="connsiteX25" fmla="*/ 364331 w 938212"/>
              <a:gd name="connsiteY25" fmla="*/ 404812 h 69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38212" h="697706">
                <a:moveTo>
                  <a:pt x="364331" y="404812"/>
                </a:moveTo>
                <a:lnTo>
                  <a:pt x="26193" y="83343"/>
                </a:lnTo>
                <a:lnTo>
                  <a:pt x="11906" y="66675"/>
                </a:lnTo>
                <a:lnTo>
                  <a:pt x="4762" y="45243"/>
                </a:lnTo>
                <a:lnTo>
                  <a:pt x="0" y="23812"/>
                </a:lnTo>
                <a:lnTo>
                  <a:pt x="2381" y="7143"/>
                </a:lnTo>
                <a:lnTo>
                  <a:pt x="19050" y="0"/>
                </a:lnTo>
                <a:lnTo>
                  <a:pt x="52387" y="7143"/>
                </a:lnTo>
                <a:lnTo>
                  <a:pt x="692943" y="288131"/>
                </a:lnTo>
                <a:lnTo>
                  <a:pt x="792956" y="338137"/>
                </a:lnTo>
                <a:lnTo>
                  <a:pt x="847725" y="376237"/>
                </a:lnTo>
                <a:lnTo>
                  <a:pt x="895350" y="428625"/>
                </a:lnTo>
                <a:lnTo>
                  <a:pt x="921543" y="471487"/>
                </a:lnTo>
                <a:lnTo>
                  <a:pt x="935831" y="511968"/>
                </a:lnTo>
                <a:lnTo>
                  <a:pt x="938212" y="559593"/>
                </a:lnTo>
                <a:lnTo>
                  <a:pt x="933450" y="604837"/>
                </a:lnTo>
                <a:lnTo>
                  <a:pt x="921543" y="645318"/>
                </a:lnTo>
                <a:lnTo>
                  <a:pt x="907256" y="666750"/>
                </a:lnTo>
                <a:lnTo>
                  <a:pt x="885825" y="681037"/>
                </a:lnTo>
                <a:lnTo>
                  <a:pt x="857250" y="692943"/>
                </a:lnTo>
                <a:lnTo>
                  <a:pt x="819150" y="697706"/>
                </a:lnTo>
                <a:lnTo>
                  <a:pt x="766762" y="692943"/>
                </a:lnTo>
                <a:lnTo>
                  <a:pt x="704850" y="681037"/>
                </a:lnTo>
                <a:lnTo>
                  <a:pt x="640556" y="647700"/>
                </a:lnTo>
                <a:lnTo>
                  <a:pt x="557212" y="583406"/>
                </a:lnTo>
                <a:lnTo>
                  <a:pt x="364331" y="40481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D831721A-0A2E-465C-AB45-53A0A3951ACF}"/>
              </a:ext>
            </a:extLst>
          </p:cNvPr>
          <p:cNvSpPr/>
          <p:nvPr/>
        </p:nvSpPr>
        <p:spPr>
          <a:xfrm>
            <a:off x="3603626" y="2522538"/>
            <a:ext cx="2016125" cy="596900"/>
          </a:xfrm>
          <a:custGeom>
            <a:avLst/>
            <a:gdLst>
              <a:gd name="connsiteX0" fmla="*/ 831057 w 2016919"/>
              <a:gd name="connsiteY0" fmla="*/ 485775 h 597694"/>
              <a:gd name="connsiteX1" fmla="*/ 595313 w 2016919"/>
              <a:gd name="connsiteY1" fmla="*/ 559594 h 597694"/>
              <a:gd name="connsiteX2" fmla="*/ 533400 w 2016919"/>
              <a:gd name="connsiteY2" fmla="*/ 576262 h 597694"/>
              <a:gd name="connsiteX3" fmla="*/ 461963 w 2016919"/>
              <a:gd name="connsiteY3" fmla="*/ 590550 h 597694"/>
              <a:gd name="connsiteX4" fmla="*/ 397669 w 2016919"/>
              <a:gd name="connsiteY4" fmla="*/ 595312 h 597694"/>
              <a:gd name="connsiteX5" fmla="*/ 347663 w 2016919"/>
              <a:gd name="connsiteY5" fmla="*/ 597694 h 597694"/>
              <a:gd name="connsiteX6" fmla="*/ 297657 w 2016919"/>
              <a:gd name="connsiteY6" fmla="*/ 590550 h 597694"/>
              <a:gd name="connsiteX7" fmla="*/ 259557 w 2016919"/>
              <a:gd name="connsiteY7" fmla="*/ 576262 h 597694"/>
              <a:gd name="connsiteX8" fmla="*/ 216694 w 2016919"/>
              <a:gd name="connsiteY8" fmla="*/ 545306 h 597694"/>
              <a:gd name="connsiteX9" fmla="*/ 159544 w 2016919"/>
              <a:gd name="connsiteY9" fmla="*/ 495300 h 597694"/>
              <a:gd name="connsiteX10" fmla="*/ 116682 w 2016919"/>
              <a:gd name="connsiteY10" fmla="*/ 442912 h 597694"/>
              <a:gd name="connsiteX11" fmla="*/ 64294 w 2016919"/>
              <a:gd name="connsiteY11" fmla="*/ 371475 h 597694"/>
              <a:gd name="connsiteX12" fmla="*/ 11907 w 2016919"/>
              <a:gd name="connsiteY12" fmla="*/ 295275 h 597694"/>
              <a:gd name="connsiteX13" fmla="*/ 0 w 2016919"/>
              <a:gd name="connsiteY13" fmla="*/ 266700 h 597694"/>
              <a:gd name="connsiteX14" fmla="*/ 0 w 2016919"/>
              <a:gd name="connsiteY14" fmla="*/ 250031 h 597694"/>
              <a:gd name="connsiteX15" fmla="*/ 7144 w 2016919"/>
              <a:gd name="connsiteY15" fmla="*/ 235744 h 597694"/>
              <a:gd name="connsiteX16" fmla="*/ 21432 w 2016919"/>
              <a:gd name="connsiteY16" fmla="*/ 230981 h 597694"/>
              <a:gd name="connsiteX17" fmla="*/ 50007 w 2016919"/>
              <a:gd name="connsiteY17" fmla="*/ 235744 h 597694"/>
              <a:gd name="connsiteX18" fmla="*/ 109538 w 2016919"/>
              <a:gd name="connsiteY18" fmla="*/ 269081 h 597694"/>
              <a:gd name="connsiteX19" fmla="*/ 147638 w 2016919"/>
              <a:gd name="connsiteY19" fmla="*/ 285750 h 597694"/>
              <a:gd name="connsiteX20" fmla="*/ 190500 w 2016919"/>
              <a:gd name="connsiteY20" fmla="*/ 302419 h 597694"/>
              <a:gd name="connsiteX21" fmla="*/ 276225 w 2016919"/>
              <a:gd name="connsiteY21" fmla="*/ 319087 h 597694"/>
              <a:gd name="connsiteX22" fmla="*/ 366713 w 2016919"/>
              <a:gd name="connsiteY22" fmla="*/ 328612 h 597694"/>
              <a:gd name="connsiteX23" fmla="*/ 411957 w 2016919"/>
              <a:gd name="connsiteY23" fmla="*/ 330994 h 597694"/>
              <a:gd name="connsiteX24" fmla="*/ 464344 w 2016919"/>
              <a:gd name="connsiteY24" fmla="*/ 330994 h 597694"/>
              <a:gd name="connsiteX25" fmla="*/ 554832 w 2016919"/>
              <a:gd name="connsiteY25" fmla="*/ 319087 h 597694"/>
              <a:gd name="connsiteX26" fmla="*/ 1557338 w 2016919"/>
              <a:gd name="connsiteY26" fmla="*/ 80962 h 597694"/>
              <a:gd name="connsiteX27" fmla="*/ 1590675 w 2016919"/>
              <a:gd name="connsiteY27" fmla="*/ 69056 h 597694"/>
              <a:gd name="connsiteX28" fmla="*/ 1628775 w 2016919"/>
              <a:gd name="connsiteY28" fmla="*/ 40481 h 597694"/>
              <a:gd name="connsiteX29" fmla="*/ 1678782 w 2016919"/>
              <a:gd name="connsiteY29" fmla="*/ 0 h 597694"/>
              <a:gd name="connsiteX30" fmla="*/ 1693069 w 2016919"/>
              <a:gd name="connsiteY30" fmla="*/ 0 h 597694"/>
              <a:gd name="connsiteX31" fmla="*/ 1752600 w 2016919"/>
              <a:gd name="connsiteY31" fmla="*/ 35719 h 597694"/>
              <a:gd name="connsiteX32" fmla="*/ 1888332 w 2016919"/>
              <a:gd name="connsiteY32" fmla="*/ 133350 h 597694"/>
              <a:gd name="connsiteX33" fmla="*/ 1990725 w 2016919"/>
              <a:gd name="connsiteY33" fmla="*/ 219075 h 597694"/>
              <a:gd name="connsiteX34" fmla="*/ 2007394 w 2016919"/>
              <a:gd name="connsiteY34" fmla="*/ 238125 h 597694"/>
              <a:gd name="connsiteX35" fmla="*/ 2016919 w 2016919"/>
              <a:gd name="connsiteY35" fmla="*/ 259556 h 597694"/>
              <a:gd name="connsiteX36" fmla="*/ 1478757 w 2016919"/>
              <a:gd name="connsiteY36" fmla="*/ 333375 h 597694"/>
              <a:gd name="connsiteX37" fmla="*/ 1469232 w 2016919"/>
              <a:gd name="connsiteY37" fmla="*/ 319087 h 597694"/>
              <a:gd name="connsiteX38" fmla="*/ 1450182 w 2016919"/>
              <a:gd name="connsiteY38" fmla="*/ 314325 h 597694"/>
              <a:gd name="connsiteX39" fmla="*/ 1319213 w 2016919"/>
              <a:gd name="connsiteY39" fmla="*/ 345281 h 597694"/>
              <a:gd name="connsiteX40" fmla="*/ 831057 w 2016919"/>
              <a:gd name="connsiteY40" fmla="*/ 485775 h 59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016919" h="597694">
                <a:moveTo>
                  <a:pt x="831057" y="485775"/>
                </a:moveTo>
                <a:lnTo>
                  <a:pt x="595313" y="559594"/>
                </a:lnTo>
                <a:lnTo>
                  <a:pt x="533400" y="576262"/>
                </a:lnTo>
                <a:lnTo>
                  <a:pt x="461963" y="590550"/>
                </a:lnTo>
                <a:lnTo>
                  <a:pt x="397669" y="595312"/>
                </a:lnTo>
                <a:lnTo>
                  <a:pt x="347663" y="597694"/>
                </a:lnTo>
                <a:lnTo>
                  <a:pt x="297657" y="590550"/>
                </a:lnTo>
                <a:lnTo>
                  <a:pt x="259557" y="576262"/>
                </a:lnTo>
                <a:lnTo>
                  <a:pt x="216694" y="545306"/>
                </a:lnTo>
                <a:lnTo>
                  <a:pt x="159544" y="495300"/>
                </a:lnTo>
                <a:lnTo>
                  <a:pt x="116682" y="442912"/>
                </a:lnTo>
                <a:lnTo>
                  <a:pt x="64294" y="371475"/>
                </a:lnTo>
                <a:lnTo>
                  <a:pt x="11907" y="295275"/>
                </a:lnTo>
                <a:lnTo>
                  <a:pt x="0" y="266700"/>
                </a:lnTo>
                <a:lnTo>
                  <a:pt x="0" y="250031"/>
                </a:lnTo>
                <a:lnTo>
                  <a:pt x="7144" y="235744"/>
                </a:lnTo>
                <a:lnTo>
                  <a:pt x="21432" y="230981"/>
                </a:lnTo>
                <a:lnTo>
                  <a:pt x="50007" y="235744"/>
                </a:lnTo>
                <a:lnTo>
                  <a:pt x="109538" y="269081"/>
                </a:lnTo>
                <a:lnTo>
                  <a:pt x="147638" y="285750"/>
                </a:lnTo>
                <a:lnTo>
                  <a:pt x="190500" y="302419"/>
                </a:lnTo>
                <a:lnTo>
                  <a:pt x="276225" y="319087"/>
                </a:lnTo>
                <a:lnTo>
                  <a:pt x="366713" y="328612"/>
                </a:lnTo>
                <a:lnTo>
                  <a:pt x="411957" y="330994"/>
                </a:lnTo>
                <a:lnTo>
                  <a:pt x="464344" y="330994"/>
                </a:lnTo>
                <a:lnTo>
                  <a:pt x="554832" y="319087"/>
                </a:lnTo>
                <a:lnTo>
                  <a:pt x="1557338" y="80962"/>
                </a:lnTo>
                <a:lnTo>
                  <a:pt x="1590675" y="69056"/>
                </a:lnTo>
                <a:lnTo>
                  <a:pt x="1628775" y="40481"/>
                </a:lnTo>
                <a:lnTo>
                  <a:pt x="1678782" y="0"/>
                </a:lnTo>
                <a:lnTo>
                  <a:pt x="1693069" y="0"/>
                </a:lnTo>
                <a:lnTo>
                  <a:pt x="1752600" y="35719"/>
                </a:lnTo>
                <a:lnTo>
                  <a:pt x="1888332" y="133350"/>
                </a:lnTo>
                <a:lnTo>
                  <a:pt x="1990725" y="219075"/>
                </a:lnTo>
                <a:lnTo>
                  <a:pt x="2007394" y="238125"/>
                </a:lnTo>
                <a:lnTo>
                  <a:pt x="2016919" y="259556"/>
                </a:lnTo>
                <a:lnTo>
                  <a:pt x="1478757" y="333375"/>
                </a:lnTo>
                <a:lnTo>
                  <a:pt x="1469232" y="319087"/>
                </a:lnTo>
                <a:lnTo>
                  <a:pt x="1450182" y="314325"/>
                </a:lnTo>
                <a:lnTo>
                  <a:pt x="1319213" y="345281"/>
                </a:lnTo>
                <a:lnTo>
                  <a:pt x="831057" y="4857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D58B93C0-E3E1-4067-8A5A-EE6346C46104}"/>
              </a:ext>
            </a:extLst>
          </p:cNvPr>
          <p:cNvSpPr/>
          <p:nvPr/>
        </p:nvSpPr>
        <p:spPr>
          <a:xfrm>
            <a:off x="5872163" y="3324226"/>
            <a:ext cx="2392362" cy="506413"/>
          </a:xfrm>
          <a:custGeom>
            <a:avLst/>
            <a:gdLst>
              <a:gd name="connsiteX0" fmla="*/ 886843 w 2392471"/>
              <a:gd name="connsiteY0" fmla="*/ 197911 h 506051"/>
              <a:gd name="connsiteX1" fmla="*/ 1134858 w 2392471"/>
              <a:gd name="connsiteY1" fmla="*/ 150312 h 506051"/>
              <a:gd name="connsiteX2" fmla="*/ 1407925 w 2392471"/>
              <a:gd name="connsiteY2" fmla="*/ 102713 h 506051"/>
              <a:gd name="connsiteX3" fmla="*/ 1746128 w 2392471"/>
              <a:gd name="connsiteY3" fmla="*/ 60125 h 506051"/>
              <a:gd name="connsiteX4" fmla="*/ 1853852 w 2392471"/>
              <a:gd name="connsiteY4" fmla="*/ 42588 h 506051"/>
              <a:gd name="connsiteX5" fmla="*/ 1974102 w 2392471"/>
              <a:gd name="connsiteY5" fmla="*/ 5010 h 506051"/>
              <a:gd name="connsiteX6" fmla="*/ 2001659 w 2392471"/>
              <a:gd name="connsiteY6" fmla="*/ 0 h 506051"/>
              <a:gd name="connsiteX7" fmla="*/ 2039237 w 2392471"/>
              <a:gd name="connsiteY7" fmla="*/ 2505 h 506051"/>
              <a:gd name="connsiteX8" fmla="*/ 2154477 w 2392471"/>
              <a:gd name="connsiteY8" fmla="*/ 22547 h 506051"/>
              <a:gd name="connsiteX9" fmla="*/ 2214602 w 2392471"/>
              <a:gd name="connsiteY9" fmla="*/ 42588 h 506051"/>
              <a:gd name="connsiteX10" fmla="*/ 2312305 w 2392471"/>
              <a:gd name="connsiteY10" fmla="*/ 87682 h 506051"/>
              <a:gd name="connsiteX11" fmla="*/ 2347377 w 2392471"/>
              <a:gd name="connsiteY11" fmla="*/ 110229 h 506051"/>
              <a:gd name="connsiteX12" fmla="*/ 2374935 w 2392471"/>
              <a:gd name="connsiteY12" fmla="*/ 137786 h 506051"/>
              <a:gd name="connsiteX13" fmla="*/ 2389966 w 2392471"/>
              <a:gd name="connsiteY13" fmla="*/ 165343 h 506051"/>
              <a:gd name="connsiteX14" fmla="*/ 2392471 w 2392471"/>
              <a:gd name="connsiteY14" fmla="*/ 195406 h 506051"/>
              <a:gd name="connsiteX15" fmla="*/ 2379945 w 2392471"/>
              <a:gd name="connsiteY15" fmla="*/ 230479 h 506051"/>
              <a:gd name="connsiteX16" fmla="*/ 2354893 w 2392471"/>
              <a:gd name="connsiteY16" fmla="*/ 250520 h 506051"/>
              <a:gd name="connsiteX17" fmla="*/ 2312305 w 2392471"/>
              <a:gd name="connsiteY17" fmla="*/ 265551 h 506051"/>
              <a:gd name="connsiteX18" fmla="*/ 2204581 w 2392471"/>
              <a:gd name="connsiteY18" fmla="*/ 278077 h 506051"/>
              <a:gd name="connsiteX19" fmla="*/ 1876399 w 2392471"/>
              <a:gd name="connsiteY19" fmla="*/ 290604 h 506051"/>
              <a:gd name="connsiteX20" fmla="*/ 1405420 w 2392471"/>
              <a:gd name="connsiteY20" fmla="*/ 328182 h 506051"/>
              <a:gd name="connsiteX21" fmla="*/ 1124837 w 2392471"/>
              <a:gd name="connsiteY21" fmla="*/ 370770 h 506051"/>
              <a:gd name="connsiteX22" fmla="*/ 889348 w 2392471"/>
              <a:gd name="connsiteY22" fmla="*/ 423379 h 506051"/>
              <a:gd name="connsiteX23" fmla="*/ 586218 w 2392471"/>
              <a:gd name="connsiteY23" fmla="*/ 488515 h 506051"/>
              <a:gd name="connsiteX24" fmla="*/ 516072 w 2392471"/>
              <a:gd name="connsiteY24" fmla="*/ 503546 h 506051"/>
              <a:gd name="connsiteX25" fmla="*/ 486010 w 2392471"/>
              <a:gd name="connsiteY25" fmla="*/ 506051 h 506051"/>
              <a:gd name="connsiteX26" fmla="*/ 450937 w 2392471"/>
              <a:gd name="connsiteY26" fmla="*/ 503546 h 506051"/>
              <a:gd name="connsiteX27" fmla="*/ 393317 w 2392471"/>
              <a:gd name="connsiteY27" fmla="*/ 486010 h 506051"/>
              <a:gd name="connsiteX28" fmla="*/ 270562 w 2392471"/>
              <a:gd name="connsiteY28" fmla="*/ 423379 h 506051"/>
              <a:gd name="connsiteX29" fmla="*/ 212942 w 2392471"/>
              <a:gd name="connsiteY29" fmla="*/ 380791 h 506051"/>
              <a:gd name="connsiteX30" fmla="*/ 127765 w 2392471"/>
              <a:gd name="connsiteY30" fmla="*/ 300624 h 506051"/>
              <a:gd name="connsiteX31" fmla="*/ 65135 w 2392471"/>
              <a:gd name="connsiteY31" fmla="*/ 227973 h 506051"/>
              <a:gd name="connsiteX32" fmla="*/ 30062 w 2392471"/>
              <a:gd name="connsiteY32" fmla="*/ 175364 h 506051"/>
              <a:gd name="connsiteX33" fmla="*/ 12526 w 2392471"/>
              <a:gd name="connsiteY33" fmla="*/ 147807 h 506051"/>
              <a:gd name="connsiteX34" fmla="*/ 0 w 2392471"/>
              <a:gd name="connsiteY34" fmla="*/ 112734 h 506051"/>
              <a:gd name="connsiteX35" fmla="*/ 2505 w 2392471"/>
              <a:gd name="connsiteY35" fmla="*/ 95197 h 506051"/>
              <a:gd name="connsiteX36" fmla="*/ 10021 w 2392471"/>
              <a:gd name="connsiteY36" fmla="*/ 85177 h 506051"/>
              <a:gd name="connsiteX37" fmla="*/ 30062 w 2392471"/>
              <a:gd name="connsiteY37" fmla="*/ 80166 h 506051"/>
              <a:gd name="connsiteX38" fmla="*/ 52609 w 2392471"/>
              <a:gd name="connsiteY38" fmla="*/ 90187 h 506051"/>
              <a:gd name="connsiteX39" fmla="*/ 120250 w 2392471"/>
              <a:gd name="connsiteY39" fmla="*/ 127765 h 506051"/>
              <a:gd name="connsiteX40" fmla="*/ 182880 w 2392471"/>
              <a:gd name="connsiteY40" fmla="*/ 160333 h 506051"/>
              <a:gd name="connsiteX41" fmla="*/ 265552 w 2392471"/>
              <a:gd name="connsiteY41" fmla="*/ 195406 h 506051"/>
              <a:gd name="connsiteX42" fmla="*/ 320666 w 2392471"/>
              <a:gd name="connsiteY42" fmla="*/ 215447 h 506051"/>
              <a:gd name="connsiteX43" fmla="*/ 383296 w 2392471"/>
              <a:gd name="connsiteY43" fmla="*/ 230479 h 506051"/>
              <a:gd name="connsiteX44" fmla="*/ 463463 w 2392471"/>
              <a:gd name="connsiteY44" fmla="*/ 237994 h 506051"/>
              <a:gd name="connsiteX45" fmla="*/ 563671 w 2392471"/>
              <a:gd name="connsiteY45" fmla="*/ 240499 h 506051"/>
              <a:gd name="connsiteX46" fmla="*/ 721499 w 2392471"/>
              <a:gd name="connsiteY46" fmla="*/ 225468 h 506051"/>
              <a:gd name="connsiteX47" fmla="*/ 886843 w 2392471"/>
              <a:gd name="connsiteY47" fmla="*/ 197911 h 50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392471" h="506051">
                <a:moveTo>
                  <a:pt x="886843" y="197911"/>
                </a:moveTo>
                <a:lnTo>
                  <a:pt x="1134858" y="150312"/>
                </a:lnTo>
                <a:lnTo>
                  <a:pt x="1407925" y="102713"/>
                </a:lnTo>
                <a:lnTo>
                  <a:pt x="1746128" y="60125"/>
                </a:lnTo>
                <a:lnTo>
                  <a:pt x="1853852" y="42588"/>
                </a:lnTo>
                <a:lnTo>
                  <a:pt x="1974102" y="5010"/>
                </a:lnTo>
                <a:lnTo>
                  <a:pt x="2001659" y="0"/>
                </a:lnTo>
                <a:lnTo>
                  <a:pt x="2039237" y="2505"/>
                </a:lnTo>
                <a:lnTo>
                  <a:pt x="2154477" y="22547"/>
                </a:lnTo>
                <a:lnTo>
                  <a:pt x="2214602" y="42588"/>
                </a:lnTo>
                <a:lnTo>
                  <a:pt x="2312305" y="87682"/>
                </a:lnTo>
                <a:lnTo>
                  <a:pt x="2347377" y="110229"/>
                </a:lnTo>
                <a:lnTo>
                  <a:pt x="2374935" y="137786"/>
                </a:lnTo>
                <a:lnTo>
                  <a:pt x="2389966" y="165343"/>
                </a:lnTo>
                <a:lnTo>
                  <a:pt x="2392471" y="195406"/>
                </a:lnTo>
                <a:lnTo>
                  <a:pt x="2379945" y="230479"/>
                </a:lnTo>
                <a:lnTo>
                  <a:pt x="2354893" y="250520"/>
                </a:lnTo>
                <a:lnTo>
                  <a:pt x="2312305" y="265551"/>
                </a:lnTo>
                <a:lnTo>
                  <a:pt x="2204581" y="278077"/>
                </a:lnTo>
                <a:lnTo>
                  <a:pt x="1876399" y="290604"/>
                </a:lnTo>
                <a:lnTo>
                  <a:pt x="1405420" y="328182"/>
                </a:lnTo>
                <a:lnTo>
                  <a:pt x="1124837" y="370770"/>
                </a:lnTo>
                <a:lnTo>
                  <a:pt x="889348" y="423379"/>
                </a:lnTo>
                <a:lnTo>
                  <a:pt x="586218" y="488515"/>
                </a:lnTo>
                <a:lnTo>
                  <a:pt x="516072" y="503546"/>
                </a:lnTo>
                <a:lnTo>
                  <a:pt x="486010" y="506051"/>
                </a:lnTo>
                <a:lnTo>
                  <a:pt x="450937" y="503546"/>
                </a:lnTo>
                <a:lnTo>
                  <a:pt x="393317" y="486010"/>
                </a:lnTo>
                <a:lnTo>
                  <a:pt x="270562" y="423379"/>
                </a:lnTo>
                <a:lnTo>
                  <a:pt x="212942" y="380791"/>
                </a:lnTo>
                <a:lnTo>
                  <a:pt x="127765" y="300624"/>
                </a:lnTo>
                <a:lnTo>
                  <a:pt x="65135" y="227973"/>
                </a:lnTo>
                <a:lnTo>
                  <a:pt x="30062" y="175364"/>
                </a:lnTo>
                <a:lnTo>
                  <a:pt x="12526" y="147807"/>
                </a:lnTo>
                <a:lnTo>
                  <a:pt x="0" y="112734"/>
                </a:lnTo>
                <a:lnTo>
                  <a:pt x="2505" y="95197"/>
                </a:lnTo>
                <a:lnTo>
                  <a:pt x="10021" y="85177"/>
                </a:lnTo>
                <a:lnTo>
                  <a:pt x="30062" y="80166"/>
                </a:lnTo>
                <a:lnTo>
                  <a:pt x="52609" y="90187"/>
                </a:lnTo>
                <a:lnTo>
                  <a:pt x="120250" y="127765"/>
                </a:lnTo>
                <a:lnTo>
                  <a:pt x="182880" y="160333"/>
                </a:lnTo>
                <a:lnTo>
                  <a:pt x="265552" y="195406"/>
                </a:lnTo>
                <a:lnTo>
                  <a:pt x="320666" y="215447"/>
                </a:lnTo>
                <a:lnTo>
                  <a:pt x="383296" y="230479"/>
                </a:lnTo>
                <a:lnTo>
                  <a:pt x="463463" y="237994"/>
                </a:lnTo>
                <a:lnTo>
                  <a:pt x="563671" y="240499"/>
                </a:lnTo>
                <a:lnTo>
                  <a:pt x="721499" y="225468"/>
                </a:lnTo>
                <a:lnTo>
                  <a:pt x="886843" y="19791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2B9C0563-2D2D-4471-85A6-C5779BCE7348}"/>
              </a:ext>
            </a:extLst>
          </p:cNvPr>
          <p:cNvSpPr/>
          <p:nvPr/>
        </p:nvSpPr>
        <p:spPr>
          <a:xfrm>
            <a:off x="3616325" y="2751138"/>
            <a:ext cx="2006600" cy="1943100"/>
          </a:xfrm>
          <a:custGeom>
            <a:avLst/>
            <a:gdLst>
              <a:gd name="connsiteX0" fmla="*/ 1188720 w 2007870"/>
              <a:gd name="connsiteY0" fmla="*/ 674370 h 1943100"/>
              <a:gd name="connsiteX1" fmla="*/ 1306830 w 2007870"/>
              <a:gd name="connsiteY1" fmla="*/ 483870 h 1943100"/>
              <a:gd name="connsiteX2" fmla="*/ 1413510 w 2007870"/>
              <a:gd name="connsiteY2" fmla="*/ 289560 h 1943100"/>
              <a:gd name="connsiteX3" fmla="*/ 1466850 w 2007870"/>
              <a:gd name="connsiteY3" fmla="*/ 175260 h 1943100"/>
              <a:gd name="connsiteX4" fmla="*/ 1478280 w 2007870"/>
              <a:gd name="connsiteY4" fmla="*/ 137160 h 1943100"/>
              <a:gd name="connsiteX5" fmla="*/ 1451610 w 2007870"/>
              <a:gd name="connsiteY5" fmla="*/ 45720 h 1943100"/>
              <a:gd name="connsiteX6" fmla="*/ 1981200 w 2007870"/>
              <a:gd name="connsiteY6" fmla="*/ 0 h 1943100"/>
              <a:gd name="connsiteX7" fmla="*/ 2007870 w 2007870"/>
              <a:gd name="connsiteY7" fmla="*/ 41910 h 1943100"/>
              <a:gd name="connsiteX8" fmla="*/ 2007870 w 2007870"/>
              <a:gd name="connsiteY8" fmla="*/ 64770 h 1943100"/>
              <a:gd name="connsiteX9" fmla="*/ 1996440 w 2007870"/>
              <a:gd name="connsiteY9" fmla="*/ 102870 h 1943100"/>
              <a:gd name="connsiteX10" fmla="*/ 1977390 w 2007870"/>
              <a:gd name="connsiteY10" fmla="*/ 118110 h 1943100"/>
              <a:gd name="connsiteX11" fmla="*/ 1920240 w 2007870"/>
              <a:gd name="connsiteY11" fmla="*/ 133350 h 1943100"/>
              <a:gd name="connsiteX12" fmla="*/ 1897380 w 2007870"/>
              <a:gd name="connsiteY12" fmla="*/ 148590 h 1943100"/>
              <a:gd name="connsiteX13" fmla="*/ 1794510 w 2007870"/>
              <a:gd name="connsiteY13" fmla="*/ 270510 h 1943100"/>
              <a:gd name="connsiteX14" fmla="*/ 1379220 w 2007870"/>
              <a:gd name="connsiteY14" fmla="*/ 857250 h 1943100"/>
              <a:gd name="connsiteX15" fmla="*/ 1116330 w 2007870"/>
              <a:gd name="connsiteY15" fmla="*/ 1165860 h 1943100"/>
              <a:gd name="connsiteX16" fmla="*/ 906780 w 2007870"/>
              <a:gd name="connsiteY16" fmla="*/ 1356360 h 1943100"/>
              <a:gd name="connsiteX17" fmla="*/ 659130 w 2007870"/>
              <a:gd name="connsiteY17" fmla="*/ 1569720 h 1943100"/>
              <a:gd name="connsiteX18" fmla="*/ 441960 w 2007870"/>
              <a:gd name="connsiteY18" fmla="*/ 1718310 h 1943100"/>
              <a:gd name="connsiteX19" fmla="*/ 133350 w 2007870"/>
              <a:gd name="connsiteY19" fmla="*/ 1893570 h 1943100"/>
              <a:gd name="connsiteX20" fmla="*/ 41910 w 2007870"/>
              <a:gd name="connsiteY20" fmla="*/ 1939290 h 1943100"/>
              <a:gd name="connsiteX21" fmla="*/ 26670 w 2007870"/>
              <a:gd name="connsiteY21" fmla="*/ 1943100 h 1943100"/>
              <a:gd name="connsiteX22" fmla="*/ 3810 w 2007870"/>
              <a:gd name="connsiteY22" fmla="*/ 1939290 h 1943100"/>
              <a:gd name="connsiteX23" fmla="*/ 0 w 2007870"/>
              <a:gd name="connsiteY23" fmla="*/ 1912620 h 1943100"/>
              <a:gd name="connsiteX24" fmla="*/ 7620 w 2007870"/>
              <a:gd name="connsiteY24" fmla="*/ 1889760 h 1943100"/>
              <a:gd name="connsiteX25" fmla="*/ 95250 w 2007870"/>
              <a:gd name="connsiteY25" fmla="*/ 1821180 h 1943100"/>
              <a:gd name="connsiteX26" fmla="*/ 377190 w 2007870"/>
              <a:gd name="connsiteY26" fmla="*/ 1600200 h 1943100"/>
              <a:gd name="connsiteX27" fmla="*/ 541020 w 2007870"/>
              <a:gd name="connsiteY27" fmla="*/ 1451610 h 1943100"/>
              <a:gd name="connsiteX28" fmla="*/ 773430 w 2007870"/>
              <a:gd name="connsiteY28" fmla="*/ 1211580 h 1943100"/>
              <a:gd name="connsiteX29" fmla="*/ 990600 w 2007870"/>
              <a:gd name="connsiteY29" fmla="*/ 937260 h 1943100"/>
              <a:gd name="connsiteX30" fmla="*/ 1188720 w 2007870"/>
              <a:gd name="connsiteY30" fmla="*/ 67437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007870" h="1943100">
                <a:moveTo>
                  <a:pt x="1188720" y="674370"/>
                </a:moveTo>
                <a:lnTo>
                  <a:pt x="1306830" y="483870"/>
                </a:lnTo>
                <a:lnTo>
                  <a:pt x="1413510" y="289560"/>
                </a:lnTo>
                <a:lnTo>
                  <a:pt x="1466850" y="175260"/>
                </a:lnTo>
                <a:lnTo>
                  <a:pt x="1478280" y="137160"/>
                </a:lnTo>
                <a:lnTo>
                  <a:pt x="1451610" y="45720"/>
                </a:lnTo>
                <a:lnTo>
                  <a:pt x="1981200" y="0"/>
                </a:lnTo>
                <a:lnTo>
                  <a:pt x="2007870" y="41910"/>
                </a:lnTo>
                <a:lnTo>
                  <a:pt x="2007870" y="64770"/>
                </a:lnTo>
                <a:lnTo>
                  <a:pt x="1996440" y="102870"/>
                </a:lnTo>
                <a:lnTo>
                  <a:pt x="1977390" y="118110"/>
                </a:lnTo>
                <a:lnTo>
                  <a:pt x="1920240" y="133350"/>
                </a:lnTo>
                <a:lnTo>
                  <a:pt x="1897380" y="148590"/>
                </a:lnTo>
                <a:lnTo>
                  <a:pt x="1794510" y="270510"/>
                </a:lnTo>
                <a:lnTo>
                  <a:pt x="1379220" y="857250"/>
                </a:lnTo>
                <a:lnTo>
                  <a:pt x="1116330" y="1165860"/>
                </a:lnTo>
                <a:lnTo>
                  <a:pt x="906780" y="1356360"/>
                </a:lnTo>
                <a:lnTo>
                  <a:pt x="659130" y="1569720"/>
                </a:lnTo>
                <a:lnTo>
                  <a:pt x="441960" y="1718310"/>
                </a:lnTo>
                <a:lnTo>
                  <a:pt x="133350" y="1893570"/>
                </a:lnTo>
                <a:lnTo>
                  <a:pt x="41910" y="1939290"/>
                </a:lnTo>
                <a:lnTo>
                  <a:pt x="26670" y="1943100"/>
                </a:lnTo>
                <a:lnTo>
                  <a:pt x="3810" y="1939290"/>
                </a:lnTo>
                <a:lnTo>
                  <a:pt x="0" y="1912620"/>
                </a:lnTo>
                <a:lnTo>
                  <a:pt x="7620" y="1889760"/>
                </a:lnTo>
                <a:lnTo>
                  <a:pt x="95250" y="1821180"/>
                </a:lnTo>
                <a:lnTo>
                  <a:pt x="377190" y="1600200"/>
                </a:lnTo>
                <a:lnTo>
                  <a:pt x="541020" y="1451610"/>
                </a:lnTo>
                <a:lnTo>
                  <a:pt x="773430" y="1211580"/>
                </a:lnTo>
                <a:lnTo>
                  <a:pt x="990600" y="937260"/>
                </a:lnTo>
                <a:lnTo>
                  <a:pt x="1188720" y="67437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6325E287-A8F7-40D3-9B61-F5C4DAE97337}"/>
              </a:ext>
            </a:extLst>
          </p:cNvPr>
          <p:cNvSpPr/>
          <p:nvPr/>
        </p:nvSpPr>
        <p:spPr>
          <a:xfrm>
            <a:off x="4686301" y="3619501"/>
            <a:ext cx="314325" cy="2366963"/>
          </a:xfrm>
          <a:custGeom>
            <a:avLst/>
            <a:gdLst>
              <a:gd name="connsiteX0" fmla="*/ 38100 w 314325"/>
              <a:gd name="connsiteY0" fmla="*/ 1000125 h 2366963"/>
              <a:gd name="connsiteX1" fmla="*/ 57150 w 314325"/>
              <a:gd name="connsiteY1" fmla="*/ 228600 h 2366963"/>
              <a:gd name="connsiteX2" fmla="*/ 219075 w 314325"/>
              <a:gd name="connsiteY2" fmla="*/ 0 h 2366963"/>
              <a:gd name="connsiteX3" fmla="*/ 314325 w 314325"/>
              <a:gd name="connsiteY3" fmla="*/ 90488 h 2366963"/>
              <a:gd name="connsiteX4" fmla="*/ 300038 w 314325"/>
              <a:gd name="connsiteY4" fmla="*/ 1028700 h 2366963"/>
              <a:gd name="connsiteX5" fmla="*/ 290513 w 314325"/>
              <a:gd name="connsiteY5" fmla="*/ 2114550 h 2366963"/>
              <a:gd name="connsiteX6" fmla="*/ 285750 w 314325"/>
              <a:gd name="connsiteY6" fmla="*/ 2185988 h 2366963"/>
              <a:gd name="connsiteX7" fmla="*/ 261938 w 314325"/>
              <a:gd name="connsiteY7" fmla="*/ 2238375 h 2366963"/>
              <a:gd name="connsiteX8" fmla="*/ 200025 w 314325"/>
              <a:gd name="connsiteY8" fmla="*/ 2328863 h 2366963"/>
              <a:gd name="connsiteX9" fmla="*/ 166688 w 314325"/>
              <a:gd name="connsiteY9" fmla="*/ 2357438 h 2366963"/>
              <a:gd name="connsiteX10" fmla="*/ 138113 w 314325"/>
              <a:gd name="connsiteY10" fmla="*/ 2366963 h 2366963"/>
              <a:gd name="connsiteX11" fmla="*/ 109538 w 314325"/>
              <a:gd name="connsiteY11" fmla="*/ 2362200 h 2366963"/>
              <a:gd name="connsiteX12" fmla="*/ 76200 w 314325"/>
              <a:gd name="connsiteY12" fmla="*/ 2328863 h 2366963"/>
              <a:gd name="connsiteX13" fmla="*/ 38100 w 314325"/>
              <a:gd name="connsiteY13" fmla="*/ 2224088 h 2366963"/>
              <a:gd name="connsiteX14" fmla="*/ 9525 w 314325"/>
              <a:gd name="connsiteY14" fmla="*/ 2133600 h 2366963"/>
              <a:gd name="connsiteX15" fmla="*/ 0 w 314325"/>
              <a:gd name="connsiteY15" fmla="*/ 2014538 h 2366963"/>
              <a:gd name="connsiteX16" fmla="*/ 4763 w 314325"/>
              <a:gd name="connsiteY16" fmla="*/ 1881188 h 2366963"/>
              <a:gd name="connsiteX17" fmla="*/ 38100 w 314325"/>
              <a:gd name="connsiteY17" fmla="*/ 1000125 h 236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4325" h="2366963">
                <a:moveTo>
                  <a:pt x="38100" y="1000125"/>
                </a:moveTo>
                <a:lnTo>
                  <a:pt x="57150" y="228600"/>
                </a:lnTo>
                <a:lnTo>
                  <a:pt x="219075" y="0"/>
                </a:lnTo>
                <a:lnTo>
                  <a:pt x="314325" y="90488"/>
                </a:lnTo>
                <a:lnTo>
                  <a:pt x="300038" y="1028700"/>
                </a:lnTo>
                <a:lnTo>
                  <a:pt x="290513" y="2114550"/>
                </a:lnTo>
                <a:lnTo>
                  <a:pt x="285750" y="2185988"/>
                </a:lnTo>
                <a:lnTo>
                  <a:pt x="261938" y="2238375"/>
                </a:lnTo>
                <a:lnTo>
                  <a:pt x="200025" y="2328863"/>
                </a:lnTo>
                <a:lnTo>
                  <a:pt x="166688" y="2357438"/>
                </a:lnTo>
                <a:lnTo>
                  <a:pt x="138113" y="2366963"/>
                </a:lnTo>
                <a:lnTo>
                  <a:pt x="109538" y="2362200"/>
                </a:lnTo>
                <a:lnTo>
                  <a:pt x="76200" y="2328863"/>
                </a:lnTo>
                <a:lnTo>
                  <a:pt x="38100" y="2224088"/>
                </a:lnTo>
                <a:lnTo>
                  <a:pt x="9525" y="2133600"/>
                </a:lnTo>
                <a:lnTo>
                  <a:pt x="0" y="2014538"/>
                </a:lnTo>
                <a:lnTo>
                  <a:pt x="4763" y="1881188"/>
                </a:lnTo>
                <a:lnTo>
                  <a:pt x="38100" y="10001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34EB708E-038B-4E13-B39F-2C1CCECB647A}"/>
              </a:ext>
            </a:extLst>
          </p:cNvPr>
          <p:cNvSpPr/>
          <p:nvPr/>
        </p:nvSpPr>
        <p:spPr>
          <a:xfrm>
            <a:off x="4800600" y="3598863"/>
            <a:ext cx="971550" cy="711200"/>
          </a:xfrm>
          <a:custGeom>
            <a:avLst/>
            <a:gdLst>
              <a:gd name="connsiteX0" fmla="*/ 419100 w 971550"/>
              <a:gd name="connsiteY0" fmla="*/ 357187 h 711994"/>
              <a:gd name="connsiteX1" fmla="*/ 204788 w 971550"/>
              <a:gd name="connsiteY1" fmla="*/ 154781 h 711994"/>
              <a:gd name="connsiteX2" fmla="*/ 0 w 971550"/>
              <a:gd name="connsiteY2" fmla="*/ 2381 h 711994"/>
              <a:gd name="connsiteX3" fmla="*/ 185738 w 971550"/>
              <a:gd name="connsiteY3" fmla="*/ 0 h 711994"/>
              <a:gd name="connsiteX4" fmla="*/ 414338 w 971550"/>
              <a:gd name="connsiteY4" fmla="*/ 90487 h 711994"/>
              <a:gd name="connsiteX5" fmla="*/ 731044 w 971550"/>
              <a:gd name="connsiteY5" fmla="*/ 221456 h 711994"/>
              <a:gd name="connsiteX6" fmla="*/ 764381 w 971550"/>
              <a:gd name="connsiteY6" fmla="*/ 238125 h 711994"/>
              <a:gd name="connsiteX7" fmla="*/ 792956 w 971550"/>
              <a:gd name="connsiteY7" fmla="*/ 269081 h 711994"/>
              <a:gd name="connsiteX8" fmla="*/ 869156 w 971550"/>
              <a:gd name="connsiteY8" fmla="*/ 371475 h 711994"/>
              <a:gd name="connsiteX9" fmla="*/ 923925 w 971550"/>
              <a:gd name="connsiteY9" fmla="*/ 469106 h 711994"/>
              <a:gd name="connsiteX10" fmla="*/ 954881 w 971550"/>
              <a:gd name="connsiteY10" fmla="*/ 545306 h 711994"/>
              <a:gd name="connsiteX11" fmla="*/ 971550 w 971550"/>
              <a:gd name="connsiteY11" fmla="*/ 607219 h 711994"/>
              <a:gd name="connsiteX12" fmla="*/ 971550 w 971550"/>
              <a:gd name="connsiteY12" fmla="*/ 647700 h 711994"/>
              <a:gd name="connsiteX13" fmla="*/ 962025 w 971550"/>
              <a:gd name="connsiteY13" fmla="*/ 692944 h 711994"/>
              <a:gd name="connsiteX14" fmla="*/ 947738 w 971550"/>
              <a:gd name="connsiteY14" fmla="*/ 707231 h 711994"/>
              <a:gd name="connsiteX15" fmla="*/ 909638 w 971550"/>
              <a:gd name="connsiteY15" fmla="*/ 711994 h 711994"/>
              <a:gd name="connsiteX16" fmla="*/ 862013 w 971550"/>
              <a:gd name="connsiteY16" fmla="*/ 704850 h 711994"/>
              <a:gd name="connsiteX17" fmla="*/ 807244 w 971550"/>
              <a:gd name="connsiteY17" fmla="*/ 685800 h 711994"/>
              <a:gd name="connsiteX18" fmla="*/ 707231 w 971550"/>
              <a:gd name="connsiteY18" fmla="*/ 616744 h 711994"/>
              <a:gd name="connsiteX19" fmla="*/ 419100 w 971550"/>
              <a:gd name="connsiteY19" fmla="*/ 357187 h 71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71550" h="711994">
                <a:moveTo>
                  <a:pt x="419100" y="357187"/>
                </a:moveTo>
                <a:lnTo>
                  <a:pt x="204788" y="154781"/>
                </a:lnTo>
                <a:lnTo>
                  <a:pt x="0" y="2381"/>
                </a:lnTo>
                <a:lnTo>
                  <a:pt x="185738" y="0"/>
                </a:lnTo>
                <a:lnTo>
                  <a:pt x="414338" y="90487"/>
                </a:lnTo>
                <a:lnTo>
                  <a:pt x="731044" y="221456"/>
                </a:lnTo>
                <a:lnTo>
                  <a:pt x="764381" y="238125"/>
                </a:lnTo>
                <a:lnTo>
                  <a:pt x="792956" y="269081"/>
                </a:lnTo>
                <a:lnTo>
                  <a:pt x="869156" y="371475"/>
                </a:lnTo>
                <a:lnTo>
                  <a:pt x="923925" y="469106"/>
                </a:lnTo>
                <a:lnTo>
                  <a:pt x="954881" y="545306"/>
                </a:lnTo>
                <a:lnTo>
                  <a:pt x="971550" y="607219"/>
                </a:lnTo>
                <a:lnTo>
                  <a:pt x="971550" y="647700"/>
                </a:lnTo>
                <a:lnTo>
                  <a:pt x="962025" y="692944"/>
                </a:lnTo>
                <a:lnTo>
                  <a:pt x="947738" y="707231"/>
                </a:lnTo>
                <a:lnTo>
                  <a:pt x="909638" y="711994"/>
                </a:lnTo>
                <a:lnTo>
                  <a:pt x="862013" y="704850"/>
                </a:lnTo>
                <a:lnTo>
                  <a:pt x="807244" y="685800"/>
                </a:lnTo>
                <a:lnTo>
                  <a:pt x="707231" y="616744"/>
                </a:lnTo>
                <a:lnTo>
                  <a:pt x="419100" y="35718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259BA9C1-C22F-45AE-9B18-9A0A2EBE2CFB}"/>
              </a:ext>
            </a:extLst>
          </p:cNvPr>
          <p:cNvSpPr/>
          <p:nvPr/>
        </p:nvSpPr>
        <p:spPr>
          <a:xfrm rot="16200000">
            <a:off x="5204620" y="3236120"/>
            <a:ext cx="3713163" cy="568325"/>
          </a:xfrm>
          <a:custGeom>
            <a:avLst/>
            <a:gdLst>
              <a:gd name="connsiteX0" fmla="*/ 663933 w 3713259"/>
              <a:gd name="connsiteY0" fmla="*/ 469127 h 568518"/>
              <a:gd name="connsiteX1" fmla="*/ 23853 w 3713259"/>
              <a:gd name="connsiteY1" fmla="*/ 453224 h 568518"/>
              <a:gd name="connsiteX2" fmla="*/ 0 w 3713259"/>
              <a:gd name="connsiteY2" fmla="*/ 186856 h 568518"/>
              <a:gd name="connsiteX3" fmla="*/ 886570 w 3713259"/>
              <a:gd name="connsiteY3" fmla="*/ 206734 h 568518"/>
              <a:gd name="connsiteX4" fmla="*/ 1661822 w 3713259"/>
              <a:gd name="connsiteY4" fmla="*/ 226612 h 568518"/>
              <a:gd name="connsiteX5" fmla="*/ 1912288 w 3713259"/>
              <a:gd name="connsiteY5" fmla="*/ 226612 h 568518"/>
              <a:gd name="connsiteX6" fmla="*/ 2615979 w 3713259"/>
              <a:gd name="connsiteY6" fmla="*/ 226612 h 568518"/>
              <a:gd name="connsiteX7" fmla="*/ 3120887 w 3713259"/>
              <a:gd name="connsiteY7" fmla="*/ 230588 h 568518"/>
              <a:gd name="connsiteX8" fmla="*/ 3200400 w 3713259"/>
              <a:gd name="connsiteY8" fmla="*/ 222636 h 568518"/>
              <a:gd name="connsiteX9" fmla="*/ 3299791 w 3713259"/>
              <a:gd name="connsiteY9" fmla="*/ 202758 h 568518"/>
              <a:gd name="connsiteX10" fmla="*/ 3423036 w 3713259"/>
              <a:gd name="connsiteY10" fmla="*/ 159026 h 568518"/>
              <a:gd name="connsiteX11" fmla="*/ 3490622 w 3713259"/>
              <a:gd name="connsiteY11" fmla="*/ 119270 h 568518"/>
              <a:gd name="connsiteX12" fmla="*/ 3609892 w 3713259"/>
              <a:gd name="connsiteY12" fmla="*/ 35781 h 568518"/>
              <a:gd name="connsiteX13" fmla="*/ 3657600 w 3713259"/>
              <a:gd name="connsiteY13" fmla="*/ 3976 h 568518"/>
              <a:gd name="connsiteX14" fmla="*/ 3685429 w 3713259"/>
              <a:gd name="connsiteY14" fmla="*/ 0 h 568518"/>
              <a:gd name="connsiteX15" fmla="*/ 3705307 w 3713259"/>
              <a:gd name="connsiteY15" fmla="*/ 3976 h 568518"/>
              <a:gd name="connsiteX16" fmla="*/ 3713259 w 3713259"/>
              <a:gd name="connsiteY16" fmla="*/ 23854 h 568518"/>
              <a:gd name="connsiteX17" fmla="*/ 3673502 w 3713259"/>
              <a:gd name="connsiteY17" fmla="*/ 111318 h 568518"/>
              <a:gd name="connsiteX18" fmla="*/ 3586038 w 3713259"/>
              <a:gd name="connsiteY18" fmla="*/ 270344 h 568518"/>
              <a:gd name="connsiteX19" fmla="*/ 3486647 w 3713259"/>
              <a:gd name="connsiteY19" fmla="*/ 409492 h 568518"/>
              <a:gd name="connsiteX20" fmla="*/ 3403158 w 3713259"/>
              <a:gd name="connsiteY20" fmla="*/ 492981 h 568518"/>
              <a:gd name="connsiteX21" fmla="*/ 3311718 w 3713259"/>
              <a:gd name="connsiteY21" fmla="*/ 552616 h 568518"/>
              <a:gd name="connsiteX22" fmla="*/ 3252083 w 3713259"/>
              <a:gd name="connsiteY22" fmla="*/ 568518 h 568518"/>
              <a:gd name="connsiteX23" fmla="*/ 3224253 w 3713259"/>
              <a:gd name="connsiteY23" fmla="*/ 568518 h 568518"/>
              <a:gd name="connsiteX24" fmla="*/ 3184497 w 3713259"/>
              <a:gd name="connsiteY24" fmla="*/ 556591 h 568518"/>
              <a:gd name="connsiteX25" fmla="*/ 3108960 w 3713259"/>
              <a:gd name="connsiteY25" fmla="*/ 528762 h 568518"/>
              <a:gd name="connsiteX26" fmla="*/ 3029447 w 3713259"/>
              <a:gd name="connsiteY26" fmla="*/ 504908 h 568518"/>
              <a:gd name="connsiteX27" fmla="*/ 2965836 w 3713259"/>
              <a:gd name="connsiteY27" fmla="*/ 496956 h 568518"/>
              <a:gd name="connsiteX28" fmla="*/ 2337683 w 3713259"/>
              <a:gd name="connsiteY28" fmla="*/ 492981 h 568518"/>
              <a:gd name="connsiteX29" fmla="*/ 1936142 w 3713259"/>
              <a:gd name="connsiteY29" fmla="*/ 492981 h 568518"/>
              <a:gd name="connsiteX30" fmla="*/ 1689652 w 3713259"/>
              <a:gd name="connsiteY30" fmla="*/ 492981 h 568518"/>
              <a:gd name="connsiteX31" fmla="*/ 663933 w 3713259"/>
              <a:gd name="connsiteY31" fmla="*/ 469127 h 56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13259" h="568518">
                <a:moveTo>
                  <a:pt x="663933" y="469127"/>
                </a:moveTo>
                <a:lnTo>
                  <a:pt x="23853" y="453224"/>
                </a:lnTo>
                <a:lnTo>
                  <a:pt x="0" y="186856"/>
                </a:lnTo>
                <a:lnTo>
                  <a:pt x="886570" y="206734"/>
                </a:lnTo>
                <a:lnTo>
                  <a:pt x="1661822" y="226612"/>
                </a:lnTo>
                <a:lnTo>
                  <a:pt x="1912288" y="226612"/>
                </a:lnTo>
                <a:lnTo>
                  <a:pt x="2615979" y="226612"/>
                </a:lnTo>
                <a:lnTo>
                  <a:pt x="3120887" y="230588"/>
                </a:lnTo>
                <a:lnTo>
                  <a:pt x="3200400" y="222636"/>
                </a:lnTo>
                <a:lnTo>
                  <a:pt x="3299791" y="202758"/>
                </a:lnTo>
                <a:lnTo>
                  <a:pt x="3423036" y="159026"/>
                </a:lnTo>
                <a:lnTo>
                  <a:pt x="3490622" y="119270"/>
                </a:lnTo>
                <a:lnTo>
                  <a:pt x="3609892" y="35781"/>
                </a:lnTo>
                <a:lnTo>
                  <a:pt x="3657600" y="3976"/>
                </a:lnTo>
                <a:lnTo>
                  <a:pt x="3685429" y="0"/>
                </a:lnTo>
                <a:lnTo>
                  <a:pt x="3705307" y="3976"/>
                </a:lnTo>
                <a:lnTo>
                  <a:pt x="3713259" y="23854"/>
                </a:lnTo>
                <a:lnTo>
                  <a:pt x="3673502" y="111318"/>
                </a:lnTo>
                <a:lnTo>
                  <a:pt x="3586038" y="270344"/>
                </a:lnTo>
                <a:lnTo>
                  <a:pt x="3486647" y="409492"/>
                </a:lnTo>
                <a:lnTo>
                  <a:pt x="3403158" y="492981"/>
                </a:lnTo>
                <a:lnTo>
                  <a:pt x="3311718" y="552616"/>
                </a:lnTo>
                <a:lnTo>
                  <a:pt x="3252083" y="568518"/>
                </a:lnTo>
                <a:lnTo>
                  <a:pt x="3224253" y="568518"/>
                </a:lnTo>
                <a:lnTo>
                  <a:pt x="3184497" y="556591"/>
                </a:lnTo>
                <a:lnTo>
                  <a:pt x="3108960" y="528762"/>
                </a:lnTo>
                <a:lnTo>
                  <a:pt x="3029447" y="504908"/>
                </a:lnTo>
                <a:lnTo>
                  <a:pt x="2965836" y="496956"/>
                </a:lnTo>
                <a:lnTo>
                  <a:pt x="2337683" y="492981"/>
                </a:lnTo>
                <a:lnTo>
                  <a:pt x="1936142" y="492981"/>
                </a:lnTo>
                <a:lnTo>
                  <a:pt x="1689652" y="492981"/>
                </a:lnTo>
                <a:lnTo>
                  <a:pt x="663933" y="46912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3A3BA642-1380-4599-92D4-8BEDC9DDD8A9}"/>
              </a:ext>
            </a:extLst>
          </p:cNvPr>
          <p:cNvSpPr/>
          <p:nvPr/>
        </p:nvSpPr>
        <p:spPr>
          <a:xfrm>
            <a:off x="5451475" y="5219700"/>
            <a:ext cx="3130550" cy="476250"/>
          </a:xfrm>
          <a:custGeom>
            <a:avLst/>
            <a:gdLst>
              <a:gd name="connsiteX0" fmla="*/ 860425 w 3130550"/>
              <a:gd name="connsiteY0" fmla="*/ 177800 h 476250"/>
              <a:gd name="connsiteX1" fmla="*/ 1498600 w 3130550"/>
              <a:gd name="connsiteY1" fmla="*/ 101600 h 476250"/>
              <a:gd name="connsiteX2" fmla="*/ 1774825 w 3130550"/>
              <a:gd name="connsiteY2" fmla="*/ 79375 h 476250"/>
              <a:gd name="connsiteX3" fmla="*/ 2257425 w 3130550"/>
              <a:gd name="connsiteY3" fmla="*/ 60325 h 476250"/>
              <a:gd name="connsiteX4" fmla="*/ 2317750 w 3130550"/>
              <a:gd name="connsiteY4" fmla="*/ 60325 h 476250"/>
              <a:gd name="connsiteX5" fmla="*/ 2400300 w 3130550"/>
              <a:gd name="connsiteY5" fmla="*/ 53975 h 476250"/>
              <a:gd name="connsiteX6" fmla="*/ 2489200 w 3130550"/>
              <a:gd name="connsiteY6" fmla="*/ 38100 h 476250"/>
              <a:gd name="connsiteX7" fmla="*/ 2571750 w 3130550"/>
              <a:gd name="connsiteY7" fmla="*/ 6350 h 476250"/>
              <a:gd name="connsiteX8" fmla="*/ 2597150 w 3130550"/>
              <a:gd name="connsiteY8" fmla="*/ 0 h 476250"/>
              <a:gd name="connsiteX9" fmla="*/ 2638425 w 3130550"/>
              <a:gd name="connsiteY9" fmla="*/ 3175 h 476250"/>
              <a:gd name="connsiteX10" fmla="*/ 2965450 w 3130550"/>
              <a:gd name="connsiteY10" fmla="*/ 107950 h 476250"/>
              <a:gd name="connsiteX11" fmla="*/ 3048000 w 3130550"/>
              <a:gd name="connsiteY11" fmla="*/ 142875 h 476250"/>
              <a:gd name="connsiteX12" fmla="*/ 3089275 w 3130550"/>
              <a:gd name="connsiteY12" fmla="*/ 174625 h 476250"/>
              <a:gd name="connsiteX13" fmla="*/ 3121025 w 3130550"/>
              <a:gd name="connsiteY13" fmla="*/ 212725 h 476250"/>
              <a:gd name="connsiteX14" fmla="*/ 3130550 w 3130550"/>
              <a:gd name="connsiteY14" fmla="*/ 247650 h 476250"/>
              <a:gd name="connsiteX15" fmla="*/ 3121025 w 3130550"/>
              <a:gd name="connsiteY15" fmla="*/ 285750 h 476250"/>
              <a:gd name="connsiteX16" fmla="*/ 3101975 w 3130550"/>
              <a:gd name="connsiteY16" fmla="*/ 307975 h 476250"/>
              <a:gd name="connsiteX17" fmla="*/ 3035300 w 3130550"/>
              <a:gd name="connsiteY17" fmla="*/ 336550 h 476250"/>
              <a:gd name="connsiteX18" fmla="*/ 2971800 w 3130550"/>
              <a:gd name="connsiteY18" fmla="*/ 349250 h 476250"/>
              <a:gd name="connsiteX19" fmla="*/ 2886075 w 3130550"/>
              <a:gd name="connsiteY19" fmla="*/ 352425 h 476250"/>
              <a:gd name="connsiteX20" fmla="*/ 2628900 w 3130550"/>
              <a:gd name="connsiteY20" fmla="*/ 317500 h 476250"/>
              <a:gd name="connsiteX21" fmla="*/ 2333625 w 3130550"/>
              <a:gd name="connsiteY21" fmla="*/ 298450 h 476250"/>
              <a:gd name="connsiteX22" fmla="*/ 1870075 w 3130550"/>
              <a:gd name="connsiteY22" fmla="*/ 311150 h 476250"/>
              <a:gd name="connsiteX23" fmla="*/ 1263650 w 3130550"/>
              <a:gd name="connsiteY23" fmla="*/ 361950 h 476250"/>
              <a:gd name="connsiteX24" fmla="*/ 914400 w 3130550"/>
              <a:gd name="connsiteY24" fmla="*/ 403225 h 476250"/>
              <a:gd name="connsiteX25" fmla="*/ 669925 w 3130550"/>
              <a:gd name="connsiteY25" fmla="*/ 450850 h 476250"/>
              <a:gd name="connsiteX26" fmla="*/ 568325 w 3130550"/>
              <a:gd name="connsiteY26" fmla="*/ 469900 h 476250"/>
              <a:gd name="connsiteX27" fmla="*/ 520700 w 3130550"/>
              <a:gd name="connsiteY27" fmla="*/ 476250 h 476250"/>
              <a:gd name="connsiteX28" fmla="*/ 463550 w 3130550"/>
              <a:gd name="connsiteY28" fmla="*/ 469900 h 476250"/>
              <a:gd name="connsiteX29" fmla="*/ 384175 w 3130550"/>
              <a:gd name="connsiteY29" fmla="*/ 444500 h 476250"/>
              <a:gd name="connsiteX30" fmla="*/ 292100 w 3130550"/>
              <a:gd name="connsiteY30" fmla="*/ 403225 h 476250"/>
              <a:gd name="connsiteX31" fmla="*/ 152400 w 3130550"/>
              <a:gd name="connsiteY31" fmla="*/ 317500 h 476250"/>
              <a:gd name="connsiteX32" fmla="*/ 85725 w 3130550"/>
              <a:gd name="connsiteY32" fmla="*/ 260350 h 476250"/>
              <a:gd name="connsiteX33" fmla="*/ 31750 w 3130550"/>
              <a:gd name="connsiteY33" fmla="*/ 196850 h 476250"/>
              <a:gd name="connsiteX34" fmla="*/ 0 w 3130550"/>
              <a:gd name="connsiteY34" fmla="*/ 152400 h 476250"/>
              <a:gd name="connsiteX35" fmla="*/ 0 w 3130550"/>
              <a:gd name="connsiteY35" fmla="*/ 136525 h 476250"/>
              <a:gd name="connsiteX36" fmla="*/ 0 w 3130550"/>
              <a:gd name="connsiteY36" fmla="*/ 123825 h 476250"/>
              <a:gd name="connsiteX37" fmla="*/ 9525 w 3130550"/>
              <a:gd name="connsiteY37" fmla="*/ 111125 h 476250"/>
              <a:gd name="connsiteX38" fmla="*/ 34925 w 3130550"/>
              <a:gd name="connsiteY38" fmla="*/ 107950 h 476250"/>
              <a:gd name="connsiteX39" fmla="*/ 136525 w 3130550"/>
              <a:gd name="connsiteY39" fmla="*/ 158750 h 476250"/>
              <a:gd name="connsiteX40" fmla="*/ 225425 w 3130550"/>
              <a:gd name="connsiteY40" fmla="*/ 190500 h 476250"/>
              <a:gd name="connsiteX41" fmla="*/ 365125 w 3130550"/>
              <a:gd name="connsiteY41" fmla="*/ 225425 h 476250"/>
              <a:gd name="connsiteX42" fmla="*/ 419100 w 3130550"/>
              <a:gd name="connsiteY42" fmla="*/ 231775 h 476250"/>
              <a:gd name="connsiteX43" fmla="*/ 539750 w 3130550"/>
              <a:gd name="connsiteY43" fmla="*/ 225425 h 476250"/>
              <a:gd name="connsiteX44" fmla="*/ 860425 w 3130550"/>
              <a:gd name="connsiteY44" fmla="*/ 17780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130550" h="476250">
                <a:moveTo>
                  <a:pt x="860425" y="177800"/>
                </a:moveTo>
                <a:lnTo>
                  <a:pt x="1498600" y="101600"/>
                </a:lnTo>
                <a:lnTo>
                  <a:pt x="1774825" y="79375"/>
                </a:lnTo>
                <a:lnTo>
                  <a:pt x="2257425" y="60325"/>
                </a:lnTo>
                <a:lnTo>
                  <a:pt x="2317750" y="60325"/>
                </a:lnTo>
                <a:lnTo>
                  <a:pt x="2400300" y="53975"/>
                </a:lnTo>
                <a:lnTo>
                  <a:pt x="2489200" y="38100"/>
                </a:lnTo>
                <a:lnTo>
                  <a:pt x="2571750" y="6350"/>
                </a:lnTo>
                <a:lnTo>
                  <a:pt x="2597150" y="0"/>
                </a:lnTo>
                <a:lnTo>
                  <a:pt x="2638425" y="3175"/>
                </a:lnTo>
                <a:lnTo>
                  <a:pt x="2965450" y="107950"/>
                </a:lnTo>
                <a:lnTo>
                  <a:pt x="3048000" y="142875"/>
                </a:lnTo>
                <a:lnTo>
                  <a:pt x="3089275" y="174625"/>
                </a:lnTo>
                <a:lnTo>
                  <a:pt x="3121025" y="212725"/>
                </a:lnTo>
                <a:lnTo>
                  <a:pt x="3130550" y="247650"/>
                </a:lnTo>
                <a:lnTo>
                  <a:pt x="3121025" y="285750"/>
                </a:lnTo>
                <a:lnTo>
                  <a:pt x="3101975" y="307975"/>
                </a:lnTo>
                <a:lnTo>
                  <a:pt x="3035300" y="336550"/>
                </a:lnTo>
                <a:lnTo>
                  <a:pt x="2971800" y="349250"/>
                </a:lnTo>
                <a:lnTo>
                  <a:pt x="2886075" y="352425"/>
                </a:lnTo>
                <a:lnTo>
                  <a:pt x="2628900" y="317500"/>
                </a:lnTo>
                <a:lnTo>
                  <a:pt x="2333625" y="298450"/>
                </a:lnTo>
                <a:lnTo>
                  <a:pt x="1870075" y="311150"/>
                </a:lnTo>
                <a:lnTo>
                  <a:pt x="1263650" y="361950"/>
                </a:lnTo>
                <a:lnTo>
                  <a:pt x="914400" y="403225"/>
                </a:lnTo>
                <a:lnTo>
                  <a:pt x="669925" y="450850"/>
                </a:lnTo>
                <a:lnTo>
                  <a:pt x="568325" y="469900"/>
                </a:lnTo>
                <a:lnTo>
                  <a:pt x="520700" y="476250"/>
                </a:lnTo>
                <a:lnTo>
                  <a:pt x="463550" y="469900"/>
                </a:lnTo>
                <a:lnTo>
                  <a:pt x="384175" y="444500"/>
                </a:lnTo>
                <a:lnTo>
                  <a:pt x="292100" y="403225"/>
                </a:lnTo>
                <a:lnTo>
                  <a:pt x="152400" y="317500"/>
                </a:lnTo>
                <a:lnTo>
                  <a:pt x="85725" y="260350"/>
                </a:lnTo>
                <a:lnTo>
                  <a:pt x="31750" y="196850"/>
                </a:lnTo>
                <a:lnTo>
                  <a:pt x="0" y="152400"/>
                </a:lnTo>
                <a:lnTo>
                  <a:pt x="0" y="136525"/>
                </a:lnTo>
                <a:lnTo>
                  <a:pt x="0" y="123825"/>
                </a:lnTo>
                <a:lnTo>
                  <a:pt x="9525" y="111125"/>
                </a:lnTo>
                <a:lnTo>
                  <a:pt x="34925" y="107950"/>
                </a:lnTo>
                <a:lnTo>
                  <a:pt x="136525" y="158750"/>
                </a:lnTo>
                <a:lnTo>
                  <a:pt x="225425" y="190500"/>
                </a:lnTo>
                <a:lnTo>
                  <a:pt x="365125" y="225425"/>
                </a:lnTo>
                <a:lnTo>
                  <a:pt x="419100" y="231775"/>
                </a:lnTo>
                <a:lnTo>
                  <a:pt x="539750" y="225425"/>
                </a:lnTo>
                <a:lnTo>
                  <a:pt x="860425" y="1778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3A6B0E8-3181-45BF-BB15-A4249664E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568" y="1623698"/>
            <a:ext cx="4980864" cy="438340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C09A88C-724E-4E88-9175-87A59CE78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065" y="1603060"/>
            <a:ext cx="4986960" cy="438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9" grpId="0" animBg="1"/>
      <p:bldP spid="11" grpId="0" animBg="1"/>
      <p:bldP spid="10" grpId="0" animBg="1"/>
      <p:bldP spid="19" grpId="0" animBg="1"/>
      <p:bldP spid="13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80B3DE5-E0B7-47D1-9929-55DA80709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568" y="1237298"/>
            <a:ext cx="4980864" cy="438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4364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2D8A0F83-9B18-4B71-B904-59796FFAF6C7}"/>
              </a:ext>
            </a:extLst>
          </p:cNvPr>
          <p:cNvSpPr/>
          <p:nvPr/>
        </p:nvSpPr>
        <p:spPr>
          <a:xfrm>
            <a:off x="5614989" y="1400176"/>
            <a:ext cx="604837" cy="792163"/>
          </a:xfrm>
          <a:custGeom>
            <a:avLst/>
            <a:gdLst>
              <a:gd name="connsiteX0" fmla="*/ 230981 w 604837"/>
              <a:gd name="connsiteY0" fmla="*/ 523875 h 792956"/>
              <a:gd name="connsiteX1" fmla="*/ 228600 w 604837"/>
              <a:gd name="connsiteY1" fmla="*/ 371475 h 792956"/>
              <a:gd name="connsiteX2" fmla="*/ 226218 w 604837"/>
              <a:gd name="connsiteY2" fmla="*/ 314325 h 792956"/>
              <a:gd name="connsiteX3" fmla="*/ 221456 w 604837"/>
              <a:gd name="connsiteY3" fmla="*/ 257175 h 792956"/>
              <a:gd name="connsiteX4" fmla="*/ 204787 w 604837"/>
              <a:gd name="connsiteY4" fmla="*/ 216694 h 792956"/>
              <a:gd name="connsiteX5" fmla="*/ 157162 w 604837"/>
              <a:gd name="connsiteY5" fmla="*/ 166688 h 792956"/>
              <a:gd name="connsiteX6" fmla="*/ 119062 w 604837"/>
              <a:gd name="connsiteY6" fmla="*/ 138113 h 792956"/>
              <a:gd name="connsiteX7" fmla="*/ 59531 w 604837"/>
              <a:gd name="connsiteY7" fmla="*/ 107156 h 792956"/>
              <a:gd name="connsiteX8" fmla="*/ 19050 w 604837"/>
              <a:gd name="connsiteY8" fmla="*/ 85725 h 792956"/>
              <a:gd name="connsiteX9" fmla="*/ 4762 w 604837"/>
              <a:gd name="connsiteY9" fmla="*/ 76200 h 792956"/>
              <a:gd name="connsiteX10" fmla="*/ 0 w 604837"/>
              <a:gd name="connsiteY10" fmla="*/ 59531 h 792956"/>
              <a:gd name="connsiteX11" fmla="*/ 4762 w 604837"/>
              <a:gd name="connsiteY11" fmla="*/ 33338 h 792956"/>
              <a:gd name="connsiteX12" fmla="*/ 21431 w 604837"/>
              <a:gd name="connsiteY12" fmla="*/ 19050 h 792956"/>
              <a:gd name="connsiteX13" fmla="*/ 47625 w 604837"/>
              <a:gd name="connsiteY13" fmla="*/ 7144 h 792956"/>
              <a:gd name="connsiteX14" fmla="*/ 88106 w 604837"/>
              <a:gd name="connsiteY14" fmla="*/ 0 h 792956"/>
              <a:gd name="connsiteX15" fmla="*/ 178593 w 604837"/>
              <a:gd name="connsiteY15" fmla="*/ 0 h 792956"/>
              <a:gd name="connsiteX16" fmla="*/ 259556 w 604837"/>
              <a:gd name="connsiteY16" fmla="*/ 2381 h 792956"/>
              <a:gd name="connsiteX17" fmla="*/ 330993 w 604837"/>
              <a:gd name="connsiteY17" fmla="*/ 14288 h 792956"/>
              <a:gd name="connsiteX18" fmla="*/ 392906 w 604837"/>
              <a:gd name="connsiteY18" fmla="*/ 30956 h 792956"/>
              <a:gd name="connsiteX19" fmla="*/ 442912 w 604837"/>
              <a:gd name="connsiteY19" fmla="*/ 54769 h 792956"/>
              <a:gd name="connsiteX20" fmla="*/ 495300 w 604837"/>
              <a:gd name="connsiteY20" fmla="*/ 88106 h 792956"/>
              <a:gd name="connsiteX21" fmla="*/ 557212 w 604837"/>
              <a:gd name="connsiteY21" fmla="*/ 135731 h 792956"/>
              <a:gd name="connsiteX22" fmla="*/ 583406 w 604837"/>
              <a:gd name="connsiteY22" fmla="*/ 164306 h 792956"/>
              <a:gd name="connsiteX23" fmla="*/ 597693 w 604837"/>
              <a:gd name="connsiteY23" fmla="*/ 188119 h 792956"/>
              <a:gd name="connsiteX24" fmla="*/ 604837 w 604837"/>
              <a:gd name="connsiteY24" fmla="*/ 219075 h 792956"/>
              <a:gd name="connsiteX25" fmla="*/ 604837 w 604837"/>
              <a:gd name="connsiteY25" fmla="*/ 250031 h 792956"/>
              <a:gd name="connsiteX26" fmla="*/ 600075 w 604837"/>
              <a:gd name="connsiteY26" fmla="*/ 283369 h 792956"/>
              <a:gd name="connsiteX27" fmla="*/ 588168 w 604837"/>
              <a:gd name="connsiteY27" fmla="*/ 309563 h 792956"/>
              <a:gd name="connsiteX28" fmla="*/ 559593 w 604837"/>
              <a:gd name="connsiteY28" fmla="*/ 335756 h 792956"/>
              <a:gd name="connsiteX29" fmla="*/ 528637 w 604837"/>
              <a:gd name="connsiteY29" fmla="*/ 366713 h 792956"/>
              <a:gd name="connsiteX30" fmla="*/ 509587 w 604837"/>
              <a:gd name="connsiteY30" fmla="*/ 390525 h 792956"/>
              <a:gd name="connsiteX31" fmla="*/ 490537 w 604837"/>
              <a:gd name="connsiteY31" fmla="*/ 431006 h 792956"/>
              <a:gd name="connsiteX32" fmla="*/ 476250 w 604837"/>
              <a:gd name="connsiteY32" fmla="*/ 469106 h 792956"/>
              <a:gd name="connsiteX33" fmla="*/ 473868 w 604837"/>
              <a:gd name="connsiteY33" fmla="*/ 490538 h 792956"/>
              <a:gd name="connsiteX34" fmla="*/ 476250 w 604837"/>
              <a:gd name="connsiteY34" fmla="*/ 683419 h 792956"/>
              <a:gd name="connsiteX35" fmla="*/ 485775 w 604837"/>
              <a:gd name="connsiteY35" fmla="*/ 762000 h 792956"/>
              <a:gd name="connsiteX36" fmla="*/ 226218 w 604837"/>
              <a:gd name="connsiteY36" fmla="*/ 792956 h 792956"/>
              <a:gd name="connsiteX37" fmla="*/ 228600 w 604837"/>
              <a:gd name="connsiteY37" fmla="*/ 714375 h 792956"/>
              <a:gd name="connsiteX38" fmla="*/ 230981 w 604837"/>
              <a:gd name="connsiteY38" fmla="*/ 523875 h 79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04837" h="792956">
                <a:moveTo>
                  <a:pt x="230981" y="523875"/>
                </a:moveTo>
                <a:cubicBezTo>
                  <a:pt x="230187" y="473075"/>
                  <a:pt x="229394" y="422275"/>
                  <a:pt x="228600" y="371475"/>
                </a:cubicBezTo>
                <a:lnTo>
                  <a:pt x="226218" y="314325"/>
                </a:lnTo>
                <a:lnTo>
                  <a:pt x="221456" y="257175"/>
                </a:lnTo>
                <a:lnTo>
                  <a:pt x="204787" y="216694"/>
                </a:lnTo>
                <a:lnTo>
                  <a:pt x="157162" y="166688"/>
                </a:lnTo>
                <a:lnTo>
                  <a:pt x="119062" y="138113"/>
                </a:lnTo>
                <a:lnTo>
                  <a:pt x="59531" y="107156"/>
                </a:lnTo>
                <a:lnTo>
                  <a:pt x="19050" y="85725"/>
                </a:lnTo>
                <a:lnTo>
                  <a:pt x="4762" y="76200"/>
                </a:lnTo>
                <a:lnTo>
                  <a:pt x="0" y="59531"/>
                </a:lnTo>
                <a:lnTo>
                  <a:pt x="4762" y="33338"/>
                </a:lnTo>
                <a:lnTo>
                  <a:pt x="21431" y="19050"/>
                </a:lnTo>
                <a:lnTo>
                  <a:pt x="47625" y="7144"/>
                </a:lnTo>
                <a:lnTo>
                  <a:pt x="88106" y="0"/>
                </a:lnTo>
                <a:lnTo>
                  <a:pt x="178593" y="0"/>
                </a:lnTo>
                <a:lnTo>
                  <a:pt x="259556" y="2381"/>
                </a:lnTo>
                <a:lnTo>
                  <a:pt x="330993" y="14288"/>
                </a:lnTo>
                <a:lnTo>
                  <a:pt x="392906" y="30956"/>
                </a:lnTo>
                <a:lnTo>
                  <a:pt x="442912" y="54769"/>
                </a:lnTo>
                <a:lnTo>
                  <a:pt x="495300" y="88106"/>
                </a:lnTo>
                <a:lnTo>
                  <a:pt x="557212" y="135731"/>
                </a:lnTo>
                <a:lnTo>
                  <a:pt x="583406" y="164306"/>
                </a:lnTo>
                <a:lnTo>
                  <a:pt x="597693" y="188119"/>
                </a:lnTo>
                <a:lnTo>
                  <a:pt x="604837" y="219075"/>
                </a:lnTo>
                <a:lnTo>
                  <a:pt x="604837" y="250031"/>
                </a:lnTo>
                <a:lnTo>
                  <a:pt x="600075" y="283369"/>
                </a:lnTo>
                <a:lnTo>
                  <a:pt x="588168" y="309563"/>
                </a:lnTo>
                <a:lnTo>
                  <a:pt x="559593" y="335756"/>
                </a:lnTo>
                <a:lnTo>
                  <a:pt x="528637" y="366713"/>
                </a:lnTo>
                <a:lnTo>
                  <a:pt x="509587" y="390525"/>
                </a:lnTo>
                <a:lnTo>
                  <a:pt x="490537" y="431006"/>
                </a:lnTo>
                <a:lnTo>
                  <a:pt x="476250" y="469106"/>
                </a:lnTo>
                <a:lnTo>
                  <a:pt x="473868" y="490538"/>
                </a:lnTo>
                <a:lnTo>
                  <a:pt x="476250" y="683419"/>
                </a:lnTo>
                <a:lnTo>
                  <a:pt x="485775" y="762000"/>
                </a:lnTo>
                <a:lnTo>
                  <a:pt x="226218" y="792956"/>
                </a:lnTo>
                <a:lnTo>
                  <a:pt x="228600" y="714375"/>
                </a:lnTo>
                <a:cubicBezTo>
                  <a:pt x="229394" y="650875"/>
                  <a:pt x="230187" y="587375"/>
                  <a:pt x="230981" y="523875"/>
                </a:cubicBez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DEDB9174-698D-409F-BC22-997613833950}"/>
              </a:ext>
            </a:extLst>
          </p:cNvPr>
          <p:cNvSpPr/>
          <p:nvPr/>
        </p:nvSpPr>
        <p:spPr>
          <a:xfrm>
            <a:off x="4059239" y="2047876"/>
            <a:ext cx="377825" cy="1038225"/>
          </a:xfrm>
          <a:custGeom>
            <a:avLst/>
            <a:gdLst>
              <a:gd name="connsiteX0" fmla="*/ 171450 w 376238"/>
              <a:gd name="connsiteY0" fmla="*/ 473869 h 1038225"/>
              <a:gd name="connsiteX1" fmla="*/ 202407 w 376238"/>
              <a:gd name="connsiteY1" fmla="*/ 354806 h 1038225"/>
              <a:gd name="connsiteX2" fmla="*/ 216694 w 376238"/>
              <a:gd name="connsiteY2" fmla="*/ 273844 h 1038225"/>
              <a:gd name="connsiteX3" fmla="*/ 219075 w 376238"/>
              <a:gd name="connsiteY3" fmla="*/ 230981 h 1038225"/>
              <a:gd name="connsiteX4" fmla="*/ 216694 w 376238"/>
              <a:gd name="connsiteY4" fmla="*/ 188119 h 1038225"/>
              <a:gd name="connsiteX5" fmla="*/ 207169 w 376238"/>
              <a:gd name="connsiteY5" fmla="*/ 140494 h 1038225"/>
              <a:gd name="connsiteX6" fmla="*/ 185738 w 376238"/>
              <a:gd name="connsiteY6" fmla="*/ 88106 h 1038225"/>
              <a:gd name="connsiteX7" fmla="*/ 169069 w 376238"/>
              <a:gd name="connsiteY7" fmla="*/ 42863 h 1038225"/>
              <a:gd name="connsiteX8" fmla="*/ 166688 w 376238"/>
              <a:gd name="connsiteY8" fmla="*/ 33338 h 1038225"/>
              <a:gd name="connsiteX9" fmla="*/ 164307 w 376238"/>
              <a:gd name="connsiteY9" fmla="*/ 23813 h 1038225"/>
              <a:gd name="connsiteX10" fmla="*/ 169069 w 376238"/>
              <a:gd name="connsiteY10" fmla="*/ 7144 h 1038225"/>
              <a:gd name="connsiteX11" fmla="*/ 180975 w 376238"/>
              <a:gd name="connsiteY11" fmla="*/ 0 h 1038225"/>
              <a:gd name="connsiteX12" fmla="*/ 200025 w 376238"/>
              <a:gd name="connsiteY12" fmla="*/ 2381 h 1038225"/>
              <a:gd name="connsiteX13" fmla="*/ 226219 w 376238"/>
              <a:gd name="connsiteY13" fmla="*/ 14288 h 1038225"/>
              <a:gd name="connsiteX14" fmla="*/ 250032 w 376238"/>
              <a:gd name="connsiteY14" fmla="*/ 33338 h 1038225"/>
              <a:gd name="connsiteX15" fmla="*/ 271463 w 376238"/>
              <a:gd name="connsiteY15" fmla="*/ 61913 h 1038225"/>
              <a:gd name="connsiteX16" fmla="*/ 314325 w 376238"/>
              <a:gd name="connsiteY16" fmla="*/ 121444 h 1038225"/>
              <a:gd name="connsiteX17" fmla="*/ 359569 w 376238"/>
              <a:gd name="connsiteY17" fmla="*/ 197644 h 1038225"/>
              <a:gd name="connsiteX18" fmla="*/ 376238 w 376238"/>
              <a:gd name="connsiteY18" fmla="*/ 357188 h 1038225"/>
              <a:gd name="connsiteX19" fmla="*/ 371475 w 376238"/>
              <a:gd name="connsiteY19" fmla="*/ 440531 h 1038225"/>
              <a:gd name="connsiteX20" fmla="*/ 361950 w 376238"/>
              <a:gd name="connsiteY20" fmla="*/ 571500 h 1038225"/>
              <a:gd name="connsiteX21" fmla="*/ 350044 w 376238"/>
              <a:gd name="connsiteY21" fmla="*/ 647700 h 1038225"/>
              <a:gd name="connsiteX22" fmla="*/ 326232 w 376238"/>
              <a:gd name="connsiteY22" fmla="*/ 754856 h 1038225"/>
              <a:gd name="connsiteX23" fmla="*/ 290513 w 376238"/>
              <a:gd name="connsiteY23" fmla="*/ 862013 h 1038225"/>
              <a:gd name="connsiteX24" fmla="*/ 266700 w 376238"/>
              <a:gd name="connsiteY24" fmla="*/ 914400 h 1038225"/>
              <a:gd name="connsiteX25" fmla="*/ 242888 w 376238"/>
              <a:gd name="connsiteY25" fmla="*/ 952500 h 1038225"/>
              <a:gd name="connsiteX26" fmla="*/ 214313 w 376238"/>
              <a:gd name="connsiteY26" fmla="*/ 990600 h 1038225"/>
              <a:gd name="connsiteX27" fmla="*/ 195263 w 376238"/>
              <a:gd name="connsiteY27" fmla="*/ 1012031 h 1038225"/>
              <a:gd name="connsiteX28" fmla="*/ 176213 w 376238"/>
              <a:gd name="connsiteY28" fmla="*/ 1026319 h 1038225"/>
              <a:gd name="connsiteX29" fmla="*/ 154782 w 376238"/>
              <a:gd name="connsiteY29" fmla="*/ 1033463 h 1038225"/>
              <a:gd name="connsiteX30" fmla="*/ 133350 w 376238"/>
              <a:gd name="connsiteY30" fmla="*/ 1038225 h 1038225"/>
              <a:gd name="connsiteX31" fmla="*/ 109538 w 376238"/>
              <a:gd name="connsiteY31" fmla="*/ 1038225 h 1038225"/>
              <a:gd name="connsiteX32" fmla="*/ 85725 w 376238"/>
              <a:gd name="connsiteY32" fmla="*/ 1031081 h 1038225"/>
              <a:gd name="connsiteX33" fmla="*/ 57150 w 376238"/>
              <a:gd name="connsiteY33" fmla="*/ 1009650 h 1038225"/>
              <a:gd name="connsiteX34" fmla="*/ 33338 w 376238"/>
              <a:gd name="connsiteY34" fmla="*/ 973931 h 1038225"/>
              <a:gd name="connsiteX35" fmla="*/ 14288 w 376238"/>
              <a:gd name="connsiteY35" fmla="*/ 938213 h 1038225"/>
              <a:gd name="connsiteX36" fmla="*/ 2382 w 376238"/>
              <a:gd name="connsiteY36" fmla="*/ 895350 h 1038225"/>
              <a:gd name="connsiteX37" fmla="*/ 0 w 376238"/>
              <a:gd name="connsiteY37" fmla="*/ 857250 h 1038225"/>
              <a:gd name="connsiteX38" fmla="*/ 0 w 376238"/>
              <a:gd name="connsiteY38" fmla="*/ 812006 h 1038225"/>
              <a:gd name="connsiteX39" fmla="*/ 2382 w 376238"/>
              <a:gd name="connsiteY39" fmla="*/ 771525 h 1038225"/>
              <a:gd name="connsiteX40" fmla="*/ 4763 w 376238"/>
              <a:gd name="connsiteY40" fmla="*/ 728663 h 1038225"/>
              <a:gd name="connsiteX41" fmla="*/ 11907 w 376238"/>
              <a:gd name="connsiteY41" fmla="*/ 697706 h 1038225"/>
              <a:gd name="connsiteX42" fmla="*/ 35719 w 376238"/>
              <a:gd name="connsiteY42" fmla="*/ 669131 h 1038225"/>
              <a:gd name="connsiteX43" fmla="*/ 78582 w 376238"/>
              <a:gd name="connsiteY43" fmla="*/ 623888 h 1038225"/>
              <a:gd name="connsiteX44" fmla="*/ 128588 w 376238"/>
              <a:gd name="connsiteY44" fmla="*/ 554831 h 1038225"/>
              <a:gd name="connsiteX45" fmla="*/ 171450 w 376238"/>
              <a:gd name="connsiteY45" fmla="*/ 473869 h 103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76238" h="1038225">
                <a:moveTo>
                  <a:pt x="171450" y="473869"/>
                </a:moveTo>
                <a:lnTo>
                  <a:pt x="202407" y="354806"/>
                </a:lnTo>
                <a:lnTo>
                  <a:pt x="216694" y="273844"/>
                </a:lnTo>
                <a:lnTo>
                  <a:pt x="219075" y="230981"/>
                </a:lnTo>
                <a:lnTo>
                  <a:pt x="216694" y="188119"/>
                </a:lnTo>
                <a:lnTo>
                  <a:pt x="207169" y="140494"/>
                </a:lnTo>
                <a:lnTo>
                  <a:pt x="185738" y="88106"/>
                </a:lnTo>
                <a:lnTo>
                  <a:pt x="169069" y="42863"/>
                </a:lnTo>
                <a:lnTo>
                  <a:pt x="166688" y="33338"/>
                </a:lnTo>
                <a:lnTo>
                  <a:pt x="164307" y="23813"/>
                </a:lnTo>
                <a:lnTo>
                  <a:pt x="169069" y="7144"/>
                </a:lnTo>
                <a:lnTo>
                  <a:pt x="180975" y="0"/>
                </a:lnTo>
                <a:lnTo>
                  <a:pt x="200025" y="2381"/>
                </a:lnTo>
                <a:lnTo>
                  <a:pt x="226219" y="14288"/>
                </a:lnTo>
                <a:lnTo>
                  <a:pt x="250032" y="33338"/>
                </a:lnTo>
                <a:lnTo>
                  <a:pt x="271463" y="61913"/>
                </a:lnTo>
                <a:lnTo>
                  <a:pt x="314325" y="121444"/>
                </a:lnTo>
                <a:lnTo>
                  <a:pt x="359569" y="197644"/>
                </a:lnTo>
                <a:lnTo>
                  <a:pt x="376238" y="357188"/>
                </a:lnTo>
                <a:lnTo>
                  <a:pt x="371475" y="440531"/>
                </a:lnTo>
                <a:lnTo>
                  <a:pt x="361950" y="571500"/>
                </a:lnTo>
                <a:lnTo>
                  <a:pt x="350044" y="647700"/>
                </a:lnTo>
                <a:lnTo>
                  <a:pt x="326232" y="754856"/>
                </a:lnTo>
                <a:lnTo>
                  <a:pt x="290513" y="862013"/>
                </a:lnTo>
                <a:lnTo>
                  <a:pt x="266700" y="914400"/>
                </a:lnTo>
                <a:lnTo>
                  <a:pt x="242888" y="952500"/>
                </a:lnTo>
                <a:lnTo>
                  <a:pt x="214313" y="990600"/>
                </a:lnTo>
                <a:lnTo>
                  <a:pt x="195263" y="1012031"/>
                </a:lnTo>
                <a:lnTo>
                  <a:pt x="176213" y="1026319"/>
                </a:lnTo>
                <a:lnTo>
                  <a:pt x="154782" y="1033463"/>
                </a:lnTo>
                <a:lnTo>
                  <a:pt x="133350" y="1038225"/>
                </a:lnTo>
                <a:lnTo>
                  <a:pt x="109538" y="1038225"/>
                </a:lnTo>
                <a:lnTo>
                  <a:pt x="85725" y="1031081"/>
                </a:lnTo>
                <a:lnTo>
                  <a:pt x="57150" y="1009650"/>
                </a:lnTo>
                <a:lnTo>
                  <a:pt x="33338" y="973931"/>
                </a:lnTo>
                <a:lnTo>
                  <a:pt x="14288" y="938213"/>
                </a:lnTo>
                <a:lnTo>
                  <a:pt x="2382" y="895350"/>
                </a:lnTo>
                <a:lnTo>
                  <a:pt x="0" y="857250"/>
                </a:lnTo>
                <a:lnTo>
                  <a:pt x="0" y="812006"/>
                </a:lnTo>
                <a:lnTo>
                  <a:pt x="2382" y="771525"/>
                </a:lnTo>
                <a:lnTo>
                  <a:pt x="4763" y="728663"/>
                </a:lnTo>
                <a:lnTo>
                  <a:pt x="11907" y="697706"/>
                </a:lnTo>
                <a:lnTo>
                  <a:pt x="35719" y="669131"/>
                </a:lnTo>
                <a:lnTo>
                  <a:pt x="78582" y="623888"/>
                </a:lnTo>
                <a:lnTo>
                  <a:pt x="128588" y="554831"/>
                </a:lnTo>
                <a:lnTo>
                  <a:pt x="171450" y="473869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C583C7A4-364D-4C0A-A6B3-9A7350964DF4}"/>
              </a:ext>
            </a:extLst>
          </p:cNvPr>
          <p:cNvSpPr/>
          <p:nvPr/>
        </p:nvSpPr>
        <p:spPr>
          <a:xfrm>
            <a:off x="4849814" y="2579688"/>
            <a:ext cx="2251075" cy="487362"/>
          </a:xfrm>
          <a:custGeom>
            <a:avLst/>
            <a:gdLst>
              <a:gd name="connsiteX0" fmla="*/ 602457 w 2250282"/>
              <a:gd name="connsiteY0" fmla="*/ 426244 h 488156"/>
              <a:gd name="connsiteX1" fmla="*/ 514350 w 2250282"/>
              <a:gd name="connsiteY1" fmla="*/ 445294 h 488156"/>
              <a:gd name="connsiteX2" fmla="*/ 438150 w 2250282"/>
              <a:gd name="connsiteY2" fmla="*/ 469106 h 488156"/>
              <a:gd name="connsiteX3" fmla="*/ 390525 w 2250282"/>
              <a:gd name="connsiteY3" fmla="*/ 483394 h 488156"/>
              <a:gd name="connsiteX4" fmla="*/ 369094 w 2250282"/>
              <a:gd name="connsiteY4" fmla="*/ 488156 h 488156"/>
              <a:gd name="connsiteX5" fmla="*/ 338138 w 2250282"/>
              <a:gd name="connsiteY5" fmla="*/ 488156 h 488156"/>
              <a:gd name="connsiteX6" fmla="*/ 302419 w 2250282"/>
              <a:gd name="connsiteY6" fmla="*/ 483394 h 488156"/>
              <a:gd name="connsiteX7" fmla="*/ 266700 w 2250282"/>
              <a:gd name="connsiteY7" fmla="*/ 476250 h 488156"/>
              <a:gd name="connsiteX8" fmla="*/ 202407 w 2250282"/>
              <a:gd name="connsiteY8" fmla="*/ 447675 h 488156"/>
              <a:gd name="connsiteX9" fmla="*/ 83344 w 2250282"/>
              <a:gd name="connsiteY9" fmla="*/ 364331 h 488156"/>
              <a:gd name="connsiteX10" fmla="*/ 33338 w 2250282"/>
              <a:gd name="connsiteY10" fmla="*/ 323850 h 488156"/>
              <a:gd name="connsiteX11" fmla="*/ 11907 w 2250282"/>
              <a:gd name="connsiteY11" fmla="*/ 292894 h 488156"/>
              <a:gd name="connsiteX12" fmla="*/ 0 w 2250282"/>
              <a:gd name="connsiteY12" fmla="*/ 266700 h 488156"/>
              <a:gd name="connsiteX13" fmla="*/ 0 w 2250282"/>
              <a:gd name="connsiteY13" fmla="*/ 245269 h 488156"/>
              <a:gd name="connsiteX14" fmla="*/ 2382 w 2250282"/>
              <a:gd name="connsiteY14" fmla="*/ 223837 h 488156"/>
              <a:gd name="connsiteX15" fmla="*/ 9525 w 2250282"/>
              <a:gd name="connsiteY15" fmla="*/ 216694 h 488156"/>
              <a:gd name="connsiteX16" fmla="*/ 26194 w 2250282"/>
              <a:gd name="connsiteY16" fmla="*/ 214312 h 488156"/>
              <a:gd name="connsiteX17" fmla="*/ 61913 w 2250282"/>
              <a:gd name="connsiteY17" fmla="*/ 223837 h 488156"/>
              <a:gd name="connsiteX18" fmla="*/ 135732 w 2250282"/>
              <a:gd name="connsiteY18" fmla="*/ 257175 h 488156"/>
              <a:gd name="connsiteX19" fmla="*/ 207169 w 2250282"/>
              <a:gd name="connsiteY19" fmla="*/ 278606 h 488156"/>
              <a:gd name="connsiteX20" fmla="*/ 259557 w 2250282"/>
              <a:gd name="connsiteY20" fmla="*/ 285750 h 488156"/>
              <a:gd name="connsiteX21" fmla="*/ 297657 w 2250282"/>
              <a:gd name="connsiteY21" fmla="*/ 288131 h 488156"/>
              <a:gd name="connsiteX22" fmla="*/ 361950 w 2250282"/>
              <a:gd name="connsiteY22" fmla="*/ 285750 h 488156"/>
              <a:gd name="connsiteX23" fmla="*/ 500063 w 2250282"/>
              <a:gd name="connsiteY23" fmla="*/ 271462 h 488156"/>
              <a:gd name="connsiteX24" fmla="*/ 919163 w 2250282"/>
              <a:gd name="connsiteY24" fmla="*/ 204787 h 488156"/>
              <a:gd name="connsiteX25" fmla="*/ 1569244 w 2250282"/>
              <a:gd name="connsiteY25" fmla="*/ 107156 h 488156"/>
              <a:gd name="connsiteX26" fmla="*/ 1790700 w 2250282"/>
              <a:gd name="connsiteY26" fmla="*/ 73819 h 488156"/>
              <a:gd name="connsiteX27" fmla="*/ 1828800 w 2250282"/>
              <a:gd name="connsiteY27" fmla="*/ 61912 h 488156"/>
              <a:gd name="connsiteX28" fmla="*/ 1869282 w 2250282"/>
              <a:gd name="connsiteY28" fmla="*/ 19050 h 488156"/>
              <a:gd name="connsiteX29" fmla="*/ 1885950 w 2250282"/>
              <a:gd name="connsiteY29" fmla="*/ 7144 h 488156"/>
              <a:gd name="connsiteX30" fmla="*/ 1912144 w 2250282"/>
              <a:gd name="connsiteY30" fmla="*/ 0 h 488156"/>
              <a:gd name="connsiteX31" fmla="*/ 1964532 w 2250282"/>
              <a:gd name="connsiteY31" fmla="*/ 4762 h 488156"/>
              <a:gd name="connsiteX32" fmla="*/ 2038350 w 2250282"/>
              <a:gd name="connsiteY32" fmla="*/ 21431 h 488156"/>
              <a:gd name="connsiteX33" fmla="*/ 2097882 w 2250282"/>
              <a:gd name="connsiteY33" fmla="*/ 40481 h 488156"/>
              <a:gd name="connsiteX34" fmla="*/ 2166938 w 2250282"/>
              <a:gd name="connsiteY34" fmla="*/ 73819 h 488156"/>
              <a:gd name="connsiteX35" fmla="*/ 2200275 w 2250282"/>
              <a:gd name="connsiteY35" fmla="*/ 102394 h 488156"/>
              <a:gd name="connsiteX36" fmla="*/ 2224088 w 2250282"/>
              <a:gd name="connsiteY36" fmla="*/ 126206 h 488156"/>
              <a:gd name="connsiteX37" fmla="*/ 2243138 w 2250282"/>
              <a:gd name="connsiteY37" fmla="*/ 152400 h 488156"/>
              <a:gd name="connsiteX38" fmla="*/ 2247900 w 2250282"/>
              <a:gd name="connsiteY38" fmla="*/ 164306 h 488156"/>
              <a:gd name="connsiteX39" fmla="*/ 2250282 w 2250282"/>
              <a:gd name="connsiteY39" fmla="*/ 190500 h 488156"/>
              <a:gd name="connsiteX40" fmla="*/ 2247900 w 2250282"/>
              <a:gd name="connsiteY40" fmla="*/ 207169 h 488156"/>
              <a:gd name="connsiteX41" fmla="*/ 2238375 w 2250282"/>
              <a:gd name="connsiteY41" fmla="*/ 219075 h 488156"/>
              <a:gd name="connsiteX42" fmla="*/ 2224088 w 2250282"/>
              <a:gd name="connsiteY42" fmla="*/ 228600 h 488156"/>
              <a:gd name="connsiteX43" fmla="*/ 2183607 w 2250282"/>
              <a:gd name="connsiteY43" fmla="*/ 240506 h 488156"/>
              <a:gd name="connsiteX44" fmla="*/ 2140744 w 2250282"/>
              <a:gd name="connsiteY44" fmla="*/ 247650 h 488156"/>
              <a:gd name="connsiteX45" fmla="*/ 1826419 w 2250282"/>
              <a:gd name="connsiteY45" fmla="*/ 259556 h 488156"/>
              <a:gd name="connsiteX46" fmla="*/ 1612107 w 2250282"/>
              <a:gd name="connsiteY46" fmla="*/ 273844 h 488156"/>
              <a:gd name="connsiteX47" fmla="*/ 1259682 w 2250282"/>
              <a:gd name="connsiteY47" fmla="*/ 319087 h 488156"/>
              <a:gd name="connsiteX48" fmla="*/ 940594 w 2250282"/>
              <a:gd name="connsiteY48" fmla="*/ 376237 h 488156"/>
              <a:gd name="connsiteX49" fmla="*/ 726282 w 2250282"/>
              <a:gd name="connsiteY49" fmla="*/ 407194 h 488156"/>
              <a:gd name="connsiteX50" fmla="*/ 602457 w 2250282"/>
              <a:gd name="connsiteY50" fmla="*/ 426244 h 48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250282" h="488156">
                <a:moveTo>
                  <a:pt x="602457" y="426244"/>
                </a:moveTo>
                <a:lnTo>
                  <a:pt x="514350" y="445294"/>
                </a:lnTo>
                <a:lnTo>
                  <a:pt x="438150" y="469106"/>
                </a:lnTo>
                <a:lnTo>
                  <a:pt x="390525" y="483394"/>
                </a:lnTo>
                <a:lnTo>
                  <a:pt x="369094" y="488156"/>
                </a:lnTo>
                <a:lnTo>
                  <a:pt x="338138" y="488156"/>
                </a:lnTo>
                <a:lnTo>
                  <a:pt x="302419" y="483394"/>
                </a:lnTo>
                <a:lnTo>
                  <a:pt x="266700" y="476250"/>
                </a:lnTo>
                <a:lnTo>
                  <a:pt x="202407" y="447675"/>
                </a:lnTo>
                <a:lnTo>
                  <a:pt x="83344" y="364331"/>
                </a:lnTo>
                <a:lnTo>
                  <a:pt x="33338" y="323850"/>
                </a:lnTo>
                <a:lnTo>
                  <a:pt x="11907" y="292894"/>
                </a:lnTo>
                <a:lnTo>
                  <a:pt x="0" y="266700"/>
                </a:lnTo>
                <a:lnTo>
                  <a:pt x="0" y="245269"/>
                </a:lnTo>
                <a:lnTo>
                  <a:pt x="2382" y="223837"/>
                </a:lnTo>
                <a:lnTo>
                  <a:pt x="9525" y="216694"/>
                </a:lnTo>
                <a:lnTo>
                  <a:pt x="26194" y="214312"/>
                </a:lnTo>
                <a:lnTo>
                  <a:pt x="61913" y="223837"/>
                </a:lnTo>
                <a:lnTo>
                  <a:pt x="135732" y="257175"/>
                </a:lnTo>
                <a:lnTo>
                  <a:pt x="207169" y="278606"/>
                </a:lnTo>
                <a:lnTo>
                  <a:pt x="259557" y="285750"/>
                </a:lnTo>
                <a:lnTo>
                  <a:pt x="297657" y="288131"/>
                </a:lnTo>
                <a:lnTo>
                  <a:pt x="361950" y="285750"/>
                </a:lnTo>
                <a:lnTo>
                  <a:pt x="500063" y="271462"/>
                </a:lnTo>
                <a:lnTo>
                  <a:pt x="919163" y="204787"/>
                </a:lnTo>
                <a:lnTo>
                  <a:pt x="1569244" y="107156"/>
                </a:lnTo>
                <a:lnTo>
                  <a:pt x="1790700" y="73819"/>
                </a:lnTo>
                <a:lnTo>
                  <a:pt x="1828800" y="61912"/>
                </a:lnTo>
                <a:lnTo>
                  <a:pt x="1869282" y="19050"/>
                </a:lnTo>
                <a:lnTo>
                  <a:pt x="1885950" y="7144"/>
                </a:lnTo>
                <a:lnTo>
                  <a:pt x="1912144" y="0"/>
                </a:lnTo>
                <a:lnTo>
                  <a:pt x="1964532" y="4762"/>
                </a:lnTo>
                <a:lnTo>
                  <a:pt x="2038350" y="21431"/>
                </a:lnTo>
                <a:lnTo>
                  <a:pt x="2097882" y="40481"/>
                </a:lnTo>
                <a:lnTo>
                  <a:pt x="2166938" y="73819"/>
                </a:lnTo>
                <a:lnTo>
                  <a:pt x="2200275" y="102394"/>
                </a:lnTo>
                <a:lnTo>
                  <a:pt x="2224088" y="126206"/>
                </a:lnTo>
                <a:lnTo>
                  <a:pt x="2243138" y="152400"/>
                </a:lnTo>
                <a:lnTo>
                  <a:pt x="2247900" y="164306"/>
                </a:lnTo>
                <a:lnTo>
                  <a:pt x="2250282" y="190500"/>
                </a:lnTo>
                <a:lnTo>
                  <a:pt x="2247900" y="207169"/>
                </a:lnTo>
                <a:lnTo>
                  <a:pt x="2238375" y="219075"/>
                </a:lnTo>
                <a:lnTo>
                  <a:pt x="2224088" y="228600"/>
                </a:lnTo>
                <a:lnTo>
                  <a:pt x="2183607" y="240506"/>
                </a:lnTo>
                <a:lnTo>
                  <a:pt x="2140744" y="247650"/>
                </a:lnTo>
                <a:lnTo>
                  <a:pt x="1826419" y="259556"/>
                </a:lnTo>
                <a:lnTo>
                  <a:pt x="1612107" y="273844"/>
                </a:lnTo>
                <a:lnTo>
                  <a:pt x="1259682" y="319087"/>
                </a:lnTo>
                <a:lnTo>
                  <a:pt x="940594" y="376237"/>
                </a:lnTo>
                <a:lnTo>
                  <a:pt x="726282" y="407194"/>
                </a:lnTo>
                <a:lnTo>
                  <a:pt x="602457" y="42624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06821E5A-5AF5-4127-B854-61AF4A9E1870}"/>
              </a:ext>
            </a:extLst>
          </p:cNvPr>
          <p:cNvSpPr/>
          <p:nvPr/>
        </p:nvSpPr>
        <p:spPr>
          <a:xfrm>
            <a:off x="4808538" y="4370389"/>
            <a:ext cx="2444750" cy="574675"/>
          </a:xfrm>
          <a:custGeom>
            <a:avLst/>
            <a:gdLst>
              <a:gd name="connsiteX0" fmla="*/ 886067 w 2444410"/>
              <a:gd name="connsiteY0" fmla="*/ 463639 h 574397"/>
              <a:gd name="connsiteX1" fmla="*/ 636217 w 2444410"/>
              <a:gd name="connsiteY1" fmla="*/ 510003 h 574397"/>
              <a:gd name="connsiteX2" fmla="*/ 502276 w 2444410"/>
              <a:gd name="connsiteY2" fmla="*/ 538336 h 574397"/>
              <a:gd name="connsiteX3" fmla="*/ 352881 w 2444410"/>
              <a:gd name="connsiteY3" fmla="*/ 574397 h 574397"/>
              <a:gd name="connsiteX4" fmla="*/ 329699 w 2444410"/>
              <a:gd name="connsiteY4" fmla="*/ 574397 h 574397"/>
              <a:gd name="connsiteX5" fmla="*/ 298790 w 2444410"/>
              <a:gd name="connsiteY5" fmla="*/ 564094 h 574397"/>
              <a:gd name="connsiteX6" fmla="*/ 252426 w 2444410"/>
              <a:gd name="connsiteY6" fmla="*/ 546064 h 574397"/>
              <a:gd name="connsiteX7" fmla="*/ 206062 w 2444410"/>
              <a:gd name="connsiteY7" fmla="*/ 520306 h 574397"/>
              <a:gd name="connsiteX8" fmla="*/ 154547 w 2444410"/>
              <a:gd name="connsiteY8" fmla="*/ 479094 h 574397"/>
              <a:gd name="connsiteX9" fmla="*/ 82425 w 2444410"/>
              <a:gd name="connsiteY9" fmla="*/ 406972 h 574397"/>
              <a:gd name="connsiteX10" fmla="*/ 43788 w 2444410"/>
              <a:gd name="connsiteY10" fmla="*/ 360608 h 574397"/>
              <a:gd name="connsiteX11" fmla="*/ 10303 w 2444410"/>
              <a:gd name="connsiteY11" fmla="*/ 314244 h 574397"/>
              <a:gd name="connsiteX12" fmla="*/ 0 w 2444410"/>
              <a:gd name="connsiteY12" fmla="*/ 285911 h 574397"/>
              <a:gd name="connsiteX13" fmla="*/ 2576 w 2444410"/>
              <a:gd name="connsiteY13" fmla="*/ 262729 h 574397"/>
              <a:gd name="connsiteX14" fmla="*/ 5152 w 2444410"/>
              <a:gd name="connsiteY14" fmla="*/ 244698 h 574397"/>
              <a:gd name="connsiteX15" fmla="*/ 12879 w 2444410"/>
              <a:gd name="connsiteY15" fmla="*/ 234395 h 574397"/>
              <a:gd name="connsiteX16" fmla="*/ 30910 w 2444410"/>
              <a:gd name="connsiteY16" fmla="*/ 224092 h 574397"/>
              <a:gd name="connsiteX17" fmla="*/ 51516 w 2444410"/>
              <a:gd name="connsiteY17" fmla="*/ 226668 h 574397"/>
              <a:gd name="connsiteX18" fmla="*/ 85001 w 2444410"/>
              <a:gd name="connsiteY18" fmla="*/ 249850 h 574397"/>
              <a:gd name="connsiteX19" fmla="*/ 133941 w 2444410"/>
              <a:gd name="connsiteY19" fmla="*/ 280759 h 574397"/>
              <a:gd name="connsiteX20" fmla="*/ 211214 w 2444410"/>
              <a:gd name="connsiteY20" fmla="*/ 314244 h 574397"/>
              <a:gd name="connsiteX21" fmla="*/ 314245 w 2444410"/>
              <a:gd name="connsiteY21" fmla="*/ 345153 h 574397"/>
              <a:gd name="connsiteX22" fmla="*/ 381215 w 2444410"/>
              <a:gd name="connsiteY22" fmla="*/ 350305 h 574397"/>
              <a:gd name="connsiteX23" fmla="*/ 491973 w 2444410"/>
              <a:gd name="connsiteY23" fmla="*/ 334850 h 574397"/>
              <a:gd name="connsiteX24" fmla="*/ 1099856 w 2444410"/>
              <a:gd name="connsiteY24" fmla="*/ 236971 h 574397"/>
              <a:gd name="connsiteX25" fmla="*/ 1354858 w 2444410"/>
              <a:gd name="connsiteY25" fmla="*/ 198334 h 574397"/>
              <a:gd name="connsiteX26" fmla="*/ 1609859 w 2444410"/>
              <a:gd name="connsiteY26" fmla="*/ 149395 h 574397"/>
              <a:gd name="connsiteX27" fmla="*/ 1898346 w 2444410"/>
              <a:gd name="connsiteY27" fmla="*/ 95303 h 574397"/>
              <a:gd name="connsiteX28" fmla="*/ 1960165 w 2444410"/>
              <a:gd name="connsiteY28" fmla="*/ 79849 h 574397"/>
              <a:gd name="connsiteX29" fmla="*/ 1991074 w 2444410"/>
              <a:gd name="connsiteY29" fmla="*/ 61818 h 574397"/>
              <a:gd name="connsiteX30" fmla="*/ 2070923 w 2444410"/>
              <a:gd name="connsiteY30" fmla="*/ 7727 h 574397"/>
              <a:gd name="connsiteX31" fmla="*/ 2104408 w 2444410"/>
              <a:gd name="connsiteY31" fmla="*/ 0 h 574397"/>
              <a:gd name="connsiteX32" fmla="*/ 2264106 w 2444410"/>
              <a:gd name="connsiteY32" fmla="*/ 54091 h 574397"/>
              <a:gd name="connsiteX33" fmla="*/ 2361986 w 2444410"/>
              <a:gd name="connsiteY33" fmla="*/ 97879 h 574397"/>
              <a:gd name="connsiteX34" fmla="*/ 2408350 w 2444410"/>
              <a:gd name="connsiteY34" fmla="*/ 123637 h 574397"/>
              <a:gd name="connsiteX35" fmla="*/ 2428956 w 2444410"/>
              <a:gd name="connsiteY35" fmla="*/ 139091 h 574397"/>
              <a:gd name="connsiteX36" fmla="*/ 2441835 w 2444410"/>
              <a:gd name="connsiteY36" fmla="*/ 159698 h 574397"/>
              <a:gd name="connsiteX37" fmla="*/ 2444410 w 2444410"/>
              <a:gd name="connsiteY37" fmla="*/ 182880 h 574397"/>
              <a:gd name="connsiteX38" fmla="*/ 2431532 w 2444410"/>
              <a:gd name="connsiteY38" fmla="*/ 216365 h 574397"/>
              <a:gd name="connsiteX39" fmla="*/ 2416077 w 2444410"/>
              <a:gd name="connsiteY39" fmla="*/ 234395 h 574397"/>
              <a:gd name="connsiteX40" fmla="*/ 2390319 w 2444410"/>
              <a:gd name="connsiteY40" fmla="*/ 252425 h 574397"/>
              <a:gd name="connsiteX41" fmla="*/ 2331076 w 2444410"/>
              <a:gd name="connsiteY41" fmla="*/ 273032 h 574397"/>
              <a:gd name="connsiteX42" fmla="*/ 2289864 w 2444410"/>
              <a:gd name="connsiteY42" fmla="*/ 285911 h 574397"/>
              <a:gd name="connsiteX43" fmla="*/ 2243500 w 2444410"/>
              <a:gd name="connsiteY43" fmla="*/ 285911 h 574397"/>
              <a:gd name="connsiteX44" fmla="*/ 2042590 w 2444410"/>
              <a:gd name="connsiteY44" fmla="*/ 293638 h 574397"/>
              <a:gd name="connsiteX45" fmla="*/ 1808194 w 2444410"/>
              <a:gd name="connsiteY45" fmla="*/ 309093 h 574397"/>
              <a:gd name="connsiteX46" fmla="*/ 1367737 w 2444410"/>
              <a:gd name="connsiteY46" fmla="*/ 370911 h 574397"/>
              <a:gd name="connsiteX47" fmla="*/ 1089553 w 2444410"/>
              <a:gd name="connsiteY47" fmla="*/ 425002 h 574397"/>
              <a:gd name="connsiteX48" fmla="*/ 886067 w 2444410"/>
              <a:gd name="connsiteY48" fmla="*/ 463639 h 574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444410" h="574397">
                <a:moveTo>
                  <a:pt x="886067" y="463639"/>
                </a:moveTo>
                <a:lnTo>
                  <a:pt x="636217" y="510003"/>
                </a:lnTo>
                <a:lnTo>
                  <a:pt x="502276" y="538336"/>
                </a:lnTo>
                <a:lnTo>
                  <a:pt x="352881" y="574397"/>
                </a:lnTo>
                <a:lnTo>
                  <a:pt x="329699" y="574397"/>
                </a:lnTo>
                <a:lnTo>
                  <a:pt x="298790" y="564094"/>
                </a:lnTo>
                <a:lnTo>
                  <a:pt x="252426" y="546064"/>
                </a:lnTo>
                <a:lnTo>
                  <a:pt x="206062" y="520306"/>
                </a:lnTo>
                <a:lnTo>
                  <a:pt x="154547" y="479094"/>
                </a:lnTo>
                <a:lnTo>
                  <a:pt x="82425" y="406972"/>
                </a:lnTo>
                <a:lnTo>
                  <a:pt x="43788" y="360608"/>
                </a:lnTo>
                <a:lnTo>
                  <a:pt x="10303" y="314244"/>
                </a:lnTo>
                <a:lnTo>
                  <a:pt x="0" y="285911"/>
                </a:lnTo>
                <a:lnTo>
                  <a:pt x="2576" y="262729"/>
                </a:lnTo>
                <a:lnTo>
                  <a:pt x="5152" y="244698"/>
                </a:lnTo>
                <a:lnTo>
                  <a:pt x="12879" y="234395"/>
                </a:lnTo>
                <a:lnTo>
                  <a:pt x="30910" y="224092"/>
                </a:lnTo>
                <a:lnTo>
                  <a:pt x="51516" y="226668"/>
                </a:lnTo>
                <a:lnTo>
                  <a:pt x="85001" y="249850"/>
                </a:lnTo>
                <a:lnTo>
                  <a:pt x="133941" y="280759"/>
                </a:lnTo>
                <a:lnTo>
                  <a:pt x="211214" y="314244"/>
                </a:lnTo>
                <a:lnTo>
                  <a:pt x="314245" y="345153"/>
                </a:lnTo>
                <a:lnTo>
                  <a:pt x="381215" y="350305"/>
                </a:lnTo>
                <a:lnTo>
                  <a:pt x="491973" y="334850"/>
                </a:lnTo>
                <a:lnTo>
                  <a:pt x="1099856" y="236971"/>
                </a:lnTo>
                <a:lnTo>
                  <a:pt x="1354858" y="198334"/>
                </a:lnTo>
                <a:lnTo>
                  <a:pt x="1609859" y="149395"/>
                </a:lnTo>
                <a:lnTo>
                  <a:pt x="1898346" y="95303"/>
                </a:lnTo>
                <a:lnTo>
                  <a:pt x="1960165" y="79849"/>
                </a:lnTo>
                <a:lnTo>
                  <a:pt x="1991074" y="61818"/>
                </a:lnTo>
                <a:lnTo>
                  <a:pt x="2070923" y="7727"/>
                </a:lnTo>
                <a:lnTo>
                  <a:pt x="2104408" y="0"/>
                </a:lnTo>
                <a:lnTo>
                  <a:pt x="2264106" y="54091"/>
                </a:lnTo>
                <a:lnTo>
                  <a:pt x="2361986" y="97879"/>
                </a:lnTo>
                <a:lnTo>
                  <a:pt x="2408350" y="123637"/>
                </a:lnTo>
                <a:lnTo>
                  <a:pt x="2428956" y="139091"/>
                </a:lnTo>
                <a:lnTo>
                  <a:pt x="2441835" y="159698"/>
                </a:lnTo>
                <a:lnTo>
                  <a:pt x="2444410" y="182880"/>
                </a:lnTo>
                <a:lnTo>
                  <a:pt x="2431532" y="216365"/>
                </a:lnTo>
                <a:lnTo>
                  <a:pt x="2416077" y="234395"/>
                </a:lnTo>
                <a:lnTo>
                  <a:pt x="2390319" y="252425"/>
                </a:lnTo>
                <a:lnTo>
                  <a:pt x="2331076" y="273032"/>
                </a:lnTo>
                <a:lnTo>
                  <a:pt x="2289864" y="285911"/>
                </a:lnTo>
                <a:lnTo>
                  <a:pt x="2243500" y="285911"/>
                </a:lnTo>
                <a:lnTo>
                  <a:pt x="2042590" y="293638"/>
                </a:lnTo>
                <a:lnTo>
                  <a:pt x="1808194" y="309093"/>
                </a:lnTo>
                <a:lnTo>
                  <a:pt x="1367737" y="370911"/>
                </a:lnTo>
                <a:lnTo>
                  <a:pt x="1089553" y="425002"/>
                </a:lnTo>
                <a:lnTo>
                  <a:pt x="886067" y="46363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72F8ACE3-98E3-40DD-9E13-F376A37099CB}"/>
              </a:ext>
            </a:extLst>
          </p:cNvPr>
          <p:cNvSpPr/>
          <p:nvPr/>
        </p:nvSpPr>
        <p:spPr>
          <a:xfrm>
            <a:off x="4352926" y="1909763"/>
            <a:ext cx="3800475" cy="495300"/>
          </a:xfrm>
          <a:custGeom>
            <a:avLst/>
            <a:gdLst>
              <a:gd name="connsiteX0" fmla="*/ 766763 w 3800475"/>
              <a:gd name="connsiteY0" fmla="*/ 423862 h 495300"/>
              <a:gd name="connsiteX1" fmla="*/ 61913 w 3800475"/>
              <a:gd name="connsiteY1" fmla="*/ 495300 h 495300"/>
              <a:gd name="connsiteX2" fmla="*/ 0 w 3800475"/>
              <a:gd name="connsiteY2" fmla="*/ 338137 h 495300"/>
              <a:gd name="connsiteX3" fmla="*/ 142875 w 3800475"/>
              <a:gd name="connsiteY3" fmla="*/ 338137 h 495300"/>
              <a:gd name="connsiteX4" fmla="*/ 433388 w 3800475"/>
              <a:gd name="connsiteY4" fmla="*/ 304800 h 495300"/>
              <a:gd name="connsiteX5" fmla="*/ 1014413 w 3800475"/>
              <a:gd name="connsiteY5" fmla="*/ 247650 h 495300"/>
              <a:gd name="connsiteX6" fmla="*/ 1490663 w 3800475"/>
              <a:gd name="connsiteY6" fmla="*/ 204787 h 495300"/>
              <a:gd name="connsiteX7" fmla="*/ 1757363 w 3800475"/>
              <a:gd name="connsiteY7" fmla="*/ 185737 h 495300"/>
              <a:gd name="connsiteX8" fmla="*/ 2338388 w 3800475"/>
              <a:gd name="connsiteY8" fmla="*/ 128587 h 495300"/>
              <a:gd name="connsiteX9" fmla="*/ 2838450 w 3800475"/>
              <a:gd name="connsiteY9" fmla="*/ 85725 h 495300"/>
              <a:gd name="connsiteX10" fmla="*/ 3271838 w 3800475"/>
              <a:gd name="connsiteY10" fmla="*/ 47625 h 495300"/>
              <a:gd name="connsiteX11" fmla="*/ 3390900 w 3800475"/>
              <a:gd name="connsiteY11" fmla="*/ 9525 h 495300"/>
              <a:gd name="connsiteX12" fmla="*/ 3429000 w 3800475"/>
              <a:gd name="connsiteY12" fmla="*/ 0 h 495300"/>
              <a:gd name="connsiteX13" fmla="*/ 3481388 w 3800475"/>
              <a:gd name="connsiteY13" fmla="*/ 14287 h 495300"/>
              <a:gd name="connsiteX14" fmla="*/ 3524250 w 3800475"/>
              <a:gd name="connsiteY14" fmla="*/ 42862 h 495300"/>
              <a:gd name="connsiteX15" fmla="*/ 3648075 w 3800475"/>
              <a:gd name="connsiteY15" fmla="*/ 171450 h 495300"/>
              <a:gd name="connsiteX16" fmla="*/ 3762375 w 3800475"/>
              <a:gd name="connsiteY16" fmla="*/ 323850 h 495300"/>
              <a:gd name="connsiteX17" fmla="*/ 3786188 w 3800475"/>
              <a:gd name="connsiteY17" fmla="*/ 361950 h 495300"/>
              <a:gd name="connsiteX18" fmla="*/ 3800475 w 3800475"/>
              <a:gd name="connsiteY18" fmla="*/ 419100 h 495300"/>
              <a:gd name="connsiteX19" fmla="*/ 3786188 w 3800475"/>
              <a:gd name="connsiteY19" fmla="*/ 457200 h 495300"/>
              <a:gd name="connsiteX20" fmla="*/ 3762375 w 3800475"/>
              <a:gd name="connsiteY20" fmla="*/ 471487 h 495300"/>
              <a:gd name="connsiteX21" fmla="*/ 3305175 w 3800475"/>
              <a:gd name="connsiteY21" fmla="*/ 266700 h 495300"/>
              <a:gd name="connsiteX22" fmla="*/ 3262313 w 3800475"/>
              <a:gd name="connsiteY22" fmla="*/ 252412 h 495300"/>
              <a:gd name="connsiteX23" fmla="*/ 3181350 w 3800475"/>
              <a:gd name="connsiteY23" fmla="*/ 247650 h 495300"/>
              <a:gd name="connsiteX24" fmla="*/ 2466975 w 3800475"/>
              <a:gd name="connsiteY24" fmla="*/ 285750 h 495300"/>
              <a:gd name="connsiteX25" fmla="*/ 1862138 w 3800475"/>
              <a:gd name="connsiteY25" fmla="*/ 328612 h 495300"/>
              <a:gd name="connsiteX26" fmla="*/ 1228725 w 3800475"/>
              <a:gd name="connsiteY26" fmla="*/ 381000 h 495300"/>
              <a:gd name="connsiteX27" fmla="*/ 766763 w 3800475"/>
              <a:gd name="connsiteY27" fmla="*/ 423862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800475" h="495300">
                <a:moveTo>
                  <a:pt x="766763" y="423862"/>
                </a:moveTo>
                <a:lnTo>
                  <a:pt x="61913" y="495300"/>
                </a:lnTo>
                <a:lnTo>
                  <a:pt x="0" y="338137"/>
                </a:lnTo>
                <a:lnTo>
                  <a:pt x="142875" y="338137"/>
                </a:lnTo>
                <a:lnTo>
                  <a:pt x="433388" y="304800"/>
                </a:lnTo>
                <a:lnTo>
                  <a:pt x="1014413" y="247650"/>
                </a:lnTo>
                <a:lnTo>
                  <a:pt x="1490663" y="204787"/>
                </a:lnTo>
                <a:lnTo>
                  <a:pt x="1757363" y="185737"/>
                </a:lnTo>
                <a:lnTo>
                  <a:pt x="2338388" y="128587"/>
                </a:lnTo>
                <a:lnTo>
                  <a:pt x="2838450" y="85725"/>
                </a:lnTo>
                <a:lnTo>
                  <a:pt x="3271838" y="47625"/>
                </a:lnTo>
                <a:lnTo>
                  <a:pt x="3390900" y="9525"/>
                </a:lnTo>
                <a:lnTo>
                  <a:pt x="3429000" y="0"/>
                </a:lnTo>
                <a:lnTo>
                  <a:pt x="3481388" y="14287"/>
                </a:lnTo>
                <a:lnTo>
                  <a:pt x="3524250" y="42862"/>
                </a:lnTo>
                <a:lnTo>
                  <a:pt x="3648075" y="171450"/>
                </a:lnTo>
                <a:lnTo>
                  <a:pt x="3762375" y="323850"/>
                </a:lnTo>
                <a:lnTo>
                  <a:pt x="3786188" y="361950"/>
                </a:lnTo>
                <a:lnTo>
                  <a:pt x="3800475" y="419100"/>
                </a:lnTo>
                <a:lnTo>
                  <a:pt x="3786188" y="457200"/>
                </a:lnTo>
                <a:lnTo>
                  <a:pt x="3762375" y="471487"/>
                </a:lnTo>
                <a:lnTo>
                  <a:pt x="3305175" y="266700"/>
                </a:lnTo>
                <a:lnTo>
                  <a:pt x="3262313" y="252412"/>
                </a:lnTo>
                <a:lnTo>
                  <a:pt x="3181350" y="247650"/>
                </a:lnTo>
                <a:lnTo>
                  <a:pt x="2466975" y="285750"/>
                </a:lnTo>
                <a:lnTo>
                  <a:pt x="1862138" y="328612"/>
                </a:lnTo>
                <a:lnTo>
                  <a:pt x="1228725" y="381000"/>
                </a:lnTo>
                <a:lnTo>
                  <a:pt x="766763" y="42386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1EBB04C6-5DD0-473F-B6B3-B3811A6EC891}"/>
              </a:ext>
            </a:extLst>
          </p:cNvPr>
          <p:cNvSpPr/>
          <p:nvPr/>
        </p:nvSpPr>
        <p:spPr>
          <a:xfrm>
            <a:off x="7334251" y="2160589"/>
            <a:ext cx="804863" cy="515937"/>
          </a:xfrm>
          <a:custGeom>
            <a:avLst/>
            <a:gdLst>
              <a:gd name="connsiteX0" fmla="*/ 111919 w 804863"/>
              <a:gd name="connsiteY0" fmla="*/ 364331 h 516731"/>
              <a:gd name="connsiteX1" fmla="*/ 240506 w 804863"/>
              <a:gd name="connsiteY1" fmla="*/ 204787 h 516731"/>
              <a:gd name="connsiteX2" fmla="*/ 309563 w 804863"/>
              <a:gd name="connsiteY2" fmla="*/ 123825 h 516731"/>
              <a:gd name="connsiteX3" fmla="*/ 338138 w 804863"/>
              <a:gd name="connsiteY3" fmla="*/ 85725 h 516731"/>
              <a:gd name="connsiteX4" fmla="*/ 347663 w 804863"/>
              <a:gd name="connsiteY4" fmla="*/ 69056 h 516731"/>
              <a:gd name="connsiteX5" fmla="*/ 347663 w 804863"/>
              <a:gd name="connsiteY5" fmla="*/ 57150 h 516731"/>
              <a:gd name="connsiteX6" fmla="*/ 347663 w 804863"/>
              <a:gd name="connsiteY6" fmla="*/ 47625 h 516731"/>
              <a:gd name="connsiteX7" fmla="*/ 347663 w 804863"/>
              <a:gd name="connsiteY7" fmla="*/ 38100 h 516731"/>
              <a:gd name="connsiteX8" fmla="*/ 319088 w 804863"/>
              <a:gd name="connsiteY8" fmla="*/ 0 h 516731"/>
              <a:gd name="connsiteX9" fmla="*/ 804863 w 804863"/>
              <a:gd name="connsiteY9" fmla="*/ 202406 h 516731"/>
              <a:gd name="connsiteX10" fmla="*/ 781050 w 804863"/>
              <a:gd name="connsiteY10" fmla="*/ 219075 h 516731"/>
              <a:gd name="connsiteX11" fmla="*/ 766763 w 804863"/>
              <a:gd name="connsiteY11" fmla="*/ 226219 h 516731"/>
              <a:gd name="connsiteX12" fmla="*/ 759619 w 804863"/>
              <a:gd name="connsiteY12" fmla="*/ 228600 h 516731"/>
              <a:gd name="connsiteX13" fmla="*/ 726281 w 804863"/>
              <a:gd name="connsiteY13" fmla="*/ 228600 h 516731"/>
              <a:gd name="connsiteX14" fmla="*/ 692944 w 804863"/>
              <a:gd name="connsiteY14" fmla="*/ 223837 h 516731"/>
              <a:gd name="connsiteX15" fmla="*/ 657225 w 804863"/>
              <a:gd name="connsiteY15" fmla="*/ 219075 h 516731"/>
              <a:gd name="connsiteX16" fmla="*/ 609600 w 804863"/>
              <a:gd name="connsiteY16" fmla="*/ 216694 h 516731"/>
              <a:gd name="connsiteX17" fmla="*/ 559594 w 804863"/>
              <a:gd name="connsiteY17" fmla="*/ 223837 h 516731"/>
              <a:gd name="connsiteX18" fmla="*/ 519113 w 804863"/>
              <a:gd name="connsiteY18" fmla="*/ 235744 h 516731"/>
              <a:gd name="connsiteX19" fmla="*/ 483394 w 804863"/>
              <a:gd name="connsiteY19" fmla="*/ 247650 h 516731"/>
              <a:gd name="connsiteX20" fmla="*/ 450056 w 804863"/>
              <a:gd name="connsiteY20" fmla="*/ 266700 h 516731"/>
              <a:gd name="connsiteX21" fmla="*/ 421481 w 804863"/>
              <a:gd name="connsiteY21" fmla="*/ 292894 h 516731"/>
              <a:gd name="connsiteX22" fmla="*/ 47625 w 804863"/>
              <a:gd name="connsiteY22" fmla="*/ 507206 h 516731"/>
              <a:gd name="connsiteX23" fmla="*/ 19050 w 804863"/>
              <a:gd name="connsiteY23" fmla="*/ 516731 h 516731"/>
              <a:gd name="connsiteX24" fmla="*/ 2381 w 804863"/>
              <a:gd name="connsiteY24" fmla="*/ 511969 h 516731"/>
              <a:gd name="connsiteX25" fmla="*/ 0 w 804863"/>
              <a:gd name="connsiteY25" fmla="*/ 495300 h 516731"/>
              <a:gd name="connsiteX26" fmla="*/ 16669 w 804863"/>
              <a:gd name="connsiteY26" fmla="*/ 469106 h 516731"/>
              <a:gd name="connsiteX27" fmla="*/ 111919 w 804863"/>
              <a:gd name="connsiteY27" fmla="*/ 364331 h 51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04863" h="516731">
                <a:moveTo>
                  <a:pt x="111919" y="364331"/>
                </a:moveTo>
                <a:lnTo>
                  <a:pt x="240506" y="204787"/>
                </a:lnTo>
                <a:lnTo>
                  <a:pt x="309563" y="123825"/>
                </a:lnTo>
                <a:lnTo>
                  <a:pt x="338138" y="85725"/>
                </a:lnTo>
                <a:lnTo>
                  <a:pt x="347663" y="69056"/>
                </a:lnTo>
                <a:lnTo>
                  <a:pt x="347663" y="57150"/>
                </a:lnTo>
                <a:lnTo>
                  <a:pt x="347663" y="47625"/>
                </a:lnTo>
                <a:lnTo>
                  <a:pt x="347663" y="38100"/>
                </a:lnTo>
                <a:lnTo>
                  <a:pt x="319088" y="0"/>
                </a:lnTo>
                <a:lnTo>
                  <a:pt x="804863" y="202406"/>
                </a:lnTo>
                <a:lnTo>
                  <a:pt x="781050" y="219075"/>
                </a:lnTo>
                <a:lnTo>
                  <a:pt x="766763" y="226219"/>
                </a:lnTo>
                <a:lnTo>
                  <a:pt x="759619" y="228600"/>
                </a:lnTo>
                <a:lnTo>
                  <a:pt x="726281" y="228600"/>
                </a:lnTo>
                <a:lnTo>
                  <a:pt x="692944" y="223837"/>
                </a:lnTo>
                <a:lnTo>
                  <a:pt x="657225" y="219075"/>
                </a:lnTo>
                <a:lnTo>
                  <a:pt x="609600" y="216694"/>
                </a:lnTo>
                <a:lnTo>
                  <a:pt x="559594" y="223837"/>
                </a:lnTo>
                <a:lnTo>
                  <a:pt x="519113" y="235744"/>
                </a:lnTo>
                <a:lnTo>
                  <a:pt x="483394" y="247650"/>
                </a:lnTo>
                <a:lnTo>
                  <a:pt x="450056" y="266700"/>
                </a:lnTo>
                <a:lnTo>
                  <a:pt x="421481" y="292894"/>
                </a:lnTo>
                <a:lnTo>
                  <a:pt x="47625" y="507206"/>
                </a:lnTo>
                <a:lnTo>
                  <a:pt x="19050" y="516731"/>
                </a:lnTo>
                <a:lnTo>
                  <a:pt x="2381" y="511969"/>
                </a:lnTo>
                <a:lnTo>
                  <a:pt x="0" y="495300"/>
                </a:lnTo>
                <a:lnTo>
                  <a:pt x="16669" y="469106"/>
                </a:lnTo>
                <a:lnTo>
                  <a:pt x="111919" y="36433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7D43B3A7-0EED-4B3B-97C0-2D69CDC33411}"/>
              </a:ext>
            </a:extLst>
          </p:cNvPr>
          <p:cNvSpPr/>
          <p:nvPr/>
        </p:nvSpPr>
        <p:spPr>
          <a:xfrm>
            <a:off x="5110164" y="2900364"/>
            <a:ext cx="833437" cy="936625"/>
          </a:xfrm>
          <a:custGeom>
            <a:avLst/>
            <a:gdLst>
              <a:gd name="connsiteX0" fmla="*/ 233362 w 833437"/>
              <a:gd name="connsiteY0" fmla="*/ 597693 h 935831"/>
              <a:gd name="connsiteX1" fmla="*/ 323850 w 833437"/>
              <a:gd name="connsiteY1" fmla="*/ 466725 h 935831"/>
              <a:gd name="connsiteX2" fmla="*/ 414337 w 833437"/>
              <a:gd name="connsiteY2" fmla="*/ 323850 h 935831"/>
              <a:gd name="connsiteX3" fmla="*/ 471487 w 833437"/>
              <a:gd name="connsiteY3" fmla="*/ 214312 h 935831"/>
              <a:gd name="connsiteX4" fmla="*/ 485775 w 833437"/>
              <a:gd name="connsiteY4" fmla="*/ 166687 h 935831"/>
              <a:gd name="connsiteX5" fmla="*/ 490537 w 833437"/>
              <a:gd name="connsiteY5" fmla="*/ 145256 h 935831"/>
              <a:gd name="connsiteX6" fmla="*/ 490537 w 833437"/>
              <a:gd name="connsiteY6" fmla="*/ 121443 h 935831"/>
              <a:gd name="connsiteX7" fmla="*/ 485775 w 833437"/>
              <a:gd name="connsiteY7" fmla="*/ 104775 h 935831"/>
              <a:gd name="connsiteX8" fmla="*/ 395287 w 833437"/>
              <a:gd name="connsiteY8" fmla="*/ 0 h 935831"/>
              <a:gd name="connsiteX9" fmla="*/ 659606 w 833437"/>
              <a:gd name="connsiteY9" fmla="*/ 47625 h 935831"/>
              <a:gd name="connsiteX10" fmla="*/ 707231 w 833437"/>
              <a:gd name="connsiteY10" fmla="*/ 80962 h 935831"/>
              <a:gd name="connsiteX11" fmla="*/ 757237 w 833437"/>
              <a:gd name="connsiteY11" fmla="*/ 111918 h 935831"/>
              <a:gd name="connsiteX12" fmla="*/ 795337 w 833437"/>
              <a:gd name="connsiteY12" fmla="*/ 138112 h 935831"/>
              <a:gd name="connsiteX13" fmla="*/ 816768 w 833437"/>
              <a:gd name="connsiteY13" fmla="*/ 157162 h 935831"/>
              <a:gd name="connsiteX14" fmla="*/ 828675 w 833437"/>
              <a:gd name="connsiteY14" fmla="*/ 176212 h 935831"/>
              <a:gd name="connsiteX15" fmla="*/ 833437 w 833437"/>
              <a:gd name="connsiteY15" fmla="*/ 195262 h 935831"/>
              <a:gd name="connsiteX16" fmla="*/ 833437 w 833437"/>
              <a:gd name="connsiteY16" fmla="*/ 207168 h 935831"/>
              <a:gd name="connsiteX17" fmla="*/ 831056 w 833437"/>
              <a:gd name="connsiteY17" fmla="*/ 228600 h 935831"/>
              <a:gd name="connsiteX18" fmla="*/ 826293 w 833437"/>
              <a:gd name="connsiteY18" fmla="*/ 247650 h 935831"/>
              <a:gd name="connsiteX19" fmla="*/ 809625 w 833437"/>
              <a:gd name="connsiteY19" fmla="*/ 259556 h 935831"/>
              <a:gd name="connsiteX20" fmla="*/ 738187 w 833437"/>
              <a:gd name="connsiteY20" fmla="*/ 295275 h 935831"/>
              <a:gd name="connsiteX21" fmla="*/ 702468 w 833437"/>
              <a:gd name="connsiteY21" fmla="*/ 316706 h 935831"/>
              <a:gd name="connsiteX22" fmla="*/ 681037 w 833437"/>
              <a:gd name="connsiteY22" fmla="*/ 333375 h 935831"/>
              <a:gd name="connsiteX23" fmla="*/ 590550 w 833437"/>
              <a:gd name="connsiteY23" fmla="*/ 454818 h 935831"/>
              <a:gd name="connsiteX24" fmla="*/ 440531 w 833437"/>
              <a:gd name="connsiteY24" fmla="*/ 628650 h 935831"/>
              <a:gd name="connsiteX25" fmla="*/ 171450 w 833437"/>
              <a:gd name="connsiteY25" fmla="*/ 916781 h 935831"/>
              <a:gd name="connsiteX26" fmla="*/ 0 w 833437"/>
              <a:gd name="connsiteY26" fmla="*/ 935831 h 935831"/>
              <a:gd name="connsiteX27" fmla="*/ 28575 w 833437"/>
              <a:gd name="connsiteY27" fmla="*/ 883443 h 935831"/>
              <a:gd name="connsiteX28" fmla="*/ 145256 w 833437"/>
              <a:gd name="connsiteY28" fmla="*/ 719137 h 935831"/>
              <a:gd name="connsiteX29" fmla="*/ 233362 w 833437"/>
              <a:gd name="connsiteY29" fmla="*/ 597693 h 93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33437" h="935831">
                <a:moveTo>
                  <a:pt x="233362" y="597693"/>
                </a:moveTo>
                <a:lnTo>
                  <a:pt x="323850" y="466725"/>
                </a:lnTo>
                <a:lnTo>
                  <a:pt x="414337" y="323850"/>
                </a:lnTo>
                <a:lnTo>
                  <a:pt x="471487" y="214312"/>
                </a:lnTo>
                <a:lnTo>
                  <a:pt x="485775" y="166687"/>
                </a:lnTo>
                <a:lnTo>
                  <a:pt x="490537" y="145256"/>
                </a:lnTo>
                <a:lnTo>
                  <a:pt x="490537" y="121443"/>
                </a:lnTo>
                <a:lnTo>
                  <a:pt x="485775" y="104775"/>
                </a:lnTo>
                <a:lnTo>
                  <a:pt x="395287" y="0"/>
                </a:lnTo>
                <a:lnTo>
                  <a:pt x="659606" y="47625"/>
                </a:lnTo>
                <a:lnTo>
                  <a:pt x="707231" y="80962"/>
                </a:lnTo>
                <a:lnTo>
                  <a:pt x="757237" y="111918"/>
                </a:lnTo>
                <a:lnTo>
                  <a:pt x="795337" y="138112"/>
                </a:lnTo>
                <a:lnTo>
                  <a:pt x="816768" y="157162"/>
                </a:lnTo>
                <a:lnTo>
                  <a:pt x="828675" y="176212"/>
                </a:lnTo>
                <a:lnTo>
                  <a:pt x="833437" y="195262"/>
                </a:lnTo>
                <a:lnTo>
                  <a:pt x="833437" y="207168"/>
                </a:lnTo>
                <a:lnTo>
                  <a:pt x="831056" y="228600"/>
                </a:lnTo>
                <a:lnTo>
                  <a:pt x="826293" y="247650"/>
                </a:lnTo>
                <a:lnTo>
                  <a:pt x="809625" y="259556"/>
                </a:lnTo>
                <a:lnTo>
                  <a:pt x="738187" y="295275"/>
                </a:lnTo>
                <a:lnTo>
                  <a:pt x="702468" y="316706"/>
                </a:lnTo>
                <a:lnTo>
                  <a:pt x="681037" y="333375"/>
                </a:lnTo>
                <a:lnTo>
                  <a:pt x="590550" y="454818"/>
                </a:lnTo>
                <a:lnTo>
                  <a:pt x="440531" y="628650"/>
                </a:lnTo>
                <a:lnTo>
                  <a:pt x="171450" y="916781"/>
                </a:lnTo>
                <a:lnTo>
                  <a:pt x="0" y="935831"/>
                </a:lnTo>
                <a:lnTo>
                  <a:pt x="28575" y="883443"/>
                </a:lnTo>
                <a:lnTo>
                  <a:pt x="145256" y="719137"/>
                </a:lnTo>
                <a:lnTo>
                  <a:pt x="233362" y="59769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52FBC344-95C7-4484-91D4-35CCD5CA45A8}"/>
              </a:ext>
            </a:extLst>
          </p:cNvPr>
          <p:cNvSpPr/>
          <p:nvPr/>
        </p:nvSpPr>
        <p:spPr>
          <a:xfrm>
            <a:off x="4818064" y="3457575"/>
            <a:ext cx="2212975" cy="630238"/>
          </a:xfrm>
          <a:custGeom>
            <a:avLst/>
            <a:gdLst>
              <a:gd name="connsiteX0" fmla="*/ 983456 w 2214562"/>
              <a:gd name="connsiteY0" fmla="*/ 431006 h 631031"/>
              <a:gd name="connsiteX1" fmla="*/ 845344 w 2214562"/>
              <a:gd name="connsiteY1" fmla="*/ 461963 h 631031"/>
              <a:gd name="connsiteX2" fmla="*/ 685800 w 2214562"/>
              <a:gd name="connsiteY2" fmla="*/ 497681 h 631031"/>
              <a:gd name="connsiteX3" fmla="*/ 571500 w 2214562"/>
              <a:gd name="connsiteY3" fmla="*/ 519113 h 631031"/>
              <a:gd name="connsiteX4" fmla="*/ 497681 w 2214562"/>
              <a:gd name="connsiteY4" fmla="*/ 538163 h 631031"/>
              <a:gd name="connsiteX5" fmla="*/ 478631 w 2214562"/>
              <a:gd name="connsiteY5" fmla="*/ 547688 h 631031"/>
              <a:gd name="connsiteX6" fmla="*/ 438150 w 2214562"/>
              <a:gd name="connsiteY6" fmla="*/ 578644 h 631031"/>
              <a:gd name="connsiteX7" fmla="*/ 414337 w 2214562"/>
              <a:gd name="connsiteY7" fmla="*/ 600075 h 631031"/>
              <a:gd name="connsiteX8" fmla="*/ 392906 w 2214562"/>
              <a:gd name="connsiteY8" fmla="*/ 614363 h 631031"/>
              <a:gd name="connsiteX9" fmla="*/ 366712 w 2214562"/>
              <a:gd name="connsiteY9" fmla="*/ 623888 h 631031"/>
              <a:gd name="connsiteX10" fmla="*/ 335756 w 2214562"/>
              <a:gd name="connsiteY10" fmla="*/ 628650 h 631031"/>
              <a:gd name="connsiteX11" fmla="*/ 295275 w 2214562"/>
              <a:gd name="connsiteY11" fmla="*/ 631031 h 631031"/>
              <a:gd name="connsiteX12" fmla="*/ 247650 w 2214562"/>
              <a:gd name="connsiteY12" fmla="*/ 621506 h 631031"/>
              <a:gd name="connsiteX13" fmla="*/ 188119 w 2214562"/>
              <a:gd name="connsiteY13" fmla="*/ 585788 h 631031"/>
              <a:gd name="connsiteX14" fmla="*/ 126206 w 2214562"/>
              <a:gd name="connsiteY14" fmla="*/ 533400 h 631031"/>
              <a:gd name="connsiteX15" fmla="*/ 59531 w 2214562"/>
              <a:gd name="connsiteY15" fmla="*/ 459581 h 631031"/>
              <a:gd name="connsiteX16" fmla="*/ 23812 w 2214562"/>
              <a:gd name="connsiteY16" fmla="*/ 421481 h 631031"/>
              <a:gd name="connsiteX17" fmla="*/ 2381 w 2214562"/>
              <a:gd name="connsiteY17" fmla="*/ 388144 h 631031"/>
              <a:gd name="connsiteX18" fmla="*/ 0 w 2214562"/>
              <a:gd name="connsiteY18" fmla="*/ 376238 h 631031"/>
              <a:gd name="connsiteX19" fmla="*/ 4762 w 2214562"/>
              <a:gd name="connsiteY19" fmla="*/ 364331 h 631031"/>
              <a:gd name="connsiteX20" fmla="*/ 19050 w 2214562"/>
              <a:gd name="connsiteY20" fmla="*/ 352425 h 631031"/>
              <a:gd name="connsiteX21" fmla="*/ 50006 w 2214562"/>
              <a:gd name="connsiteY21" fmla="*/ 350044 h 631031"/>
              <a:gd name="connsiteX22" fmla="*/ 97631 w 2214562"/>
              <a:gd name="connsiteY22" fmla="*/ 352425 h 631031"/>
              <a:gd name="connsiteX23" fmla="*/ 180975 w 2214562"/>
              <a:gd name="connsiteY23" fmla="*/ 352425 h 631031"/>
              <a:gd name="connsiteX24" fmla="*/ 250031 w 2214562"/>
              <a:gd name="connsiteY24" fmla="*/ 342900 h 631031"/>
              <a:gd name="connsiteX25" fmla="*/ 316706 w 2214562"/>
              <a:gd name="connsiteY25" fmla="*/ 328613 h 631031"/>
              <a:gd name="connsiteX26" fmla="*/ 547687 w 2214562"/>
              <a:gd name="connsiteY26" fmla="*/ 304800 h 631031"/>
              <a:gd name="connsiteX27" fmla="*/ 752475 w 2214562"/>
              <a:gd name="connsiteY27" fmla="*/ 278606 h 631031"/>
              <a:gd name="connsiteX28" fmla="*/ 1178719 w 2214562"/>
              <a:gd name="connsiteY28" fmla="*/ 204788 h 631031"/>
              <a:gd name="connsiteX29" fmla="*/ 1604962 w 2214562"/>
              <a:gd name="connsiteY29" fmla="*/ 121444 h 631031"/>
              <a:gd name="connsiteX30" fmla="*/ 2012156 w 2214562"/>
              <a:gd name="connsiteY30" fmla="*/ 33338 h 631031"/>
              <a:gd name="connsiteX31" fmla="*/ 2078831 w 2214562"/>
              <a:gd name="connsiteY31" fmla="*/ 14288 h 631031"/>
              <a:gd name="connsiteX32" fmla="*/ 2119312 w 2214562"/>
              <a:gd name="connsiteY32" fmla="*/ 0 h 631031"/>
              <a:gd name="connsiteX33" fmla="*/ 2214562 w 2214562"/>
              <a:gd name="connsiteY33" fmla="*/ 109538 h 631031"/>
              <a:gd name="connsiteX34" fmla="*/ 2133600 w 2214562"/>
              <a:gd name="connsiteY34" fmla="*/ 133350 h 631031"/>
              <a:gd name="connsiteX35" fmla="*/ 1752600 w 2214562"/>
              <a:gd name="connsiteY35" fmla="*/ 245269 h 631031"/>
              <a:gd name="connsiteX36" fmla="*/ 1362075 w 2214562"/>
              <a:gd name="connsiteY36" fmla="*/ 342900 h 631031"/>
              <a:gd name="connsiteX37" fmla="*/ 983456 w 2214562"/>
              <a:gd name="connsiteY37" fmla="*/ 431006 h 63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214562" h="631031">
                <a:moveTo>
                  <a:pt x="983456" y="431006"/>
                </a:moveTo>
                <a:lnTo>
                  <a:pt x="845344" y="461963"/>
                </a:lnTo>
                <a:lnTo>
                  <a:pt x="685800" y="497681"/>
                </a:lnTo>
                <a:lnTo>
                  <a:pt x="571500" y="519113"/>
                </a:lnTo>
                <a:lnTo>
                  <a:pt x="497681" y="538163"/>
                </a:lnTo>
                <a:lnTo>
                  <a:pt x="478631" y="547688"/>
                </a:lnTo>
                <a:lnTo>
                  <a:pt x="438150" y="578644"/>
                </a:lnTo>
                <a:lnTo>
                  <a:pt x="414337" y="600075"/>
                </a:lnTo>
                <a:lnTo>
                  <a:pt x="392906" y="614363"/>
                </a:lnTo>
                <a:lnTo>
                  <a:pt x="366712" y="623888"/>
                </a:lnTo>
                <a:lnTo>
                  <a:pt x="335756" y="628650"/>
                </a:lnTo>
                <a:lnTo>
                  <a:pt x="295275" y="631031"/>
                </a:lnTo>
                <a:lnTo>
                  <a:pt x="247650" y="621506"/>
                </a:lnTo>
                <a:lnTo>
                  <a:pt x="188119" y="585788"/>
                </a:lnTo>
                <a:lnTo>
                  <a:pt x="126206" y="533400"/>
                </a:lnTo>
                <a:lnTo>
                  <a:pt x="59531" y="459581"/>
                </a:lnTo>
                <a:lnTo>
                  <a:pt x="23812" y="421481"/>
                </a:lnTo>
                <a:lnTo>
                  <a:pt x="2381" y="388144"/>
                </a:lnTo>
                <a:lnTo>
                  <a:pt x="0" y="376238"/>
                </a:lnTo>
                <a:lnTo>
                  <a:pt x="4762" y="364331"/>
                </a:lnTo>
                <a:lnTo>
                  <a:pt x="19050" y="352425"/>
                </a:lnTo>
                <a:lnTo>
                  <a:pt x="50006" y="350044"/>
                </a:lnTo>
                <a:lnTo>
                  <a:pt x="97631" y="352425"/>
                </a:lnTo>
                <a:lnTo>
                  <a:pt x="180975" y="352425"/>
                </a:lnTo>
                <a:lnTo>
                  <a:pt x="250031" y="342900"/>
                </a:lnTo>
                <a:lnTo>
                  <a:pt x="316706" y="328613"/>
                </a:lnTo>
                <a:lnTo>
                  <a:pt x="547687" y="304800"/>
                </a:lnTo>
                <a:lnTo>
                  <a:pt x="752475" y="278606"/>
                </a:lnTo>
                <a:lnTo>
                  <a:pt x="1178719" y="204788"/>
                </a:lnTo>
                <a:lnTo>
                  <a:pt x="1604962" y="121444"/>
                </a:lnTo>
                <a:lnTo>
                  <a:pt x="2012156" y="33338"/>
                </a:lnTo>
                <a:lnTo>
                  <a:pt x="2078831" y="14288"/>
                </a:lnTo>
                <a:lnTo>
                  <a:pt x="2119312" y="0"/>
                </a:lnTo>
                <a:lnTo>
                  <a:pt x="2214562" y="109538"/>
                </a:lnTo>
                <a:lnTo>
                  <a:pt x="2133600" y="133350"/>
                </a:lnTo>
                <a:lnTo>
                  <a:pt x="1752600" y="245269"/>
                </a:lnTo>
                <a:lnTo>
                  <a:pt x="1362075" y="342900"/>
                </a:lnTo>
                <a:lnTo>
                  <a:pt x="983456" y="4310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BFE8CD6F-1231-4788-9EEC-AC46C05C5558}"/>
              </a:ext>
            </a:extLst>
          </p:cNvPr>
          <p:cNvSpPr/>
          <p:nvPr/>
        </p:nvSpPr>
        <p:spPr>
          <a:xfrm>
            <a:off x="6545263" y="3065464"/>
            <a:ext cx="838200" cy="981075"/>
          </a:xfrm>
          <a:custGeom>
            <a:avLst/>
            <a:gdLst>
              <a:gd name="connsiteX0" fmla="*/ 454819 w 838200"/>
              <a:gd name="connsiteY0" fmla="*/ 581025 h 981075"/>
              <a:gd name="connsiteX1" fmla="*/ 321469 w 838200"/>
              <a:gd name="connsiteY1" fmla="*/ 376237 h 981075"/>
              <a:gd name="connsiteX2" fmla="*/ 235744 w 838200"/>
              <a:gd name="connsiteY2" fmla="*/ 278606 h 981075"/>
              <a:gd name="connsiteX3" fmla="*/ 150019 w 838200"/>
              <a:gd name="connsiteY3" fmla="*/ 185737 h 981075"/>
              <a:gd name="connsiteX4" fmla="*/ 83344 w 838200"/>
              <a:gd name="connsiteY4" fmla="*/ 121444 h 981075"/>
              <a:gd name="connsiteX5" fmla="*/ 33338 w 838200"/>
              <a:gd name="connsiteY5" fmla="*/ 73819 h 981075"/>
              <a:gd name="connsiteX6" fmla="*/ 9525 w 838200"/>
              <a:gd name="connsiteY6" fmla="*/ 50006 h 981075"/>
              <a:gd name="connsiteX7" fmla="*/ 0 w 838200"/>
              <a:gd name="connsiteY7" fmla="*/ 33337 h 981075"/>
              <a:gd name="connsiteX8" fmla="*/ 0 w 838200"/>
              <a:gd name="connsiteY8" fmla="*/ 19050 h 981075"/>
              <a:gd name="connsiteX9" fmla="*/ 4763 w 838200"/>
              <a:gd name="connsiteY9" fmla="*/ 4762 h 981075"/>
              <a:gd name="connsiteX10" fmla="*/ 16669 w 838200"/>
              <a:gd name="connsiteY10" fmla="*/ 0 h 981075"/>
              <a:gd name="connsiteX11" fmla="*/ 47625 w 838200"/>
              <a:gd name="connsiteY11" fmla="*/ 2381 h 981075"/>
              <a:gd name="connsiteX12" fmla="*/ 121444 w 838200"/>
              <a:gd name="connsiteY12" fmla="*/ 26194 h 981075"/>
              <a:gd name="connsiteX13" fmla="*/ 197644 w 838200"/>
              <a:gd name="connsiteY13" fmla="*/ 57150 h 981075"/>
              <a:gd name="connsiteX14" fmla="*/ 304800 w 838200"/>
              <a:gd name="connsiteY14" fmla="*/ 114300 h 981075"/>
              <a:gd name="connsiteX15" fmla="*/ 364332 w 838200"/>
              <a:gd name="connsiteY15" fmla="*/ 150019 h 981075"/>
              <a:gd name="connsiteX16" fmla="*/ 445294 w 838200"/>
              <a:gd name="connsiteY16" fmla="*/ 207169 h 981075"/>
              <a:gd name="connsiteX17" fmla="*/ 514350 w 838200"/>
              <a:gd name="connsiteY17" fmla="*/ 261937 h 981075"/>
              <a:gd name="connsiteX18" fmla="*/ 597694 w 838200"/>
              <a:gd name="connsiteY18" fmla="*/ 338137 h 981075"/>
              <a:gd name="connsiteX19" fmla="*/ 654844 w 838200"/>
              <a:gd name="connsiteY19" fmla="*/ 397669 h 981075"/>
              <a:gd name="connsiteX20" fmla="*/ 692944 w 838200"/>
              <a:gd name="connsiteY20" fmla="*/ 457200 h 981075"/>
              <a:gd name="connsiteX21" fmla="*/ 738188 w 838200"/>
              <a:gd name="connsiteY21" fmla="*/ 535781 h 981075"/>
              <a:gd name="connsiteX22" fmla="*/ 792957 w 838200"/>
              <a:gd name="connsiteY22" fmla="*/ 650081 h 981075"/>
              <a:gd name="connsiteX23" fmla="*/ 821532 w 838200"/>
              <a:gd name="connsiteY23" fmla="*/ 731044 h 981075"/>
              <a:gd name="connsiteX24" fmla="*/ 833438 w 838200"/>
              <a:gd name="connsiteY24" fmla="*/ 788194 h 981075"/>
              <a:gd name="connsiteX25" fmla="*/ 838200 w 838200"/>
              <a:gd name="connsiteY25" fmla="*/ 812006 h 981075"/>
              <a:gd name="connsiteX26" fmla="*/ 833438 w 838200"/>
              <a:gd name="connsiteY26" fmla="*/ 840581 h 981075"/>
              <a:gd name="connsiteX27" fmla="*/ 804863 w 838200"/>
              <a:gd name="connsiteY27" fmla="*/ 907256 h 981075"/>
              <a:gd name="connsiteX28" fmla="*/ 776288 w 838200"/>
              <a:gd name="connsiteY28" fmla="*/ 959644 h 981075"/>
              <a:gd name="connsiteX29" fmla="*/ 757238 w 838200"/>
              <a:gd name="connsiteY29" fmla="*/ 973931 h 981075"/>
              <a:gd name="connsiteX30" fmla="*/ 728663 w 838200"/>
              <a:gd name="connsiteY30" fmla="*/ 981075 h 981075"/>
              <a:gd name="connsiteX31" fmla="*/ 704850 w 838200"/>
              <a:gd name="connsiteY31" fmla="*/ 981075 h 981075"/>
              <a:gd name="connsiteX32" fmla="*/ 681038 w 838200"/>
              <a:gd name="connsiteY32" fmla="*/ 973931 h 981075"/>
              <a:gd name="connsiteX33" fmla="*/ 645319 w 838200"/>
              <a:gd name="connsiteY33" fmla="*/ 940594 h 981075"/>
              <a:gd name="connsiteX34" fmla="*/ 619125 w 838200"/>
              <a:gd name="connsiteY34" fmla="*/ 900112 h 981075"/>
              <a:gd name="connsiteX35" fmla="*/ 588169 w 838200"/>
              <a:gd name="connsiteY35" fmla="*/ 842962 h 981075"/>
              <a:gd name="connsiteX36" fmla="*/ 538163 w 838200"/>
              <a:gd name="connsiteY36" fmla="*/ 742950 h 981075"/>
              <a:gd name="connsiteX37" fmla="*/ 454819 w 838200"/>
              <a:gd name="connsiteY37" fmla="*/ 581025 h 9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38200" h="981075">
                <a:moveTo>
                  <a:pt x="454819" y="581025"/>
                </a:moveTo>
                <a:lnTo>
                  <a:pt x="321469" y="376237"/>
                </a:lnTo>
                <a:lnTo>
                  <a:pt x="235744" y="278606"/>
                </a:lnTo>
                <a:lnTo>
                  <a:pt x="150019" y="185737"/>
                </a:lnTo>
                <a:lnTo>
                  <a:pt x="83344" y="121444"/>
                </a:lnTo>
                <a:lnTo>
                  <a:pt x="33338" y="73819"/>
                </a:lnTo>
                <a:lnTo>
                  <a:pt x="9525" y="50006"/>
                </a:lnTo>
                <a:lnTo>
                  <a:pt x="0" y="33337"/>
                </a:lnTo>
                <a:lnTo>
                  <a:pt x="0" y="19050"/>
                </a:lnTo>
                <a:lnTo>
                  <a:pt x="4763" y="4762"/>
                </a:lnTo>
                <a:lnTo>
                  <a:pt x="16669" y="0"/>
                </a:lnTo>
                <a:lnTo>
                  <a:pt x="47625" y="2381"/>
                </a:lnTo>
                <a:lnTo>
                  <a:pt x="121444" y="26194"/>
                </a:lnTo>
                <a:lnTo>
                  <a:pt x="197644" y="57150"/>
                </a:lnTo>
                <a:lnTo>
                  <a:pt x="304800" y="114300"/>
                </a:lnTo>
                <a:lnTo>
                  <a:pt x="364332" y="150019"/>
                </a:lnTo>
                <a:lnTo>
                  <a:pt x="445294" y="207169"/>
                </a:lnTo>
                <a:lnTo>
                  <a:pt x="514350" y="261937"/>
                </a:lnTo>
                <a:lnTo>
                  <a:pt x="597694" y="338137"/>
                </a:lnTo>
                <a:lnTo>
                  <a:pt x="654844" y="397669"/>
                </a:lnTo>
                <a:lnTo>
                  <a:pt x="692944" y="457200"/>
                </a:lnTo>
                <a:lnTo>
                  <a:pt x="738188" y="535781"/>
                </a:lnTo>
                <a:lnTo>
                  <a:pt x="792957" y="650081"/>
                </a:lnTo>
                <a:lnTo>
                  <a:pt x="821532" y="731044"/>
                </a:lnTo>
                <a:lnTo>
                  <a:pt x="833438" y="788194"/>
                </a:lnTo>
                <a:lnTo>
                  <a:pt x="838200" y="812006"/>
                </a:lnTo>
                <a:lnTo>
                  <a:pt x="833438" y="840581"/>
                </a:lnTo>
                <a:lnTo>
                  <a:pt x="804863" y="907256"/>
                </a:lnTo>
                <a:lnTo>
                  <a:pt x="776288" y="959644"/>
                </a:lnTo>
                <a:lnTo>
                  <a:pt x="757238" y="973931"/>
                </a:lnTo>
                <a:lnTo>
                  <a:pt x="728663" y="981075"/>
                </a:lnTo>
                <a:lnTo>
                  <a:pt x="704850" y="981075"/>
                </a:lnTo>
                <a:lnTo>
                  <a:pt x="681038" y="973931"/>
                </a:lnTo>
                <a:lnTo>
                  <a:pt x="645319" y="940594"/>
                </a:lnTo>
                <a:lnTo>
                  <a:pt x="619125" y="900112"/>
                </a:lnTo>
                <a:lnTo>
                  <a:pt x="588169" y="842962"/>
                </a:lnTo>
                <a:lnTo>
                  <a:pt x="538163" y="742950"/>
                </a:lnTo>
                <a:lnTo>
                  <a:pt x="454819" y="5810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694CE3F4-9C6A-49BE-ACE1-43D4BB090178}"/>
              </a:ext>
            </a:extLst>
          </p:cNvPr>
          <p:cNvSpPr/>
          <p:nvPr/>
        </p:nvSpPr>
        <p:spPr>
          <a:xfrm>
            <a:off x="5702301" y="3959226"/>
            <a:ext cx="555625" cy="1590675"/>
          </a:xfrm>
          <a:custGeom>
            <a:avLst/>
            <a:gdLst>
              <a:gd name="connsiteX0" fmla="*/ 209550 w 555625"/>
              <a:gd name="connsiteY0" fmla="*/ 981075 h 1590675"/>
              <a:gd name="connsiteX1" fmla="*/ 212725 w 555625"/>
              <a:gd name="connsiteY1" fmla="*/ 615950 h 1590675"/>
              <a:gd name="connsiteX2" fmla="*/ 209550 w 555625"/>
              <a:gd name="connsiteY2" fmla="*/ 412750 h 1590675"/>
              <a:gd name="connsiteX3" fmla="*/ 206375 w 555625"/>
              <a:gd name="connsiteY3" fmla="*/ 377825 h 1590675"/>
              <a:gd name="connsiteX4" fmla="*/ 190500 w 555625"/>
              <a:gd name="connsiteY4" fmla="*/ 288925 h 1590675"/>
              <a:gd name="connsiteX5" fmla="*/ 177800 w 555625"/>
              <a:gd name="connsiteY5" fmla="*/ 244475 h 1590675"/>
              <a:gd name="connsiteX6" fmla="*/ 149225 w 555625"/>
              <a:gd name="connsiteY6" fmla="*/ 190500 h 1590675"/>
              <a:gd name="connsiteX7" fmla="*/ 114300 w 555625"/>
              <a:gd name="connsiteY7" fmla="*/ 142875 h 1590675"/>
              <a:gd name="connsiteX8" fmla="*/ 63500 w 555625"/>
              <a:gd name="connsiteY8" fmla="*/ 98425 h 1590675"/>
              <a:gd name="connsiteX9" fmla="*/ 28575 w 555625"/>
              <a:gd name="connsiteY9" fmla="*/ 69850 h 1590675"/>
              <a:gd name="connsiteX10" fmla="*/ 12700 w 555625"/>
              <a:gd name="connsiteY10" fmla="*/ 57150 h 1590675"/>
              <a:gd name="connsiteX11" fmla="*/ 0 w 555625"/>
              <a:gd name="connsiteY11" fmla="*/ 44450 h 1590675"/>
              <a:gd name="connsiteX12" fmla="*/ 0 w 555625"/>
              <a:gd name="connsiteY12" fmla="*/ 31750 h 1590675"/>
              <a:gd name="connsiteX13" fmla="*/ 12700 w 555625"/>
              <a:gd name="connsiteY13" fmla="*/ 15875 h 1590675"/>
              <a:gd name="connsiteX14" fmla="*/ 38100 w 555625"/>
              <a:gd name="connsiteY14" fmla="*/ 3175 h 1590675"/>
              <a:gd name="connsiteX15" fmla="*/ 63500 w 555625"/>
              <a:gd name="connsiteY15" fmla="*/ 0 h 1590675"/>
              <a:gd name="connsiteX16" fmla="*/ 222250 w 555625"/>
              <a:gd name="connsiteY16" fmla="*/ 12700 h 1590675"/>
              <a:gd name="connsiteX17" fmla="*/ 346075 w 555625"/>
              <a:gd name="connsiteY17" fmla="*/ 34925 h 1590675"/>
              <a:gd name="connsiteX18" fmla="*/ 450850 w 555625"/>
              <a:gd name="connsiteY18" fmla="*/ 66675 h 1590675"/>
              <a:gd name="connsiteX19" fmla="*/ 492125 w 555625"/>
              <a:gd name="connsiteY19" fmla="*/ 88900 h 1590675"/>
              <a:gd name="connsiteX20" fmla="*/ 530225 w 555625"/>
              <a:gd name="connsiteY20" fmla="*/ 120650 h 1590675"/>
              <a:gd name="connsiteX21" fmla="*/ 552450 w 555625"/>
              <a:gd name="connsiteY21" fmla="*/ 155575 h 1590675"/>
              <a:gd name="connsiteX22" fmla="*/ 555625 w 555625"/>
              <a:gd name="connsiteY22" fmla="*/ 184150 h 1590675"/>
              <a:gd name="connsiteX23" fmla="*/ 555625 w 555625"/>
              <a:gd name="connsiteY23" fmla="*/ 209550 h 1590675"/>
              <a:gd name="connsiteX24" fmla="*/ 546100 w 555625"/>
              <a:gd name="connsiteY24" fmla="*/ 231775 h 1590675"/>
              <a:gd name="connsiteX25" fmla="*/ 527050 w 555625"/>
              <a:gd name="connsiteY25" fmla="*/ 250825 h 1590675"/>
              <a:gd name="connsiteX26" fmla="*/ 504825 w 555625"/>
              <a:gd name="connsiteY26" fmla="*/ 285750 h 1590675"/>
              <a:gd name="connsiteX27" fmla="*/ 479425 w 555625"/>
              <a:gd name="connsiteY27" fmla="*/ 339725 h 1590675"/>
              <a:gd name="connsiteX28" fmla="*/ 469900 w 555625"/>
              <a:gd name="connsiteY28" fmla="*/ 415925 h 1590675"/>
              <a:gd name="connsiteX29" fmla="*/ 457200 w 555625"/>
              <a:gd name="connsiteY29" fmla="*/ 615950 h 1590675"/>
              <a:gd name="connsiteX30" fmla="*/ 454025 w 555625"/>
              <a:gd name="connsiteY30" fmla="*/ 815975 h 1590675"/>
              <a:gd name="connsiteX31" fmla="*/ 457200 w 555625"/>
              <a:gd name="connsiteY31" fmla="*/ 1187450 h 1590675"/>
              <a:gd name="connsiteX32" fmla="*/ 454025 w 555625"/>
              <a:gd name="connsiteY32" fmla="*/ 1492250 h 1590675"/>
              <a:gd name="connsiteX33" fmla="*/ 454025 w 555625"/>
              <a:gd name="connsiteY33" fmla="*/ 1571625 h 1590675"/>
              <a:gd name="connsiteX34" fmla="*/ 209550 w 555625"/>
              <a:gd name="connsiteY34" fmla="*/ 1590675 h 1590675"/>
              <a:gd name="connsiteX35" fmla="*/ 209550 w 555625"/>
              <a:gd name="connsiteY35" fmla="*/ 1524000 h 1590675"/>
              <a:gd name="connsiteX36" fmla="*/ 209550 w 555625"/>
              <a:gd name="connsiteY36" fmla="*/ 981075 h 159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55625" h="1590675">
                <a:moveTo>
                  <a:pt x="209550" y="981075"/>
                </a:moveTo>
                <a:cubicBezTo>
                  <a:pt x="210079" y="829733"/>
                  <a:pt x="211667" y="737658"/>
                  <a:pt x="212725" y="615950"/>
                </a:cubicBezTo>
                <a:cubicBezTo>
                  <a:pt x="211667" y="548217"/>
                  <a:pt x="210608" y="480483"/>
                  <a:pt x="209550" y="412750"/>
                </a:cubicBezTo>
                <a:lnTo>
                  <a:pt x="206375" y="377825"/>
                </a:lnTo>
                <a:lnTo>
                  <a:pt x="190500" y="288925"/>
                </a:lnTo>
                <a:lnTo>
                  <a:pt x="177800" y="244475"/>
                </a:lnTo>
                <a:lnTo>
                  <a:pt x="149225" y="190500"/>
                </a:lnTo>
                <a:lnTo>
                  <a:pt x="114300" y="142875"/>
                </a:lnTo>
                <a:lnTo>
                  <a:pt x="63500" y="98425"/>
                </a:lnTo>
                <a:lnTo>
                  <a:pt x="28575" y="69850"/>
                </a:lnTo>
                <a:lnTo>
                  <a:pt x="12700" y="57150"/>
                </a:lnTo>
                <a:lnTo>
                  <a:pt x="0" y="44450"/>
                </a:lnTo>
                <a:lnTo>
                  <a:pt x="0" y="31750"/>
                </a:lnTo>
                <a:lnTo>
                  <a:pt x="12700" y="15875"/>
                </a:lnTo>
                <a:lnTo>
                  <a:pt x="38100" y="3175"/>
                </a:lnTo>
                <a:lnTo>
                  <a:pt x="63500" y="0"/>
                </a:lnTo>
                <a:lnTo>
                  <a:pt x="222250" y="12700"/>
                </a:lnTo>
                <a:lnTo>
                  <a:pt x="346075" y="34925"/>
                </a:lnTo>
                <a:lnTo>
                  <a:pt x="450850" y="66675"/>
                </a:lnTo>
                <a:lnTo>
                  <a:pt x="492125" y="88900"/>
                </a:lnTo>
                <a:lnTo>
                  <a:pt x="530225" y="120650"/>
                </a:lnTo>
                <a:lnTo>
                  <a:pt x="552450" y="155575"/>
                </a:lnTo>
                <a:lnTo>
                  <a:pt x="555625" y="184150"/>
                </a:lnTo>
                <a:lnTo>
                  <a:pt x="555625" y="209550"/>
                </a:lnTo>
                <a:lnTo>
                  <a:pt x="546100" y="231775"/>
                </a:lnTo>
                <a:lnTo>
                  <a:pt x="527050" y="250825"/>
                </a:lnTo>
                <a:lnTo>
                  <a:pt x="504825" y="285750"/>
                </a:lnTo>
                <a:lnTo>
                  <a:pt x="479425" y="339725"/>
                </a:lnTo>
                <a:lnTo>
                  <a:pt x="469900" y="415925"/>
                </a:lnTo>
                <a:lnTo>
                  <a:pt x="457200" y="615950"/>
                </a:lnTo>
                <a:cubicBezTo>
                  <a:pt x="456142" y="682625"/>
                  <a:pt x="455083" y="749300"/>
                  <a:pt x="454025" y="815975"/>
                </a:cubicBezTo>
                <a:cubicBezTo>
                  <a:pt x="455083" y="939800"/>
                  <a:pt x="456142" y="1063625"/>
                  <a:pt x="457200" y="1187450"/>
                </a:cubicBezTo>
                <a:cubicBezTo>
                  <a:pt x="456142" y="1289050"/>
                  <a:pt x="455083" y="1390650"/>
                  <a:pt x="454025" y="1492250"/>
                </a:cubicBezTo>
                <a:lnTo>
                  <a:pt x="454025" y="1571625"/>
                </a:lnTo>
                <a:lnTo>
                  <a:pt x="209550" y="1590675"/>
                </a:lnTo>
                <a:lnTo>
                  <a:pt x="209550" y="1524000"/>
                </a:lnTo>
                <a:cubicBezTo>
                  <a:pt x="208492" y="1344083"/>
                  <a:pt x="209021" y="1132417"/>
                  <a:pt x="209550" y="981075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65997323-4704-4D17-AF77-B5A6BB9B6870}"/>
              </a:ext>
            </a:extLst>
          </p:cNvPr>
          <p:cNvSpPr/>
          <p:nvPr/>
        </p:nvSpPr>
        <p:spPr>
          <a:xfrm>
            <a:off x="4065589" y="5283201"/>
            <a:ext cx="3919537" cy="576263"/>
          </a:xfrm>
          <a:custGeom>
            <a:avLst/>
            <a:gdLst>
              <a:gd name="connsiteX0" fmla="*/ 1463040 w 3919993"/>
              <a:gd name="connsiteY0" fmla="*/ 401541 h 576469"/>
              <a:gd name="connsiteX1" fmla="*/ 1037646 w 3919993"/>
              <a:gd name="connsiteY1" fmla="*/ 449248 h 576469"/>
              <a:gd name="connsiteX2" fmla="*/ 822960 w 3919993"/>
              <a:gd name="connsiteY2" fmla="*/ 485029 h 576469"/>
              <a:gd name="connsiteX3" fmla="*/ 691764 w 3919993"/>
              <a:gd name="connsiteY3" fmla="*/ 512859 h 576469"/>
              <a:gd name="connsiteX4" fmla="*/ 496957 w 3919993"/>
              <a:gd name="connsiteY4" fmla="*/ 568518 h 576469"/>
              <a:gd name="connsiteX5" fmla="*/ 437322 w 3919993"/>
              <a:gd name="connsiteY5" fmla="*/ 576469 h 576469"/>
              <a:gd name="connsiteX6" fmla="*/ 369736 w 3919993"/>
              <a:gd name="connsiteY6" fmla="*/ 556591 h 576469"/>
              <a:gd name="connsiteX7" fmla="*/ 254442 w 3919993"/>
              <a:gd name="connsiteY7" fmla="*/ 504908 h 576469"/>
              <a:gd name="connsiteX8" fmla="*/ 178905 w 3919993"/>
              <a:gd name="connsiteY8" fmla="*/ 449248 h 576469"/>
              <a:gd name="connsiteX9" fmla="*/ 111319 w 3919993"/>
              <a:gd name="connsiteY9" fmla="*/ 385638 h 576469"/>
              <a:gd name="connsiteX10" fmla="*/ 51684 w 3919993"/>
              <a:gd name="connsiteY10" fmla="*/ 322028 h 576469"/>
              <a:gd name="connsiteX11" fmla="*/ 15903 w 3919993"/>
              <a:gd name="connsiteY11" fmla="*/ 266368 h 576469"/>
              <a:gd name="connsiteX12" fmla="*/ 3976 w 3919993"/>
              <a:gd name="connsiteY12" fmla="*/ 242515 h 576469"/>
              <a:gd name="connsiteX13" fmla="*/ 0 w 3919993"/>
              <a:gd name="connsiteY13" fmla="*/ 230588 h 576469"/>
              <a:gd name="connsiteX14" fmla="*/ 3976 w 3919993"/>
              <a:gd name="connsiteY14" fmla="*/ 218661 h 576469"/>
              <a:gd name="connsiteX15" fmla="*/ 15903 w 3919993"/>
              <a:gd name="connsiteY15" fmla="*/ 210709 h 576469"/>
              <a:gd name="connsiteX16" fmla="*/ 39757 w 3919993"/>
              <a:gd name="connsiteY16" fmla="*/ 214685 h 576469"/>
              <a:gd name="connsiteX17" fmla="*/ 91440 w 3919993"/>
              <a:gd name="connsiteY17" fmla="*/ 238539 h 576469"/>
              <a:gd name="connsiteX18" fmla="*/ 143124 w 3919993"/>
              <a:gd name="connsiteY18" fmla="*/ 262393 h 576469"/>
              <a:gd name="connsiteX19" fmla="*/ 214686 w 3919993"/>
              <a:gd name="connsiteY19" fmla="*/ 294198 h 576469"/>
              <a:gd name="connsiteX20" fmla="*/ 302150 w 3919993"/>
              <a:gd name="connsiteY20" fmla="*/ 314076 h 576469"/>
              <a:gd name="connsiteX21" fmla="*/ 409493 w 3919993"/>
              <a:gd name="connsiteY21" fmla="*/ 329979 h 576469"/>
              <a:gd name="connsiteX22" fmla="*/ 481054 w 3919993"/>
              <a:gd name="connsiteY22" fmla="*/ 326003 h 576469"/>
              <a:gd name="connsiteX23" fmla="*/ 938254 w 3919993"/>
              <a:gd name="connsiteY23" fmla="*/ 282271 h 576469"/>
              <a:gd name="connsiteX24" fmla="*/ 1439186 w 3919993"/>
              <a:gd name="connsiteY24" fmla="*/ 234563 h 576469"/>
              <a:gd name="connsiteX25" fmla="*/ 1836752 w 3919993"/>
              <a:gd name="connsiteY25" fmla="*/ 198782 h 576469"/>
              <a:gd name="connsiteX26" fmla="*/ 2099145 w 3919993"/>
              <a:gd name="connsiteY26" fmla="*/ 178904 h 576469"/>
              <a:gd name="connsiteX27" fmla="*/ 2468880 w 3919993"/>
              <a:gd name="connsiteY27" fmla="*/ 139148 h 576469"/>
              <a:gd name="connsiteX28" fmla="*/ 2854519 w 3919993"/>
              <a:gd name="connsiteY28" fmla="*/ 111318 h 576469"/>
              <a:gd name="connsiteX29" fmla="*/ 3108960 w 3919993"/>
              <a:gd name="connsiteY29" fmla="*/ 95415 h 576469"/>
              <a:gd name="connsiteX30" fmla="*/ 3180522 w 3919993"/>
              <a:gd name="connsiteY30" fmla="*/ 91440 h 576469"/>
              <a:gd name="connsiteX31" fmla="*/ 3220279 w 3919993"/>
              <a:gd name="connsiteY31" fmla="*/ 83488 h 576469"/>
              <a:gd name="connsiteX32" fmla="*/ 3351475 w 3919993"/>
              <a:gd name="connsiteY32" fmla="*/ 27829 h 576469"/>
              <a:gd name="connsiteX33" fmla="*/ 3423037 w 3919993"/>
              <a:gd name="connsiteY33" fmla="*/ 0 h 576469"/>
              <a:gd name="connsiteX34" fmla="*/ 3458818 w 3919993"/>
              <a:gd name="connsiteY34" fmla="*/ 3975 h 576469"/>
              <a:gd name="connsiteX35" fmla="*/ 3570136 w 3919993"/>
              <a:gd name="connsiteY35" fmla="*/ 39756 h 576469"/>
              <a:gd name="connsiteX36" fmla="*/ 3697357 w 3919993"/>
              <a:gd name="connsiteY36" fmla="*/ 95415 h 576469"/>
              <a:gd name="connsiteX37" fmla="*/ 3784821 w 3919993"/>
              <a:gd name="connsiteY37" fmla="*/ 147099 h 576469"/>
              <a:gd name="connsiteX38" fmla="*/ 3856383 w 3919993"/>
              <a:gd name="connsiteY38" fmla="*/ 194807 h 576469"/>
              <a:gd name="connsiteX39" fmla="*/ 3896139 w 3919993"/>
              <a:gd name="connsiteY39" fmla="*/ 234563 h 576469"/>
              <a:gd name="connsiteX40" fmla="*/ 3919993 w 3919993"/>
              <a:gd name="connsiteY40" fmla="*/ 278295 h 576469"/>
              <a:gd name="connsiteX41" fmla="*/ 3916018 w 3919993"/>
              <a:gd name="connsiteY41" fmla="*/ 298174 h 576469"/>
              <a:gd name="connsiteX42" fmla="*/ 3912042 w 3919993"/>
              <a:gd name="connsiteY42" fmla="*/ 318052 h 576469"/>
              <a:gd name="connsiteX43" fmla="*/ 3892164 w 3919993"/>
              <a:gd name="connsiteY43" fmla="*/ 341906 h 576469"/>
              <a:gd name="connsiteX44" fmla="*/ 3860359 w 3919993"/>
              <a:gd name="connsiteY44" fmla="*/ 349857 h 576469"/>
              <a:gd name="connsiteX45" fmla="*/ 3820602 w 3919993"/>
              <a:gd name="connsiteY45" fmla="*/ 353833 h 576469"/>
              <a:gd name="connsiteX46" fmla="*/ 3665552 w 3919993"/>
              <a:gd name="connsiteY46" fmla="*/ 333955 h 576469"/>
              <a:gd name="connsiteX47" fmla="*/ 3351475 w 3919993"/>
              <a:gd name="connsiteY47" fmla="*/ 306125 h 576469"/>
              <a:gd name="connsiteX48" fmla="*/ 3101009 w 3919993"/>
              <a:gd name="connsiteY48" fmla="*/ 302149 h 576469"/>
              <a:gd name="connsiteX49" fmla="*/ 2651760 w 3919993"/>
              <a:gd name="connsiteY49" fmla="*/ 322028 h 576469"/>
              <a:gd name="connsiteX50" fmla="*/ 2242268 w 3919993"/>
              <a:gd name="connsiteY50" fmla="*/ 345881 h 576469"/>
              <a:gd name="connsiteX51" fmla="*/ 1932167 w 3919993"/>
              <a:gd name="connsiteY51" fmla="*/ 369735 h 576469"/>
              <a:gd name="connsiteX52" fmla="*/ 1741336 w 3919993"/>
              <a:gd name="connsiteY52" fmla="*/ 385638 h 576469"/>
              <a:gd name="connsiteX53" fmla="*/ 1463040 w 3919993"/>
              <a:gd name="connsiteY53" fmla="*/ 401541 h 57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919993" h="576469">
                <a:moveTo>
                  <a:pt x="1463040" y="401541"/>
                </a:moveTo>
                <a:lnTo>
                  <a:pt x="1037646" y="449248"/>
                </a:lnTo>
                <a:lnTo>
                  <a:pt x="822960" y="485029"/>
                </a:lnTo>
                <a:lnTo>
                  <a:pt x="691764" y="512859"/>
                </a:lnTo>
                <a:lnTo>
                  <a:pt x="496957" y="568518"/>
                </a:lnTo>
                <a:lnTo>
                  <a:pt x="437322" y="576469"/>
                </a:lnTo>
                <a:lnTo>
                  <a:pt x="369736" y="556591"/>
                </a:lnTo>
                <a:lnTo>
                  <a:pt x="254442" y="504908"/>
                </a:lnTo>
                <a:lnTo>
                  <a:pt x="178905" y="449248"/>
                </a:lnTo>
                <a:lnTo>
                  <a:pt x="111319" y="385638"/>
                </a:lnTo>
                <a:lnTo>
                  <a:pt x="51684" y="322028"/>
                </a:lnTo>
                <a:lnTo>
                  <a:pt x="15903" y="266368"/>
                </a:lnTo>
                <a:lnTo>
                  <a:pt x="3976" y="242515"/>
                </a:lnTo>
                <a:lnTo>
                  <a:pt x="0" y="230588"/>
                </a:lnTo>
                <a:lnTo>
                  <a:pt x="3976" y="218661"/>
                </a:lnTo>
                <a:lnTo>
                  <a:pt x="15903" y="210709"/>
                </a:lnTo>
                <a:lnTo>
                  <a:pt x="39757" y="214685"/>
                </a:lnTo>
                <a:lnTo>
                  <a:pt x="91440" y="238539"/>
                </a:lnTo>
                <a:lnTo>
                  <a:pt x="143124" y="262393"/>
                </a:lnTo>
                <a:lnTo>
                  <a:pt x="214686" y="294198"/>
                </a:lnTo>
                <a:lnTo>
                  <a:pt x="302150" y="314076"/>
                </a:lnTo>
                <a:lnTo>
                  <a:pt x="409493" y="329979"/>
                </a:lnTo>
                <a:lnTo>
                  <a:pt x="481054" y="326003"/>
                </a:lnTo>
                <a:lnTo>
                  <a:pt x="938254" y="282271"/>
                </a:lnTo>
                <a:lnTo>
                  <a:pt x="1439186" y="234563"/>
                </a:lnTo>
                <a:lnTo>
                  <a:pt x="1836752" y="198782"/>
                </a:lnTo>
                <a:lnTo>
                  <a:pt x="2099145" y="178904"/>
                </a:lnTo>
                <a:lnTo>
                  <a:pt x="2468880" y="139148"/>
                </a:lnTo>
                <a:lnTo>
                  <a:pt x="2854519" y="111318"/>
                </a:lnTo>
                <a:lnTo>
                  <a:pt x="3108960" y="95415"/>
                </a:lnTo>
                <a:lnTo>
                  <a:pt x="3180522" y="91440"/>
                </a:lnTo>
                <a:lnTo>
                  <a:pt x="3220279" y="83488"/>
                </a:lnTo>
                <a:lnTo>
                  <a:pt x="3351475" y="27829"/>
                </a:lnTo>
                <a:lnTo>
                  <a:pt x="3423037" y="0"/>
                </a:lnTo>
                <a:lnTo>
                  <a:pt x="3458818" y="3975"/>
                </a:lnTo>
                <a:lnTo>
                  <a:pt x="3570136" y="39756"/>
                </a:lnTo>
                <a:lnTo>
                  <a:pt x="3697357" y="95415"/>
                </a:lnTo>
                <a:lnTo>
                  <a:pt x="3784821" y="147099"/>
                </a:lnTo>
                <a:lnTo>
                  <a:pt x="3856383" y="194807"/>
                </a:lnTo>
                <a:lnTo>
                  <a:pt x="3896139" y="234563"/>
                </a:lnTo>
                <a:lnTo>
                  <a:pt x="3919993" y="278295"/>
                </a:lnTo>
                <a:lnTo>
                  <a:pt x="3916018" y="298174"/>
                </a:lnTo>
                <a:lnTo>
                  <a:pt x="3912042" y="318052"/>
                </a:lnTo>
                <a:lnTo>
                  <a:pt x="3892164" y="341906"/>
                </a:lnTo>
                <a:lnTo>
                  <a:pt x="3860359" y="349857"/>
                </a:lnTo>
                <a:lnTo>
                  <a:pt x="3820602" y="353833"/>
                </a:lnTo>
                <a:lnTo>
                  <a:pt x="3665552" y="333955"/>
                </a:lnTo>
                <a:lnTo>
                  <a:pt x="3351475" y="306125"/>
                </a:lnTo>
                <a:lnTo>
                  <a:pt x="3101009" y="302149"/>
                </a:lnTo>
                <a:lnTo>
                  <a:pt x="2651760" y="322028"/>
                </a:lnTo>
                <a:lnTo>
                  <a:pt x="2242268" y="345881"/>
                </a:lnTo>
                <a:lnTo>
                  <a:pt x="1932167" y="369735"/>
                </a:lnTo>
                <a:lnTo>
                  <a:pt x="1741336" y="385638"/>
                </a:lnTo>
                <a:lnTo>
                  <a:pt x="1463040" y="401541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90A6EB6-DCF5-4B7D-9424-DA0EAF510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589" y="1400176"/>
            <a:ext cx="4096867" cy="445656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B671730-80C2-4B31-B7A8-C41D3980E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9239" y="1400176"/>
            <a:ext cx="4096867" cy="44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3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9" grpId="0" animBg="1"/>
      <p:bldP spid="25" grpId="0" animBg="1"/>
      <p:bldP spid="15" grpId="0" animBg="1"/>
      <p:bldP spid="18" grpId="0" animBg="1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A49BD16-F6A3-4A86-A15C-576B7F07B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566" y="1200719"/>
            <a:ext cx="4096867" cy="44565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B83FEC4-6188-4787-9E15-84E0A6C17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387" y="1188526"/>
            <a:ext cx="3993226" cy="448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8567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お手紙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羽 首 計 雲 番 星</a:t>
            </a:r>
            <a:endParaRPr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440262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8B30DF27-8664-4D00-A18F-C0F171627C10}"/>
              </a:ext>
            </a:extLst>
          </p:cNvPr>
          <p:cNvSpPr/>
          <p:nvPr/>
        </p:nvSpPr>
        <p:spPr>
          <a:xfrm>
            <a:off x="4068764" y="2830513"/>
            <a:ext cx="790575" cy="596900"/>
          </a:xfrm>
          <a:custGeom>
            <a:avLst/>
            <a:gdLst>
              <a:gd name="connsiteX0" fmla="*/ 488157 w 790575"/>
              <a:gd name="connsiteY0" fmla="*/ 490538 h 595313"/>
              <a:gd name="connsiteX1" fmla="*/ 378619 w 790575"/>
              <a:gd name="connsiteY1" fmla="*/ 409575 h 595313"/>
              <a:gd name="connsiteX2" fmla="*/ 283369 w 790575"/>
              <a:gd name="connsiteY2" fmla="*/ 333375 h 595313"/>
              <a:gd name="connsiteX3" fmla="*/ 169069 w 790575"/>
              <a:gd name="connsiteY3" fmla="*/ 226219 h 595313"/>
              <a:gd name="connsiteX4" fmla="*/ 40482 w 790575"/>
              <a:gd name="connsiteY4" fmla="*/ 100013 h 595313"/>
              <a:gd name="connsiteX5" fmla="*/ 4763 w 790575"/>
              <a:gd name="connsiteY5" fmla="*/ 52388 h 595313"/>
              <a:gd name="connsiteX6" fmla="*/ 0 w 790575"/>
              <a:gd name="connsiteY6" fmla="*/ 19050 h 595313"/>
              <a:gd name="connsiteX7" fmla="*/ 7144 w 790575"/>
              <a:gd name="connsiteY7" fmla="*/ 4763 h 595313"/>
              <a:gd name="connsiteX8" fmla="*/ 30957 w 790575"/>
              <a:gd name="connsiteY8" fmla="*/ 0 h 595313"/>
              <a:gd name="connsiteX9" fmla="*/ 69057 w 790575"/>
              <a:gd name="connsiteY9" fmla="*/ 21432 h 595313"/>
              <a:gd name="connsiteX10" fmla="*/ 121444 w 790575"/>
              <a:gd name="connsiteY10" fmla="*/ 52388 h 595313"/>
              <a:gd name="connsiteX11" fmla="*/ 173832 w 790575"/>
              <a:gd name="connsiteY11" fmla="*/ 69057 h 595313"/>
              <a:gd name="connsiteX12" fmla="*/ 326232 w 790575"/>
              <a:gd name="connsiteY12" fmla="*/ 100013 h 595313"/>
              <a:gd name="connsiteX13" fmla="*/ 423863 w 790575"/>
              <a:gd name="connsiteY13" fmla="*/ 109538 h 595313"/>
              <a:gd name="connsiteX14" fmla="*/ 490538 w 790575"/>
              <a:gd name="connsiteY14" fmla="*/ 123825 h 595313"/>
              <a:gd name="connsiteX15" fmla="*/ 557213 w 790575"/>
              <a:gd name="connsiteY15" fmla="*/ 150019 h 595313"/>
              <a:gd name="connsiteX16" fmla="*/ 628650 w 790575"/>
              <a:gd name="connsiteY16" fmla="*/ 185738 h 595313"/>
              <a:gd name="connsiteX17" fmla="*/ 666750 w 790575"/>
              <a:gd name="connsiteY17" fmla="*/ 216694 h 595313"/>
              <a:gd name="connsiteX18" fmla="*/ 702469 w 790575"/>
              <a:gd name="connsiteY18" fmla="*/ 278607 h 595313"/>
              <a:gd name="connsiteX19" fmla="*/ 750094 w 790575"/>
              <a:gd name="connsiteY19" fmla="*/ 352425 h 595313"/>
              <a:gd name="connsiteX20" fmla="*/ 781050 w 790575"/>
              <a:gd name="connsiteY20" fmla="*/ 419100 h 595313"/>
              <a:gd name="connsiteX21" fmla="*/ 790575 w 790575"/>
              <a:gd name="connsiteY21" fmla="*/ 469107 h 595313"/>
              <a:gd name="connsiteX22" fmla="*/ 790575 w 790575"/>
              <a:gd name="connsiteY22" fmla="*/ 531019 h 595313"/>
              <a:gd name="connsiteX23" fmla="*/ 771525 w 790575"/>
              <a:gd name="connsiteY23" fmla="*/ 585788 h 595313"/>
              <a:gd name="connsiteX24" fmla="*/ 750094 w 790575"/>
              <a:gd name="connsiteY24" fmla="*/ 595313 h 595313"/>
              <a:gd name="connsiteX25" fmla="*/ 711994 w 790575"/>
              <a:gd name="connsiteY25" fmla="*/ 595313 h 595313"/>
              <a:gd name="connsiteX26" fmla="*/ 657225 w 790575"/>
              <a:gd name="connsiteY26" fmla="*/ 581025 h 595313"/>
              <a:gd name="connsiteX27" fmla="*/ 488157 w 790575"/>
              <a:gd name="connsiteY27" fmla="*/ 490538 h 59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90575" h="595313">
                <a:moveTo>
                  <a:pt x="488157" y="490538"/>
                </a:moveTo>
                <a:lnTo>
                  <a:pt x="378619" y="409575"/>
                </a:lnTo>
                <a:lnTo>
                  <a:pt x="283369" y="333375"/>
                </a:lnTo>
                <a:lnTo>
                  <a:pt x="169069" y="226219"/>
                </a:lnTo>
                <a:lnTo>
                  <a:pt x="40482" y="100013"/>
                </a:lnTo>
                <a:lnTo>
                  <a:pt x="4763" y="52388"/>
                </a:lnTo>
                <a:lnTo>
                  <a:pt x="0" y="19050"/>
                </a:lnTo>
                <a:lnTo>
                  <a:pt x="7144" y="4763"/>
                </a:lnTo>
                <a:lnTo>
                  <a:pt x="30957" y="0"/>
                </a:lnTo>
                <a:lnTo>
                  <a:pt x="69057" y="21432"/>
                </a:lnTo>
                <a:lnTo>
                  <a:pt x="121444" y="52388"/>
                </a:lnTo>
                <a:lnTo>
                  <a:pt x="173832" y="69057"/>
                </a:lnTo>
                <a:lnTo>
                  <a:pt x="326232" y="100013"/>
                </a:lnTo>
                <a:lnTo>
                  <a:pt x="423863" y="109538"/>
                </a:lnTo>
                <a:lnTo>
                  <a:pt x="490538" y="123825"/>
                </a:lnTo>
                <a:lnTo>
                  <a:pt x="557213" y="150019"/>
                </a:lnTo>
                <a:lnTo>
                  <a:pt x="628650" y="185738"/>
                </a:lnTo>
                <a:lnTo>
                  <a:pt x="666750" y="216694"/>
                </a:lnTo>
                <a:lnTo>
                  <a:pt x="702469" y="278607"/>
                </a:lnTo>
                <a:lnTo>
                  <a:pt x="750094" y="352425"/>
                </a:lnTo>
                <a:lnTo>
                  <a:pt x="781050" y="419100"/>
                </a:lnTo>
                <a:lnTo>
                  <a:pt x="790575" y="469107"/>
                </a:lnTo>
                <a:lnTo>
                  <a:pt x="790575" y="531019"/>
                </a:lnTo>
                <a:lnTo>
                  <a:pt x="771525" y="585788"/>
                </a:lnTo>
                <a:lnTo>
                  <a:pt x="750094" y="595313"/>
                </a:lnTo>
                <a:lnTo>
                  <a:pt x="711994" y="595313"/>
                </a:lnTo>
                <a:lnTo>
                  <a:pt x="657225" y="581025"/>
                </a:lnTo>
                <a:lnTo>
                  <a:pt x="488157" y="490538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FD9C9309-2EDB-491F-BCB8-F869096DFF47}"/>
              </a:ext>
            </a:extLst>
          </p:cNvPr>
          <p:cNvSpPr/>
          <p:nvPr/>
        </p:nvSpPr>
        <p:spPr>
          <a:xfrm>
            <a:off x="3763963" y="3843338"/>
            <a:ext cx="1257300" cy="1016000"/>
          </a:xfrm>
          <a:custGeom>
            <a:avLst/>
            <a:gdLst>
              <a:gd name="connsiteX0" fmla="*/ 845344 w 1257300"/>
              <a:gd name="connsiteY0" fmla="*/ 423862 h 1016793"/>
              <a:gd name="connsiteX1" fmla="*/ 740569 w 1257300"/>
              <a:gd name="connsiteY1" fmla="*/ 523875 h 1016793"/>
              <a:gd name="connsiteX2" fmla="*/ 642938 w 1257300"/>
              <a:gd name="connsiteY2" fmla="*/ 619125 h 1016793"/>
              <a:gd name="connsiteX3" fmla="*/ 561975 w 1257300"/>
              <a:gd name="connsiteY3" fmla="*/ 700087 h 1016793"/>
              <a:gd name="connsiteX4" fmla="*/ 490538 w 1257300"/>
              <a:gd name="connsiteY4" fmla="*/ 788193 h 1016793"/>
              <a:gd name="connsiteX5" fmla="*/ 421482 w 1257300"/>
              <a:gd name="connsiteY5" fmla="*/ 888206 h 1016793"/>
              <a:gd name="connsiteX6" fmla="*/ 371475 w 1257300"/>
              <a:gd name="connsiteY6" fmla="*/ 983456 h 1016793"/>
              <a:gd name="connsiteX7" fmla="*/ 352425 w 1257300"/>
              <a:gd name="connsiteY7" fmla="*/ 1009650 h 1016793"/>
              <a:gd name="connsiteX8" fmla="*/ 333375 w 1257300"/>
              <a:gd name="connsiteY8" fmla="*/ 1016793 h 1016793"/>
              <a:gd name="connsiteX9" fmla="*/ 307182 w 1257300"/>
              <a:gd name="connsiteY9" fmla="*/ 1014412 h 1016793"/>
              <a:gd name="connsiteX10" fmla="*/ 257175 w 1257300"/>
              <a:gd name="connsiteY10" fmla="*/ 981075 h 1016793"/>
              <a:gd name="connsiteX11" fmla="*/ 226219 w 1257300"/>
              <a:gd name="connsiteY11" fmla="*/ 954881 h 1016793"/>
              <a:gd name="connsiteX12" fmla="*/ 138113 w 1257300"/>
              <a:gd name="connsiteY12" fmla="*/ 833437 h 1016793"/>
              <a:gd name="connsiteX13" fmla="*/ 47625 w 1257300"/>
              <a:gd name="connsiteY13" fmla="*/ 688181 h 1016793"/>
              <a:gd name="connsiteX14" fmla="*/ 16669 w 1257300"/>
              <a:gd name="connsiteY14" fmla="*/ 616743 h 1016793"/>
              <a:gd name="connsiteX15" fmla="*/ 0 w 1257300"/>
              <a:gd name="connsiteY15" fmla="*/ 557212 h 1016793"/>
              <a:gd name="connsiteX16" fmla="*/ 2382 w 1257300"/>
              <a:gd name="connsiteY16" fmla="*/ 542925 h 1016793"/>
              <a:gd name="connsiteX17" fmla="*/ 11907 w 1257300"/>
              <a:gd name="connsiteY17" fmla="*/ 531018 h 1016793"/>
              <a:gd name="connsiteX18" fmla="*/ 30957 w 1257300"/>
              <a:gd name="connsiteY18" fmla="*/ 528637 h 1016793"/>
              <a:gd name="connsiteX19" fmla="*/ 59532 w 1257300"/>
              <a:gd name="connsiteY19" fmla="*/ 547687 h 1016793"/>
              <a:gd name="connsiteX20" fmla="*/ 135732 w 1257300"/>
              <a:gd name="connsiteY20" fmla="*/ 604837 h 1016793"/>
              <a:gd name="connsiteX21" fmla="*/ 152400 w 1257300"/>
              <a:gd name="connsiteY21" fmla="*/ 611981 h 1016793"/>
              <a:gd name="connsiteX22" fmla="*/ 192882 w 1257300"/>
              <a:gd name="connsiteY22" fmla="*/ 609600 h 1016793"/>
              <a:gd name="connsiteX23" fmla="*/ 259557 w 1257300"/>
              <a:gd name="connsiteY23" fmla="*/ 581025 h 1016793"/>
              <a:gd name="connsiteX24" fmla="*/ 566738 w 1257300"/>
              <a:gd name="connsiteY24" fmla="*/ 419100 h 1016793"/>
              <a:gd name="connsiteX25" fmla="*/ 919163 w 1257300"/>
              <a:gd name="connsiteY25" fmla="*/ 197643 h 1016793"/>
              <a:gd name="connsiteX26" fmla="*/ 1166813 w 1257300"/>
              <a:gd name="connsiteY26" fmla="*/ 26193 h 1016793"/>
              <a:gd name="connsiteX27" fmla="*/ 1204913 w 1257300"/>
              <a:gd name="connsiteY27" fmla="*/ 4762 h 1016793"/>
              <a:gd name="connsiteX28" fmla="*/ 1231107 w 1257300"/>
              <a:gd name="connsiteY28" fmla="*/ 0 h 1016793"/>
              <a:gd name="connsiteX29" fmla="*/ 1250157 w 1257300"/>
              <a:gd name="connsiteY29" fmla="*/ 9525 h 1016793"/>
              <a:gd name="connsiteX30" fmla="*/ 1257300 w 1257300"/>
              <a:gd name="connsiteY30" fmla="*/ 26193 h 1016793"/>
              <a:gd name="connsiteX31" fmla="*/ 1252538 w 1257300"/>
              <a:gd name="connsiteY31" fmla="*/ 42862 h 1016793"/>
              <a:gd name="connsiteX32" fmla="*/ 1209675 w 1257300"/>
              <a:gd name="connsiteY32" fmla="*/ 76200 h 1016793"/>
              <a:gd name="connsiteX33" fmla="*/ 1083469 w 1257300"/>
              <a:gd name="connsiteY33" fmla="*/ 195262 h 1016793"/>
              <a:gd name="connsiteX34" fmla="*/ 845344 w 1257300"/>
              <a:gd name="connsiteY34" fmla="*/ 423862 h 101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257300" h="1016793">
                <a:moveTo>
                  <a:pt x="845344" y="423862"/>
                </a:moveTo>
                <a:lnTo>
                  <a:pt x="740569" y="523875"/>
                </a:lnTo>
                <a:lnTo>
                  <a:pt x="642938" y="619125"/>
                </a:lnTo>
                <a:lnTo>
                  <a:pt x="561975" y="700087"/>
                </a:lnTo>
                <a:lnTo>
                  <a:pt x="490538" y="788193"/>
                </a:lnTo>
                <a:lnTo>
                  <a:pt x="421482" y="888206"/>
                </a:lnTo>
                <a:lnTo>
                  <a:pt x="371475" y="983456"/>
                </a:lnTo>
                <a:lnTo>
                  <a:pt x="352425" y="1009650"/>
                </a:lnTo>
                <a:lnTo>
                  <a:pt x="333375" y="1016793"/>
                </a:lnTo>
                <a:lnTo>
                  <a:pt x="307182" y="1014412"/>
                </a:lnTo>
                <a:lnTo>
                  <a:pt x="257175" y="981075"/>
                </a:lnTo>
                <a:lnTo>
                  <a:pt x="226219" y="954881"/>
                </a:lnTo>
                <a:lnTo>
                  <a:pt x="138113" y="833437"/>
                </a:lnTo>
                <a:lnTo>
                  <a:pt x="47625" y="688181"/>
                </a:lnTo>
                <a:lnTo>
                  <a:pt x="16669" y="616743"/>
                </a:lnTo>
                <a:lnTo>
                  <a:pt x="0" y="557212"/>
                </a:lnTo>
                <a:lnTo>
                  <a:pt x="2382" y="542925"/>
                </a:lnTo>
                <a:lnTo>
                  <a:pt x="11907" y="531018"/>
                </a:lnTo>
                <a:lnTo>
                  <a:pt x="30957" y="528637"/>
                </a:lnTo>
                <a:lnTo>
                  <a:pt x="59532" y="547687"/>
                </a:lnTo>
                <a:lnTo>
                  <a:pt x="135732" y="604837"/>
                </a:lnTo>
                <a:lnTo>
                  <a:pt x="152400" y="611981"/>
                </a:lnTo>
                <a:lnTo>
                  <a:pt x="192882" y="609600"/>
                </a:lnTo>
                <a:lnTo>
                  <a:pt x="259557" y="581025"/>
                </a:lnTo>
                <a:lnTo>
                  <a:pt x="566738" y="419100"/>
                </a:lnTo>
                <a:lnTo>
                  <a:pt x="919163" y="197643"/>
                </a:lnTo>
                <a:lnTo>
                  <a:pt x="1166813" y="26193"/>
                </a:lnTo>
                <a:lnTo>
                  <a:pt x="1204913" y="4762"/>
                </a:lnTo>
                <a:lnTo>
                  <a:pt x="1231107" y="0"/>
                </a:lnTo>
                <a:lnTo>
                  <a:pt x="1250157" y="9525"/>
                </a:lnTo>
                <a:lnTo>
                  <a:pt x="1257300" y="26193"/>
                </a:lnTo>
                <a:lnTo>
                  <a:pt x="1252538" y="42862"/>
                </a:lnTo>
                <a:lnTo>
                  <a:pt x="1209675" y="76200"/>
                </a:lnTo>
                <a:lnTo>
                  <a:pt x="1083469" y="195262"/>
                </a:lnTo>
                <a:lnTo>
                  <a:pt x="845344" y="42386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90A00A5F-BEF1-40E4-BF29-F3BA297E5963}"/>
              </a:ext>
            </a:extLst>
          </p:cNvPr>
          <p:cNvSpPr/>
          <p:nvPr/>
        </p:nvSpPr>
        <p:spPr>
          <a:xfrm>
            <a:off x="6186489" y="2743200"/>
            <a:ext cx="860425" cy="661988"/>
          </a:xfrm>
          <a:custGeom>
            <a:avLst/>
            <a:gdLst>
              <a:gd name="connsiteX0" fmla="*/ 504825 w 859631"/>
              <a:gd name="connsiteY0" fmla="*/ 509588 h 661988"/>
              <a:gd name="connsiteX1" fmla="*/ 395287 w 859631"/>
              <a:gd name="connsiteY1" fmla="*/ 419100 h 661988"/>
              <a:gd name="connsiteX2" fmla="*/ 195262 w 859631"/>
              <a:gd name="connsiteY2" fmla="*/ 240506 h 661988"/>
              <a:gd name="connsiteX3" fmla="*/ 73818 w 859631"/>
              <a:gd name="connsiteY3" fmla="*/ 123825 h 661988"/>
              <a:gd name="connsiteX4" fmla="*/ 14287 w 859631"/>
              <a:gd name="connsiteY4" fmla="*/ 59531 h 661988"/>
              <a:gd name="connsiteX5" fmla="*/ 0 w 859631"/>
              <a:gd name="connsiteY5" fmla="*/ 23813 h 661988"/>
              <a:gd name="connsiteX6" fmla="*/ 7143 w 859631"/>
              <a:gd name="connsiteY6" fmla="*/ 4763 h 661988"/>
              <a:gd name="connsiteX7" fmla="*/ 26193 w 859631"/>
              <a:gd name="connsiteY7" fmla="*/ 0 h 661988"/>
              <a:gd name="connsiteX8" fmla="*/ 85725 w 859631"/>
              <a:gd name="connsiteY8" fmla="*/ 19050 h 661988"/>
              <a:gd name="connsiteX9" fmla="*/ 278606 w 859631"/>
              <a:gd name="connsiteY9" fmla="*/ 64294 h 661988"/>
              <a:gd name="connsiteX10" fmla="*/ 440531 w 859631"/>
              <a:gd name="connsiteY10" fmla="*/ 100013 h 661988"/>
              <a:gd name="connsiteX11" fmla="*/ 528637 w 859631"/>
              <a:gd name="connsiteY11" fmla="*/ 123825 h 661988"/>
              <a:gd name="connsiteX12" fmla="*/ 592931 w 859631"/>
              <a:gd name="connsiteY12" fmla="*/ 145256 h 661988"/>
              <a:gd name="connsiteX13" fmla="*/ 645318 w 859631"/>
              <a:gd name="connsiteY13" fmla="*/ 171450 h 661988"/>
              <a:gd name="connsiteX14" fmla="*/ 666750 w 859631"/>
              <a:gd name="connsiteY14" fmla="*/ 190500 h 661988"/>
              <a:gd name="connsiteX15" fmla="*/ 719137 w 859631"/>
              <a:gd name="connsiteY15" fmla="*/ 245269 h 661988"/>
              <a:gd name="connsiteX16" fmla="*/ 757237 w 859631"/>
              <a:gd name="connsiteY16" fmla="*/ 297656 h 661988"/>
              <a:gd name="connsiteX17" fmla="*/ 792956 w 859631"/>
              <a:gd name="connsiteY17" fmla="*/ 364331 h 661988"/>
              <a:gd name="connsiteX18" fmla="*/ 831056 w 859631"/>
              <a:gd name="connsiteY18" fmla="*/ 435769 h 661988"/>
              <a:gd name="connsiteX19" fmla="*/ 850106 w 859631"/>
              <a:gd name="connsiteY19" fmla="*/ 495300 h 661988"/>
              <a:gd name="connsiteX20" fmla="*/ 859631 w 859631"/>
              <a:gd name="connsiteY20" fmla="*/ 550069 h 661988"/>
              <a:gd name="connsiteX21" fmla="*/ 859631 w 859631"/>
              <a:gd name="connsiteY21" fmla="*/ 609600 h 661988"/>
              <a:gd name="connsiteX22" fmla="*/ 847725 w 859631"/>
              <a:gd name="connsiteY22" fmla="*/ 638175 h 661988"/>
              <a:gd name="connsiteX23" fmla="*/ 828675 w 859631"/>
              <a:gd name="connsiteY23" fmla="*/ 652463 h 661988"/>
              <a:gd name="connsiteX24" fmla="*/ 804862 w 859631"/>
              <a:gd name="connsiteY24" fmla="*/ 661988 h 661988"/>
              <a:gd name="connsiteX25" fmla="*/ 752475 w 859631"/>
              <a:gd name="connsiteY25" fmla="*/ 659606 h 661988"/>
              <a:gd name="connsiteX26" fmla="*/ 700087 w 859631"/>
              <a:gd name="connsiteY26" fmla="*/ 640556 h 661988"/>
              <a:gd name="connsiteX27" fmla="*/ 504825 w 859631"/>
              <a:gd name="connsiteY27" fmla="*/ 509588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59631" h="661988">
                <a:moveTo>
                  <a:pt x="504825" y="509588"/>
                </a:moveTo>
                <a:lnTo>
                  <a:pt x="395287" y="419100"/>
                </a:lnTo>
                <a:lnTo>
                  <a:pt x="195262" y="240506"/>
                </a:lnTo>
                <a:lnTo>
                  <a:pt x="73818" y="123825"/>
                </a:lnTo>
                <a:lnTo>
                  <a:pt x="14287" y="59531"/>
                </a:lnTo>
                <a:lnTo>
                  <a:pt x="0" y="23813"/>
                </a:lnTo>
                <a:lnTo>
                  <a:pt x="7143" y="4763"/>
                </a:lnTo>
                <a:lnTo>
                  <a:pt x="26193" y="0"/>
                </a:lnTo>
                <a:lnTo>
                  <a:pt x="85725" y="19050"/>
                </a:lnTo>
                <a:lnTo>
                  <a:pt x="278606" y="64294"/>
                </a:lnTo>
                <a:lnTo>
                  <a:pt x="440531" y="100013"/>
                </a:lnTo>
                <a:lnTo>
                  <a:pt x="528637" y="123825"/>
                </a:lnTo>
                <a:lnTo>
                  <a:pt x="592931" y="145256"/>
                </a:lnTo>
                <a:lnTo>
                  <a:pt x="645318" y="171450"/>
                </a:lnTo>
                <a:lnTo>
                  <a:pt x="666750" y="190500"/>
                </a:lnTo>
                <a:lnTo>
                  <a:pt x="719137" y="245269"/>
                </a:lnTo>
                <a:lnTo>
                  <a:pt x="757237" y="297656"/>
                </a:lnTo>
                <a:lnTo>
                  <a:pt x="792956" y="364331"/>
                </a:lnTo>
                <a:lnTo>
                  <a:pt x="831056" y="435769"/>
                </a:lnTo>
                <a:lnTo>
                  <a:pt x="850106" y="495300"/>
                </a:lnTo>
                <a:lnTo>
                  <a:pt x="859631" y="550069"/>
                </a:lnTo>
                <a:lnTo>
                  <a:pt x="859631" y="609600"/>
                </a:lnTo>
                <a:lnTo>
                  <a:pt x="847725" y="638175"/>
                </a:lnTo>
                <a:lnTo>
                  <a:pt x="828675" y="652463"/>
                </a:lnTo>
                <a:lnTo>
                  <a:pt x="804862" y="661988"/>
                </a:lnTo>
                <a:lnTo>
                  <a:pt x="752475" y="659606"/>
                </a:lnTo>
                <a:lnTo>
                  <a:pt x="700087" y="640556"/>
                </a:lnTo>
                <a:lnTo>
                  <a:pt x="504825" y="509588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CE27D4C1-B255-4569-9847-AE0537A0CDA7}"/>
              </a:ext>
            </a:extLst>
          </p:cNvPr>
          <p:cNvSpPr/>
          <p:nvPr/>
        </p:nvSpPr>
        <p:spPr>
          <a:xfrm>
            <a:off x="6048375" y="3671889"/>
            <a:ext cx="1246188" cy="1108075"/>
          </a:xfrm>
          <a:custGeom>
            <a:avLst/>
            <a:gdLst>
              <a:gd name="connsiteX0" fmla="*/ 950119 w 1245394"/>
              <a:gd name="connsiteY0" fmla="*/ 381000 h 1107281"/>
              <a:gd name="connsiteX1" fmla="*/ 828675 w 1245394"/>
              <a:gd name="connsiteY1" fmla="*/ 514350 h 1107281"/>
              <a:gd name="connsiteX2" fmla="*/ 714375 w 1245394"/>
              <a:gd name="connsiteY2" fmla="*/ 638175 h 1107281"/>
              <a:gd name="connsiteX3" fmla="*/ 621506 w 1245394"/>
              <a:gd name="connsiteY3" fmla="*/ 735806 h 1107281"/>
              <a:gd name="connsiteX4" fmla="*/ 535781 w 1245394"/>
              <a:gd name="connsiteY4" fmla="*/ 828675 h 1107281"/>
              <a:gd name="connsiteX5" fmla="*/ 445294 w 1245394"/>
              <a:gd name="connsiteY5" fmla="*/ 919162 h 1107281"/>
              <a:gd name="connsiteX6" fmla="*/ 388144 w 1245394"/>
              <a:gd name="connsiteY6" fmla="*/ 983456 h 1107281"/>
              <a:gd name="connsiteX7" fmla="*/ 330994 w 1245394"/>
              <a:gd name="connsiteY7" fmla="*/ 1076325 h 1107281"/>
              <a:gd name="connsiteX8" fmla="*/ 311944 w 1245394"/>
              <a:gd name="connsiteY8" fmla="*/ 1100137 h 1107281"/>
              <a:gd name="connsiteX9" fmla="*/ 297656 w 1245394"/>
              <a:gd name="connsiteY9" fmla="*/ 1107281 h 1107281"/>
              <a:gd name="connsiteX10" fmla="*/ 266700 w 1245394"/>
              <a:gd name="connsiteY10" fmla="*/ 1095375 h 1107281"/>
              <a:gd name="connsiteX11" fmla="*/ 216694 w 1245394"/>
              <a:gd name="connsiteY11" fmla="*/ 1052512 h 1107281"/>
              <a:gd name="connsiteX12" fmla="*/ 152400 w 1245394"/>
              <a:gd name="connsiteY12" fmla="*/ 981075 h 1107281"/>
              <a:gd name="connsiteX13" fmla="*/ 88106 w 1245394"/>
              <a:gd name="connsiteY13" fmla="*/ 888206 h 1107281"/>
              <a:gd name="connsiteX14" fmla="*/ 35719 w 1245394"/>
              <a:gd name="connsiteY14" fmla="*/ 783431 h 1107281"/>
              <a:gd name="connsiteX15" fmla="*/ 11906 w 1245394"/>
              <a:gd name="connsiteY15" fmla="*/ 714375 h 1107281"/>
              <a:gd name="connsiteX16" fmla="*/ 0 w 1245394"/>
              <a:gd name="connsiteY16" fmla="*/ 621506 h 1107281"/>
              <a:gd name="connsiteX17" fmla="*/ 4763 w 1245394"/>
              <a:gd name="connsiteY17" fmla="*/ 581025 h 1107281"/>
              <a:gd name="connsiteX18" fmla="*/ 19050 w 1245394"/>
              <a:gd name="connsiteY18" fmla="*/ 569118 h 1107281"/>
              <a:gd name="connsiteX19" fmla="*/ 33338 w 1245394"/>
              <a:gd name="connsiteY19" fmla="*/ 561975 h 1107281"/>
              <a:gd name="connsiteX20" fmla="*/ 47625 w 1245394"/>
              <a:gd name="connsiteY20" fmla="*/ 569118 h 1107281"/>
              <a:gd name="connsiteX21" fmla="*/ 71438 w 1245394"/>
              <a:gd name="connsiteY21" fmla="*/ 607218 h 1107281"/>
              <a:gd name="connsiteX22" fmla="*/ 102394 w 1245394"/>
              <a:gd name="connsiteY22" fmla="*/ 661987 h 1107281"/>
              <a:gd name="connsiteX23" fmla="*/ 130969 w 1245394"/>
              <a:gd name="connsiteY23" fmla="*/ 700087 h 1107281"/>
              <a:gd name="connsiteX24" fmla="*/ 142875 w 1245394"/>
              <a:gd name="connsiteY24" fmla="*/ 707231 h 1107281"/>
              <a:gd name="connsiteX25" fmla="*/ 164306 w 1245394"/>
              <a:gd name="connsiteY25" fmla="*/ 711993 h 1107281"/>
              <a:gd name="connsiteX26" fmla="*/ 188119 w 1245394"/>
              <a:gd name="connsiteY26" fmla="*/ 711993 h 1107281"/>
              <a:gd name="connsiteX27" fmla="*/ 221456 w 1245394"/>
              <a:gd name="connsiteY27" fmla="*/ 700087 h 1107281"/>
              <a:gd name="connsiteX28" fmla="*/ 445294 w 1245394"/>
              <a:gd name="connsiteY28" fmla="*/ 571500 h 1107281"/>
              <a:gd name="connsiteX29" fmla="*/ 738188 w 1245394"/>
              <a:gd name="connsiteY29" fmla="*/ 357187 h 1107281"/>
              <a:gd name="connsiteX30" fmla="*/ 1066800 w 1245394"/>
              <a:gd name="connsiteY30" fmla="*/ 114300 h 1107281"/>
              <a:gd name="connsiteX31" fmla="*/ 1195388 w 1245394"/>
              <a:gd name="connsiteY31" fmla="*/ 11906 h 1107281"/>
              <a:gd name="connsiteX32" fmla="*/ 1209675 w 1245394"/>
              <a:gd name="connsiteY32" fmla="*/ 4762 h 1107281"/>
              <a:gd name="connsiteX33" fmla="*/ 1228725 w 1245394"/>
              <a:gd name="connsiteY33" fmla="*/ 0 h 1107281"/>
              <a:gd name="connsiteX34" fmla="*/ 1240631 w 1245394"/>
              <a:gd name="connsiteY34" fmla="*/ 4762 h 1107281"/>
              <a:gd name="connsiteX35" fmla="*/ 1245394 w 1245394"/>
              <a:gd name="connsiteY35" fmla="*/ 16668 h 1107281"/>
              <a:gd name="connsiteX36" fmla="*/ 1235869 w 1245394"/>
              <a:gd name="connsiteY36" fmla="*/ 45243 h 1107281"/>
              <a:gd name="connsiteX37" fmla="*/ 1173956 w 1245394"/>
              <a:gd name="connsiteY37" fmla="*/ 123825 h 1107281"/>
              <a:gd name="connsiteX38" fmla="*/ 950119 w 1245394"/>
              <a:gd name="connsiteY38" fmla="*/ 381000 h 110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245394" h="1107281">
                <a:moveTo>
                  <a:pt x="950119" y="381000"/>
                </a:moveTo>
                <a:lnTo>
                  <a:pt x="828675" y="514350"/>
                </a:lnTo>
                <a:lnTo>
                  <a:pt x="714375" y="638175"/>
                </a:lnTo>
                <a:lnTo>
                  <a:pt x="621506" y="735806"/>
                </a:lnTo>
                <a:lnTo>
                  <a:pt x="535781" y="828675"/>
                </a:lnTo>
                <a:lnTo>
                  <a:pt x="445294" y="919162"/>
                </a:lnTo>
                <a:lnTo>
                  <a:pt x="388144" y="983456"/>
                </a:lnTo>
                <a:lnTo>
                  <a:pt x="330994" y="1076325"/>
                </a:lnTo>
                <a:lnTo>
                  <a:pt x="311944" y="1100137"/>
                </a:lnTo>
                <a:lnTo>
                  <a:pt x="297656" y="1107281"/>
                </a:lnTo>
                <a:lnTo>
                  <a:pt x="266700" y="1095375"/>
                </a:lnTo>
                <a:lnTo>
                  <a:pt x="216694" y="1052512"/>
                </a:lnTo>
                <a:lnTo>
                  <a:pt x="152400" y="981075"/>
                </a:lnTo>
                <a:lnTo>
                  <a:pt x="88106" y="888206"/>
                </a:lnTo>
                <a:lnTo>
                  <a:pt x="35719" y="783431"/>
                </a:lnTo>
                <a:lnTo>
                  <a:pt x="11906" y="714375"/>
                </a:lnTo>
                <a:lnTo>
                  <a:pt x="0" y="621506"/>
                </a:lnTo>
                <a:lnTo>
                  <a:pt x="4763" y="581025"/>
                </a:lnTo>
                <a:lnTo>
                  <a:pt x="19050" y="569118"/>
                </a:lnTo>
                <a:lnTo>
                  <a:pt x="33338" y="561975"/>
                </a:lnTo>
                <a:lnTo>
                  <a:pt x="47625" y="569118"/>
                </a:lnTo>
                <a:lnTo>
                  <a:pt x="71438" y="607218"/>
                </a:lnTo>
                <a:lnTo>
                  <a:pt x="102394" y="661987"/>
                </a:lnTo>
                <a:lnTo>
                  <a:pt x="130969" y="700087"/>
                </a:lnTo>
                <a:lnTo>
                  <a:pt x="142875" y="707231"/>
                </a:lnTo>
                <a:lnTo>
                  <a:pt x="164306" y="711993"/>
                </a:lnTo>
                <a:lnTo>
                  <a:pt x="188119" y="711993"/>
                </a:lnTo>
                <a:lnTo>
                  <a:pt x="221456" y="700087"/>
                </a:lnTo>
                <a:lnTo>
                  <a:pt x="445294" y="571500"/>
                </a:lnTo>
                <a:lnTo>
                  <a:pt x="738188" y="357187"/>
                </a:lnTo>
                <a:lnTo>
                  <a:pt x="1066800" y="114300"/>
                </a:lnTo>
                <a:lnTo>
                  <a:pt x="1195388" y="11906"/>
                </a:lnTo>
                <a:lnTo>
                  <a:pt x="1209675" y="4762"/>
                </a:lnTo>
                <a:lnTo>
                  <a:pt x="1228725" y="0"/>
                </a:lnTo>
                <a:lnTo>
                  <a:pt x="1240631" y="4762"/>
                </a:lnTo>
                <a:lnTo>
                  <a:pt x="1245394" y="16668"/>
                </a:lnTo>
                <a:lnTo>
                  <a:pt x="1235869" y="45243"/>
                </a:lnTo>
                <a:lnTo>
                  <a:pt x="1173956" y="123825"/>
                </a:lnTo>
                <a:lnTo>
                  <a:pt x="950119" y="38100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AF2F9383-A48C-4489-982C-6BF6CC836F3A}"/>
              </a:ext>
            </a:extLst>
          </p:cNvPr>
          <p:cNvSpPr/>
          <p:nvPr/>
        </p:nvSpPr>
        <p:spPr>
          <a:xfrm>
            <a:off x="3940175" y="1897064"/>
            <a:ext cx="1797050" cy="4008437"/>
          </a:xfrm>
          <a:custGeom>
            <a:avLst/>
            <a:gdLst>
              <a:gd name="connsiteX0" fmla="*/ 1402080 w 1798320"/>
              <a:gd name="connsiteY0" fmla="*/ 1744980 h 4008120"/>
              <a:gd name="connsiteX1" fmla="*/ 1402080 w 1798320"/>
              <a:gd name="connsiteY1" fmla="*/ 998220 h 4008120"/>
              <a:gd name="connsiteX2" fmla="*/ 1409700 w 1798320"/>
              <a:gd name="connsiteY2" fmla="*/ 396240 h 4008120"/>
              <a:gd name="connsiteX3" fmla="*/ 1409700 w 1798320"/>
              <a:gd name="connsiteY3" fmla="*/ 350520 h 4008120"/>
              <a:gd name="connsiteX4" fmla="*/ 1371600 w 1798320"/>
              <a:gd name="connsiteY4" fmla="*/ 297180 h 4008120"/>
              <a:gd name="connsiteX5" fmla="*/ 1234440 w 1798320"/>
              <a:gd name="connsiteY5" fmla="*/ 320040 h 4008120"/>
              <a:gd name="connsiteX6" fmla="*/ 891540 w 1798320"/>
              <a:gd name="connsiteY6" fmla="*/ 396240 h 4008120"/>
              <a:gd name="connsiteX7" fmla="*/ 556260 w 1798320"/>
              <a:gd name="connsiteY7" fmla="*/ 495300 h 4008120"/>
              <a:gd name="connsiteX8" fmla="*/ 426720 w 1798320"/>
              <a:gd name="connsiteY8" fmla="*/ 571500 h 4008120"/>
              <a:gd name="connsiteX9" fmla="*/ 350520 w 1798320"/>
              <a:gd name="connsiteY9" fmla="*/ 601980 h 4008120"/>
              <a:gd name="connsiteX10" fmla="*/ 266700 w 1798320"/>
              <a:gd name="connsiteY10" fmla="*/ 617220 h 4008120"/>
              <a:gd name="connsiteX11" fmla="*/ 220980 w 1798320"/>
              <a:gd name="connsiteY11" fmla="*/ 571500 h 4008120"/>
              <a:gd name="connsiteX12" fmla="*/ 144780 w 1798320"/>
              <a:gd name="connsiteY12" fmla="*/ 480060 h 4008120"/>
              <a:gd name="connsiteX13" fmla="*/ 60960 w 1798320"/>
              <a:gd name="connsiteY13" fmla="*/ 373380 h 4008120"/>
              <a:gd name="connsiteX14" fmla="*/ 0 w 1798320"/>
              <a:gd name="connsiteY14" fmla="*/ 251460 h 4008120"/>
              <a:gd name="connsiteX15" fmla="*/ 0 w 1798320"/>
              <a:gd name="connsiteY15" fmla="*/ 220980 h 4008120"/>
              <a:gd name="connsiteX16" fmla="*/ 15240 w 1798320"/>
              <a:gd name="connsiteY16" fmla="*/ 205740 h 4008120"/>
              <a:gd name="connsiteX17" fmla="*/ 45720 w 1798320"/>
              <a:gd name="connsiteY17" fmla="*/ 205740 h 4008120"/>
              <a:gd name="connsiteX18" fmla="*/ 114300 w 1798320"/>
              <a:gd name="connsiteY18" fmla="*/ 251460 h 4008120"/>
              <a:gd name="connsiteX19" fmla="*/ 220980 w 1798320"/>
              <a:gd name="connsiteY19" fmla="*/ 304800 h 4008120"/>
              <a:gd name="connsiteX20" fmla="*/ 274320 w 1798320"/>
              <a:gd name="connsiteY20" fmla="*/ 320040 h 4008120"/>
              <a:gd name="connsiteX21" fmla="*/ 411480 w 1798320"/>
              <a:gd name="connsiteY21" fmla="*/ 297180 h 4008120"/>
              <a:gd name="connsiteX22" fmla="*/ 922020 w 1798320"/>
              <a:gd name="connsiteY22" fmla="*/ 190500 h 4008120"/>
              <a:gd name="connsiteX23" fmla="*/ 1234440 w 1798320"/>
              <a:gd name="connsiteY23" fmla="*/ 114300 h 4008120"/>
              <a:gd name="connsiteX24" fmla="*/ 1379220 w 1798320"/>
              <a:gd name="connsiteY24" fmla="*/ 68580 h 4008120"/>
              <a:gd name="connsiteX25" fmla="*/ 1432560 w 1798320"/>
              <a:gd name="connsiteY25" fmla="*/ 22860 h 4008120"/>
              <a:gd name="connsiteX26" fmla="*/ 1501140 w 1798320"/>
              <a:gd name="connsiteY26" fmla="*/ 0 h 4008120"/>
              <a:gd name="connsiteX27" fmla="*/ 1630680 w 1798320"/>
              <a:gd name="connsiteY27" fmla="*/ 99060 h 4008120"/>
              <a:gd name="connsiteX28" fmla="*/ 1737360 w 1798320"/>
              <a:gd name="connsiteY28" fmla="*/ 182880 h 4008120"/>
              <a:gd name="connsiteX29" fmla="*/ 1783080 w 1798320"/>
              <a:gd name="connsiteY29" fmla="*/ 236220 h 4008120"/>
              <a:gd name="connsiteX30" fmla="*/ 1798320 w 1798320"/>
              <a:gd name="connsiteY30" fmla="*/ 297180 h 4008120"/>
              <a:gd name="connsiteX31" fmla="*/ 1783080 w 1798320"/>
              <a:gd name="connsiteY31" fmla="*/ 320040 h 4008120"/>
              <a:gd name="connsiteX32" fmla="*/ 1737360 w 1798320"/>
              <a:gd name="connsiteY32" fmla="*/ 388620 h 4008120"/>
              <a:gd name="connsiteX33" fmla="*/ 1706880 w 1798320"/>
              <a:gd name="connsiteY33" fmla="*/ 480060 h 4008120"/>
              <a:gd name="connsiteX34" fmla="*/ 1706880 w 1798320"/>
              <a:gd name="connsiteY34" fmla="*/ 624840 h 4008120"/>
              <a:gd name="connsiteX35" fmla="*/ 1699260 w 1798320"/>
              <a:gd name="connsiteY35" fmla="*/ 1729740 h 4008120"/>
              <a:gd name="connsiteX36" fmla="*/ 1684020 w 1798320"/>
              <a:gd name="connsiteY36" fmla="*/ 2857500 h 4008120"/>
              <a:gd name="connsiteX37" fmla="*/ 1684020 w 1798320"/>
              <a:gd name="connsiteY37" fmla="*/ 3169920 h 4008120"/>
              <a:gd name="connsiteX38" fmla="*/ 1684020 w 1798320"/>
              <a:gd name="connsiteY38" fmla="*/ 3322320 h 4008120"/>
              <a:gd name="connsiteX39" fmla="*/ 1699260 w 1798320"/>
              <a:gd name="connsiteY39" fmla="*/ 3497580 h 4008120"/>
              <a:gd name="connsiteX40" fmla="*/ 1691640 w 1798320"/>
              <a:gd name="connsiteY40" fmla="*/ 3566160 h 4008120"/>
              <a:gd name="connsiteX41" fmla="*/ 1638300 w 1798320"/>
              <a:gd name="connsiteY41" fmla="*/ 3741420 h 4008120"/>
              <a:gd name="connsiteX42" fmla="*/ 1562100 w 1798320"/>
              <a:gd name="connsiteY42" fmla="*/ 3863340 h 4008120"/>
              <a:gd name="connsiteX43" fmla="*/ 1455420 w 1798320"/>
              <a:gd name="connsiteY43" fmla="*/ 3985260 h 4008120"/>
              <a:gd name="connsiteX44" fmla="*/ 1417320 w 1798320"/>
              <a:gd name="connsiteY44" fmla="*/ 4008120 h 4008120"/>
              <a:gd name="connsiteX45" fmla="*/ 1371600 w 1798320"/>
              <a:gd name="connsiteY45" fmla="*/ 3970020 h 4008120"/>
              <a:gd name="connsiteX46" fmla="*/ 1310640 w 1798320"/>
              <a:gd name="connsiteY46" fmla="*/ 3870960 h 4008120"/>
              <a:gd name="connsiteX47" fmla="*/ 1264920 w 1798320"/>
              <a:gd name="connsiteY47" fmla="*/ 3627120 h 4008120"/>
              <a:gd name="connsiteX48" fmla="*/ 1371600 w 1798320"/>
              <a:gd name="connsiteY48" fmla="*/ 3512820 h 4008120"/>
              <a:gd name="connsiteX49" fmla="*/ 1394460 w 1798320"/>
              <a:gd name="connsiteY49" fmla="*/ 3474720 h 4008120"/>
              <a:gd name="connsiteX50" fmla="*/ 1409700 w 1798320"/>
              <a:gd name="connsiteY50" fmla="*/ 3390900 h 4008120"/>
              <a:gd name="connsiteX51" fmla="*/ 1417320 w 1798320"/>
              <a:gd name="connsiteY51" fmla="*/ 2948940 h 4008120"/>
              <a:gd name="connsiteX52" fmla="*/ 1402080 w 1798320"/>
              <a:gd name="connsiteY52" fmla="*/ 2316480 h 4008120"/>
              <a:gd name="connsiteX53" fmla="*/ 1402080 w 1798320"/>
              <a:gd name="connsiteY53" fmla="*/ 1744980 h 400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98320" h="4008120">
                <a:moveTo>
                  <a:pt x="1402080" y="1744980"/>
                </a:moveTo>
                <a:lnTo>
                  <a:pt x="1402080" y="998220"/>
                </a:lnTo>
                <a:lnTo>
                  <a:pt x="1409700" y="396240"/>
                </a:lnTo>
                <a:lnTo>
                  <a:pt x="1409700" y="350520"/>
                </a:lnTo>
                <a:lnTo>
                  <a:pt x="1371600" y="297180"/>
                </a:lnTo>
                <a:lnTo>
                  <a:pt x="1234440" y="320040"/>
                </a:lnTo>
                <a:lnTo>
                  <a:pt x="891540" y="396240"/>
                </a:lnTo>
                <a:lnTo>
                  <a:pt x="556260" y="495300"/>
                </a:lnTo>
                <a:lnTo>
                  <a:pt x="426720" y="571500"/>
                </a:lnTo>
                <a:lnTo>
                  <a:pt x="350520" y="601980"/>
                </a:lnTo>
                <a:lnTo>
                  <a:pt x="266700" y="617220"/>
                </a:lnTo>
                <a:lnTo>
                  <a:pt x="220980" y="571500"/>
                </a:lnTo>
                <a:lnTo>
                  <a:pt x="144780" y="480060"/>
                </a:lnTo>
                <a:lnTo>
                  <a:pt x="60960" y="373380"/>
                </a:lnTo>
                <a:lnTo>
                  <a:pt x="0" y="251460"/>
                </a:lnTo>
                <a:lnTo>
                  <a:pt x="0" y="220980"/>
                </a:lnTo>
                <a:lnTo>
                  <a:pt x="15240" y="205740"/>
                </a:lnTo>
                <a:lnTo>
                  <a:pt x="45720" y="205740"/>
                </a:lnTo>
                <a:lnTo>
                  <a:pt x="114300" y="251460"/>
                </a:lnTo>
                <a:lnTo>
                  <a:pt x="220980" y="304800"/>
                </a:lnTo>
                <a:lnTo>
                  <a:pt x="274320" y="320040"/>
                </a:lnTo>
                <a:lnTo>
                  <a:pt x="411480" y="297180"/>
                </a:lnTo>
                <a:lnTo>
                  <a:pt x="922020" y="190500"/>
                </a:lnTo>
                <a:lnTo>
                  <a:pt x="1234440" y="114300"/>
                </a:lnTo>
                <a:lnTo>
                  <a:pt x="1379220" y="68580"/>
                </a:lnTo>
                <a:lnTo>
                  <a:pt x="1432560" y="22860"/>
                </a:lnTo>
                <a:lnTo>
                  <a:pt x="1501140" y="0"/>
                </a:lnTo>
                <a:lnTo>
                  <a:pt x="1630680" y="99060"/>
                </a:lnTo>
                <a:lnTo>
                  <a:pt x="1737360" y="182880"/>
                </a:lnTo>
                <a:lnTo>
                  <a:pt x="1783080" y="236220"/>
                </a:lnTo>
                <a:lnTo>
                  <a:pt x="1798320" y="297180"/>
                </a:lnTo>
                <a:lnTo>
                  <a:pt x="1783080" y="320040"/>
                </a:lnTo>
                <a:lnTo>
                  <a:pt x="1737360" y="388620"/>
                </a:lnTo>
                <a:lnTo>
                  <a:pt x="1706880" y="480060"/>
                </a:lnTo>
                <a:lnTo>
                  <a:pt x="1706880" y="624840"/>
                </a:lnTo>
                <a:lnTo>
                  <a:pt x="1699260" y="1729740"/>
                </a:lnTo>
                <a:lnTo>
                  <a:pt x="1684020" y="2857500"/>
                </a:lnTo>
                <a:lnTo>
                  <a:pt x="1684020" y="3169920"/>
                </a:lnTo>
                <a:lnTo>
                  <a:pt x="1684020" y="3322320"/>
                </a:lnTo>
                <a:lnTo>
                  <a:pt x="1699260" y="3497580"/>
                </a:lnTo>
                <a:lnTo>
                  <a:pt x="1691640" y="3566160"/>
                </a:lnTo>
                <a:lnTo>
                  <a:pt x="1638300" y="3741420"/>
                </a:lnTo>
                <a:lnTo>
                  <a:pt x="1562100" y="3863340"/>
                </a:lnTo>
                <a:lnTo>
                  <a:pt x="1455420" y="3985260"/>
                </a:lnTo>
                <a:lnTo>
                  <a:pt x="1417320" y="4008120"/>
                </a:lnTo>
                <a:lnTo>
                  <a:pt x="1371600" y="3970020"/>
                </a:lnTo>
                <a:lnTo>
                  <a:pt x="1310640" y="3870960"/>
                </a:lnTo>
                <a:lnTo>
                  <a:pt x="1264920" y="3627120"/>
                </a:lnTo>
                <a:lnTo>
                  <a:pt x="1371600" y="3512820"/>
                </a:lnTo>
                <a:lnTo>
                  <a:pt x="1394460" y="3474720"/>
                </a:lnTo>
                <a:lnTo>
                  <a:pt x="1409700" y="3390900"/>
                </a:lnTo>
                <a:lnTo>
                  <a:pt x="1417320" y="2948940"/>
                </a:lnTo>
                <a:lnTo>
                  <a:pt x="1402080" y="2316480"/>
                </a:lnTo>
                <a:lnTo>
                  <a:pt x="1402080" y="174498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66C86A0E-C1A9-4271-B527-EB042AC19740}"/>
              </a:ext>
            </a:extLst>
          </p:cNvPr>
          <p:cNvSpPr/>
          <p:nvPr/>
        </p:nvSpPr>
        <p:spPr>
          <a:xfrm>
            <a:off x="5740401" y="1655763"/>
            <a:ext cx="2289175" cy="4292600"/>
          </a:xfrm>
          <a:custGeom>
            <a:avLst/>
            <a:gdLst>
              <a:gd name="connsiteX0" fmla="*/ 1927654 w 2290118"/>
              <a:gd name="connsiteY0" fmla="*/ 2438400 h 4291914"/>
              <a:gd name="connsiteX1" fmla="*/ 1935891 w 2290118"/>
              <a:gd name="connsiteY1" fmla="*/ 1705233 h 4291914"/>
              <a:gd name="connsiteX2" fmla="*/ 1935891 w 2290118"/>
              <a:gd name="connsiteY2" fmla="*/ 832022 h 4291914"/>
              <a:gd name="connsiteX3" fmla="*/ 1935891 w 2290118"/>
              <a:gd name="connsiteY3" fmla="*/ 461319 h 4291914"/>
              <a:gd name="connsiteX4" fmla="*/ 1919416 w 2290118"/>
              <a:gd name="connsiteY4" fmla="*/ 304800 h 4291914"/>
              <a:gd name="connsiteX5" fmla="*/ 1878227 w 2290118"/>
              <a:gd name="connsiteY5" fmla="*/ 271849 h 4291914"/>
              <a:gd name="connsiteX6" fmla="*/ 1804086 w 2290118"/>
              <a:gd name="connsiteY6" fmla="*/ 271849 h 4291914"/>
              <a:gd name="connsiteX7" fmla="*/ 1318054 w 2290118"/>
              <a:gd name="connsiteY7" fmla="*/ 395417 h 4291914"/>
              <a:gd name="connsiteX8" fmla="*/ 716691 w 2290118"/>
              <a:gd name="connsiteY8" fmla="*/ 560173 h 4291914"/>
              <a:gd name="connsiteX9" fmla="*/ 650789 w 2290118"/>
              <a:gd name="connsiteY9" fmla="*/ 576649 h 4291914"/>
              <a:gd name="connsiteX10" fmla="*/ 560172 w 2290118"/>
              <a:gd name="connsiteY10" fmla="*/ 634314 h 4291914"/>
              <a:gd name="connsiteX11" fmla="*/ 502508 w 2290118"/>
              <a:gd name="connsiteY11" fmla="*/ 659027 h 4291914"/>
              <a:gd name="connsiteX12" fmla="*/ 444843 w 2290118"/>
              <a:gd name="connsiteY12" fmla="*/ 675503 h 4291914"/>
              <a:gd name="connsiteX13" fmla="*/ 370702 w 2290118"/>
              <a:gd name="connsiteY13" fmla="*/ 659027 h 4291914"/>
              <a:gd name="connsiteX14" fmla="*/ 280086 w 2290118"/>
              <a:gd name="connsiteY14" fmla="*/ 609600 h 4291914"/>
              <a:gd name="connsiteX15" fmla="*/ 32951 w 2290118"/>
              <a:gd name="connsiteY15" fmla="*/ 354227 h 4291914"/>
              <a:gd name="connsiteX16" fmla="*/ 0 w 2290118"/>
              <a:gd name="connsiteY16" fmla="*/ 296563 h 4291914"/>
              <a:gd name="connsiteX17" fmla="*/ 24713 w 2290118"/>
              <a:gd name="connsiteY17" fmla="*/ 271849 h 4291914"/>
              <a:gd name="connsiteX18" fmla="*/ 90616 w 2290118"/>
              <a:gd name="connsiteY18" fmla="*/ 304800 h 4291914"/>
              <a:gd name="connsiteX19" fmla="*/ 214183 w 2290118"/>
              <a:gd name="connsiteY19" fmla="*/ 354227 h 4291914"/>
              <a:gd name="connsiteX20" fmla="*/ 304800 w 2290118"/>
              <a:gd name="connsiteY20" fmla="*/ 378941 h 4291914"/>
              <a:gd name="connsiteX21" fmla="*/ 378940 w 2290118"/>
              <a:gd name="connsiteY21" fmla="*/ 387179 h 4291914"/>
              <a:gd name="connsiteX22" fmla="*/ 626075 w 2290118"/>
              <a:gd name="connsiteY22" fmla="*/ 329514 h 4291914"/>
              <a:gd name="connsiteX23" fmla="*/ 1128583 w 2290118"/>
              <a:gd name="connsiteY23" fmla="*/ 205946 h 4291914"/>
              <a:gd name="connsiteX24" fmla="*/ 1705232 w 2290118"/>
              <a:gd name="connsiteY24" fmla="*/ 65903 h 4291914"/>
              <a:gd name="connsiteX25" fmla="*/ 1804086 w 2290118"/>
              <a:gd name="connsiteY25" fmla="*/ 49427 h 4291914"/>
              <a:gd name="connsiteX26" fmla="*/ 1861751 w 2290118"/>
              <a:gd name="connsiteY26" fmla="*/ 16476 h 4291914"/>
              <a:gd name="connsiteX27" fmla="*/ 1894702 w 2290118"/>
              <a:gd name="connsiteY27" fmla="*/ 0 h 4291914"/>
              <a:gd name="connsiteX28" fmla="*/ 1952367 w 2290118"/>
              <a:gd name="connsiteY28" fmla="*/ 24714 h 4291914"/>
              <a:gd name="connsiteX29" fmla="*/ 2158313 w 2290118"/>
              <a:gd name="connsiteY29" fmla="*/ 172995 h 4291914"/>
              <a:gd name="connsiteX30" fmla="*/ 2290118 w 2290118"/>
              <a:gd name="connsiteY30" fmla="*/ 288325 h 4291914"/>
              <a:gd name="connsiteX31" fmla="*/ 2265405 w 2290118"/>
              <a:gd name="connsiteY31" fmla="*/ 354227 h 4291914"/>
              <a:gd name="connsiteX32" fmla="*/ 2215978 w 2290118"/>
              <a:gd name="connsiteY32" fmla="*/ 461319 h 4291914"/>
              <a:gd name="connsiteX33" fmla="*/ 2207740 w 2290118"/>
              <a:gd name="connsiteY33" fmla="*/ 535460 h 4291914"/>
              <a:gd name="connsiteX34" fmla="*/ 2199502 w 2290118"/>
              <a:gd name="connsiteY34" fmla="*/ 2281881 h 4291914"/>
              <a:gd name="connsiteX35" fmla="*/ 2183027 w 2290118"/>
              <a:gd name="connsiteY35" fmla="*/ 3138617 h 4291914"/>
              <a:gd name="connsiteX36" fmla="*/ 2183027 w 2290118"/>
              <a:gd name="connsiteY36" fmla="*/ 3402227 h 4291914"/>
              <a:gd name="connsiteX37" fmla="*/ 2183027 w 2290118"/>
              <a:gd name="connsiteY37" fmla="*/ 3534033 h 4291914"/>
              <a:gd name="connsiteX38" fmla="*/ 2199502 w 2290118"/>
              <a:gd name="connsiteY38" fmla="*/ 3690552 h 4291914"/>
              <a:gd name="connsiteX39" fmla="*/ 2224216 w 2290118"/>
              <a:gd name="connsiteY39" fmla="*/ 3781168 h 4291914"/>
              <a:gd name="connsiteX40" fmla="*/ 2215978 w 2290118"/>
              <a:gd name="connsiteY40" fmla="*/ 3904736 h 4291914"/>
              <a:gd name="connsiteX41" fmla="*/ 2150075 w 2290118"/>
              <a:gd name="connsiteY41" fmla="*/ 4061254 h 4291914"/>
              <a:gd name="connsiteX42" fmla="*/ 2084172 w 2290118"/>
              <a:gd name="connsiteY42" fmla="*/ 4168346 h 4291914"/>
              <a:gd name="connsiteX43" fmla="*/ 2018270 w 2290118"/>
              <a:gd name="connsiteY43" fmla="*/ 4250725 h 4291914"/>
              <a:gd name="connsiteX44" fmla="*/ 1944129 w 2290118"/>
              <a:gd name="connsiteY44" fmla="*/ 4291914 h 4291914"/>
              <a:gd name="connsiteX45" fmla="*/ 1894702 w 2290118"/>
              <a:gd name="connsiteY45" fmla="*/ 4283676 h 4291914"/>
              <a:gd name="connsiteX46" fmla="*/ 1861751 w 2290118"/>
              <a:gd name="connsiteY46" fmla="*/ 4209536 h 4291914"/>
              <a:gd name="connsiteX47" fmla="*/ 1820562 w 2290118"/>
              <a:gd name="connsiteY47" fmla="*/ 3880022 h 4291914"/>
              <a:gd name="connsiteX48" fmla="*/ 1919416 w 2290118"/>
              <a:gd name="connsiteY48" fmla="*/ 3715265 h 4291914"/>
              <a:gd name="connsiteX49" fmla="*/ 1935891 w 2290118"/>
              <a:gd name="connsiteY49" fmla="*/ 3624649 h 4291914"/>
              <a:gd name="connsiteX50" fmla="*/ 1935891 w 2290118"/>
              <a:gd name="connsiteY50" fmla="*/ 2907957 h 4291914"/>
              <a:gd name="connsiteX51" fmla="*/ 1927654 w 2290118"/>
              <a:gd name="connsiteY51" fmla="*/ 2438400 h 4291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290118" h="4291914">
                <a:moveTo>
                  <a:pt x="1927654" y="2438400"/>
                </a:moveTo>
                <a:cubicBezTo>
                  <a:pt x="1930400" y="2194011"/>
                  <a:pt x="1933145" y="1949622"/>
                  <a:pt x="1935891" y="1705233"/>
                </a:cubicBezTo>
                <a:lnTo>
                  <a:pt x="1935891" y="832022"/>
                </a:lnTo>
                <a:lnTo>
                  <a:pt x="1935891" y="461319"/>
                </a:lnTo>
                <a:lnTo>
                  <a:pt x="1919416" y="304800"/>
                </a:lnTo>
                <a:lnTo>
                  <a:pt x="1878227" y="271849"/>
                </a:lnTo>
                <a:lnTo>
                  <a:pt x="1804086" y="271849"/>
                </a:lnTo>
                <a:lnTo>
                  <a:pt x="1318054" y="395417"/>
                </a:lnTo>
                <a:lnTo>
                  <a:pt x="716691" y="560173"/>
                </a:lnTo>
                <a:lnTo>
                  <a:pt x="650789" y="576649"/>
                </a:lnTo>
                <a:lnTo>
                  <a:pt x="560172" y="634314"/>
                </a:lnTo>
                <a:lnTo>
                  <a:pt x="502508" y="659027"/>
                </a:lnTo>
                <a:lnTo>
                  <a:pt x="444843" y="675503"/>
                </a:lnTo>
                <a:lnTo>
                  <a:pt x="370702" y="659027"/>
                </a:lnTo>
                <a:lnTo>
                  <a:pt x="280086" y="609600"/>
                </a:lnTo>
                <a:lnTo>
                  <a:pt x="32951" y="354227"/>
                </a:lnTo>
                <a:lnTo>
                  <a:pt x="0" y="296563"/>
                </a:lnTo>
                <a:lnTo>
                  <a:pt x="24713" y="271849"/>
                </a:lnTo>
                <a:lnTo>
                  <a:pt x="90616" y="304800"/>
                </a:lnTo>
                <a:lnTo>
                  <a:pt x="214183" y="354227"/>
                </a:lnTo>
                <a:lnTo>
                  <a:pt x="304800" y="378941"/>
                </a:lnTo>
                <a:lnTo>
                  <a:pt x="378940" y="387179"/>
                </a:lnTo>
                <a:lnTo>
                  <a:pt x="626075" y="329514"/>
                </a:lnTo>
                <a:lnTo>
                  <a:pt x="1128583" y="205946"/>
                </a:lnTo>
                <a:lnTo>
                  <a:pt x="1705232" y="65903"/>
                </a:lnTo>
                <a:lnTo>
                  <a:pt x="1804086" y="49427"/>
                </a:lnTo>
                <a:lnTo>
                  <a:pt x="1861751" y="16476"/>
                </a:lnTo>
                <a:lnTo>
                  <a:pt x="1894702" y="0"/>
                </a:lnTo>
                <a:lnTo>
                  <a:pt x="1952367" y="24714"/>
                </a:lnTo>
                <a:lnTo>
                  <a:pt x="2158313" y="172995"/>
                </a:lnTo>
                <a:lnTo>
                  <a:pt x="2290118" y="288325"/>
                </a:lnTo>
                <a:lnTo>
                  <a:pt x="2265405" y="354227"/>
                </a:lnTo>
                <a:lnTo>
                  <a:pt x="2215978" y="461319"/>
                </a:lnTo>
                <a:lnTo>
                  <a:pt x="2207740" y="535460"/>
                </a:lnTo>
                <a:lnTo>
                  <a:pt x="2199502" y="2281881"/>
                </a:lnTo>
                <a:lnTo>
                  <a:pt x="2183027" y="3138617"/>
                </a:lnTo>
                <a:lnTo>
                  <a:pt x="2183027" y="3402227"/>
                </a:lnTo>
                <a:lnTo>
                  <a:pt x="2183027" y="3534033"/>
                </a:lnTo>
                <a:lnTo>
                  <a:pt x="2199502" y="3690552"/>
                </a:lnTo>
                <a:lnTo>
                  <a:pt x="2224216" y="3781168"/>
                </a:lnTo>
                <a:lnTo>
                  <a:pt x="2215978" y="3904736"/>
                </a:lnTo>
                <a:lnTo>
                  <a:pt x="2150075" y="4061254"/>
                </a:lnTo>
                <a:lnTo>
                  <a:pt x="2084172" y="4168346"/>
                </a:lnTo>
                <a:lnTo>
                  <a:pt x="2018270" y="4250725"/>
                </a:lnTo>
                <a:lnTo>
                  <a:pt x="1944129" y="4291914"/>
                </a:lnTo>
                <a:lnTo>
                  <a:pt x="1894702" y="4283676"/>
                </a:lnTo>
                <a:lnTo>
                  <a:pt x="1861751" y="4209536"/>
                </a:lnTo>
                <a:lnTo>
                  <a:pt x="1820562" y="3880022"/>
                </a:lnTo>
                <a:lnTo>
                  <a:pt x="1919416" y="3715265"/>
                </a:lnTo>
                <a:lnTo>
                  <a:pt x="1935891" y="3624649"/>
                </a:lnTo>
                <a:lnTo>
                  <a:pt x="1935891" y="2907957"/>
                </a:lnTo>
                <a:lnTo>
                  <a:pt x="1927654" y="2438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58B2A3E9-0B51-49EC-BFCD-7BED7FD575E4}"/>
              </a:ext>
            </a:extLst>
          </p:cNvPr>
          <p:cNvSpPr/>
          <p:nvPr/>
        </p:nvSpPr>
        <p:spPr>
          <a:xfrm>
            <a:off x="4649789" y="5202238"/>
            <a:ext cx="676275" cy="608012"/>
          </a:xfrm>
          <a:custGeom>
            <a:avLst/>
            <a:gdLst>
              <a:gd name="connsiteX0" fmla="*/ 242888 w 676275"/>
              <a:gd name="connsiteY0" fmla="*/ 92869 h 607219"/>
              <a:gd name="connsiteX1" fmla="*/ 414338 w 676275"/>
              <a:gd name="connsiteY1" fmla="*/ 159544 h 607219"/>
              <a:gd name="connsiteX2" fmla="*/ 542925 w 676275"/>
              <a:gd name="connsiteY2" fmla="*/ 202407 h 607219"/>
              <a:gd name="connsiteX3" fmla="*/ 597694 w 676275"/>
              <a:gd name="connsiteY3" fmla="*/ 223838 h 607219"/>
              <a:gd name="connsiteX4" fmla="*/ 621507 w 676275"/>
              <a:gd name="connsiteY4" fmla="*/ 226219 h 607219"/>
              <a:gd name="connsiteX5" fmla="*/ 676275 w 676275"/>
              <a:gd name="connsiteY5" fmla="*/ 202407 h 607219"/>
              <a:gd name="connsiteX6" fmla="*/ 638175 w 676275"/>
              <a:gd name="connsiteY6" fmla="*/ 607219 h 607219"/>
              <a:gd name="connsiteX7" fmla="*/ 564357 w 676275"/>
              <a:gd name="connsiteY7" fmla="*/ 526257 h 607219"/>
              <a:gd name="connsiteX8" fmla="*/ 492919 w 676275"/>
              <a:gd name="connsiteY8" fmla="*/ 433388 h 607219"/>
              <a:gd name="connsiteX9" fmla="*/ 371475 w 676275"/>
              <a:gd name="connsiteY9" fmla="*/ 319088 h 607219"/>
              <a:gd name="connsiteX10" fmla="*/ 230982 w 676275"/>
              <a:gd name="connsiteY10" fmla="*/ 202407 h 607219"/>
              <a:gd name="connsiteX11" fmla="*/ 9525 w 676275"/>
              <a:gd name="connsiteY11" fmla="*/ 59532 h 607219"/>
              <a:gd name="connsiteX12" fmla="*/ 0 w 676275"/>
              <a:gd name="connsiteY12" fmla="*/ 38100 h 607219"/>
              <a:gd name="connsiteX13" fmla="*/ 2382 w 676275"/>
              <a:gd name="connsiteY13" fmla="*/ 11907 h 607219"/>
              <a:gd name="connsiteX14" fmla="*/ 14288 w 676275"/>
              <a:gd name="connsiteY14" fmla="*/ 0 h 607219"/>
              <a:gd name="connsiteX15" fmla="*/ 45244 w 676275"/>
              <a:gd name="connsiteY15" fmla="*/ 0 h 607219"/>
              <a:gd name="connsiteX16" fmla="*/ 242888 w 676275"/>
              <a:gd name="connsiteY16" fmla="*/ 92869 h 60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6275" h="607219">
                <a:moveTo>
                  <a:pt x="242888" y="92869"/>
                </a:moveTo>
                <a:lnTo>
                  <a:pt x="414338" y="159544"/>
                </a:lnTo>
                <a:lnTo>
                  <a:pt x="542925" y="202407"/>
                </a:lnTo>
                <a:lnTo>
                  <a:pt x="597694" y="223838"/>
                </a:lnTo>
                <a:lnTo>
                  <a:pt x="621507" y="226219"/>
                </a:lnTo>
                <a:lnTo>
                  <a:pt x="676275" y="202407"/>
                </a:lnTo>
                <a:lnTo>
                  <a:pt x="638175" y="607219"/>
                </a:lnTo>
                <a:lnTo>
                  <a:pt x="564357" y="526257"/>
                </a:lnTo>
                <a:lnTo>
                  <a:pt x="492919" y="433388"/>
                </a:lnTo>
                <a:lnTo>
                  <a:pt x="371475" y="319088"/>
                </a:lnTo>
                <a:lnTo>
                  <a:pt x="230982" y="202407"/>
                </a:lnTo>
                <a:lnTo>
                  <a:pt x="9525" y="59532"/>
                </a:lnTo>
                <a:lnTo>
                  <a:pt x="0" y="38100"/>
                </a:lnTo>
                <a:lnTo>
                  <a:pt x="2382" y="11907"/>
                </a:lnTo>
                <a:lnTo>
                  <a:pt x="14288" y="0"/>
                </a:lnTo>
                <a:lnTo>
                  <a:pt x="45244" y="0"/>
                </a:lnTo>
                <a:lnTo>
                  <a:pt x="242888" y="928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DD729595-A245-4123-BA98-47BC5EA37A3A}"/>
              </a:ext>
            </a:extLst>
          </p:cNvPr>
          <p:cNvSpPr/>
          <p:nvPr/>
        </p:nvSpPr>
        <p:spPr>
          <a:xfrm>
            <a:off x="6789739" y="5183189"/>
            <a:ext cx="879475" cy="712787"/>
          </a:xfrm>
          <a:custGeom>
            <a:avLst/>
            <a:gdLst>
              <a:gd name="connsiteX0" fmla="*/ 183356 w 881062"/>
              <a:gd name="connsiteY0" fmla="*/ 57150 h 711994"/>
              <a:gd name="connsiteX1" fmla="*/ 454819 w 881062"/>
              <a:gd name="connsiteY1" fmla="*/ 152400 h 711994"/>
              <a:gd name="connsiteX2" fmla="*/ 631031 w 881062"/>
              <a:gd name="connsiteY2" fmla="*/ 202407 h 711994"/>
              <a:gd name="connsiteX3" fmla="*/ 738187 w 881062"/>
              <a:gd name="connsiteY3" fmla="*/ 226219 h 711994"/>
              <a:gd name="connsiteX4" fmla="*/ 797719 w 881062"/>
              <a:gd name="connsiteY4" fmla="*/ 233363 h 711994"/>
              <a:gd name="connsiteX5" fmla="*/ 826294 w 881062"/>
              <a:gd name="connsiteY5" fmla="*/ 233363 h 711994"/>
              <a:gd name="connsiteX6" fmla="*/ 881062 w 881062"/>
              <a:gd name="connsiteY6" fmla="*/ 209550 h 711994"/>
              <a:gd name="connsiteX7" fmla="*/ 833437 w 881062"/>
              <a:gd name="connsiteY7" fmla="*/ 711994 h 711994"/>
              <a:gd name="connsiteX8" fmla="*/ 812006 w 881062"/>
              <a:gd name="connsiteY8" fmla="*/ 681038 h 711994"/>
              <a:gd name="connsiteX9" fmla="*/ 769144 w 881062"/>
              <a:gd name="connsiteY9" fmla="*/ 602457 h 711994"/>
              <a:gd name="connsiteX10" fmla="*/ 709612 w 881062"/>
              <a:gd name="connsiteY10" fmla="*/ 528638 h 711994"/>
              <a:gd name="connsiteX11" fmla="*/ 619125 w 881062"/>
              <a:gd name="connsiteY11" fmla="*/ 435769 h 711994"/>
              <a:gd name="connsiteX12" fmla="*/ 464344 w 881062"/>
              <a:gd name="connsiteY12" fmla="*/ 330994 h 711994"/>
              <a:gd name="connsiteX13" fmla="*/ 176212 w 881062"/>
              <a:gd name="connsiteY13" fmla="*/ 150019 h 711994"/>
              <a:gd name="connsiteX14" fmla="*/ 35719 w 881062"/>
              <a:gd name="connsiteY14" fmla="*/ 69057 h 711994"/>
              <a:gd name="connsiteX15" fmla="*/ 9525 w 881062"/>
              <a:gd name="connsiteY15" fmla="*/ 50007 h 711994"/>
              <a:gd name="connsiteX16" fmla="*/ 0 w 881062"/>
              <a:gd name="connsiteY16" fmla="*/ 26194 h 711994"/>
              <a:gd name="connsiteX17" fmla="*/ 7144 w 881062"/>
              <a:gd name="connsiteY17" fmla="*/ 9525 h 711994"/>
              <a:gd name="connsiteX18" fmla="*/ 35719 w 881062"/>
              <a:gd name="connsiteY18" fmla="*/ 0 h 711994"/>
              <a:gd name="connsiteX19" fmla="*/ 183356 w 881062"/>
              <a:gd name="connsiteY19" fmla="*/ 57150 h 71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81062" h="711994">
                <a:moveTo>
                  <a:pt x="183356" y="57150"/>
                </a:moveTo>
                <a:lnTo>
                  <a:pt x="454819" y="152400"/>
                </a:lnTo>
                <a:lnTo>
                  <a:pt x="631031" y="202407"/>
                </a:lnTo>
                <a:lnTo>
                  <a:pt x="738187" y="226219"/>
                </a:lnTo>
                <a:lnTo>
                  <a:pt x="797719" y="233363"/>
                </a:lnTo>
                <a:lnTo>
                  <a:pt x="826294" y="233363"/>
                </a:lnTo>
                <a:lnTo>
                  <a:pt x="881062" y="209550"/>
                </a:lnTo>
                <a:lnTo>
                  <a:pt x="833437" y="711994"/>
                </a:lnTo>
                <a:lnTo>
                  <a:pt x="812006" y="681038"/>
                </a:lnTo>
                <a:lnTo>
                  <a:pt x="769144" y="602457"/>
                </a:lnTo>
                <a:lnTo>
                  <a:pt x="709612" y="528638"/>
                </a:lnTo>
                <a:lnTo>
                  <a:pt x="619125" y="435769"/>
                </a:lnTo>
                <a:lnTo>
                  <a:pt x="464344" y="330994"/>
                </a:lnTo>
                <a:lnTo>
                  <a:pt x="176212" y="150019"/>
                </a:lnTo>
                <a:lnTo>
                  <a:pt x="35719" y="69057"/>
                </a:lnTo>
                <a:lnTo>
                  <a:pt x="9525" y="50007"/>
                </a:lnTo>
                <a:lnTo>
                  <a:pt x="0" y="26194"/>
                </a:lnTo>
                <a:lnTo>
                  <a:pt x="7144" y="9525"/>
                </a:lnTo>
                <a:lnTo>
                  <a:pt x="35719" y="0"/>
                </a:lnTo>
                <a:lnTo>
                  <a:pt x="183356" y="571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C21A8CD-C139-4ED7-A0AE-4972959F0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597" y="1655763"/>
            <a:ext cx="4267570" cy="429195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F7AB634-70C4-40C8-AB8D-56B909BB5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006" y="1694311"/>
            <a:ext cx="4267570" cy="4298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2" grpId="0" animBg="1"/>
      <p:bldP spid="1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F3EE07E-8A1A-4993-AACF-2E53DE7C7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215" y="1283022"/>
            <a:ext cx="4267570" cy="42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9292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A2D8169B-5704-4196-A013-F2D769525C39}"/>
              </a:ext>
            </a:extLst>
          </p:cNvPr>
          <p:cNvSpPr/>
          <p:nvPr/>
        </p:nvSpPr>
        <p:spPr>
          <a:xfrm>
            <a:off x="4870450" y="1490664"/>
            <a:ext cx="781050" cy="871537"/>
          </a:xfrm>
          <a:custGeom>
            <a:avLst/>
            <a:gdLst>
              <a:gd name="connsiteX0" fmla="*/ 354807 w 781050"/>
              <a:gd name="connsiteY0" fmla="*/ 404812 h 871537"/>
              <a:gd name="connsiteX1" fmla="*/ 307182 w 781050"/>
              <a:gd name="connsiteY1" fmla="*/ 340518 h 871537"/>
              <a:gd name="connsiteX2" fmla="*/ 271463 w 781050"/>
              <a:gd name="connsiteY2" fmla="*/ 292893 h 871537"/>
              <a:gd name="connsiteX3" fmla="*/ 238125 w 781050"/>
              <a:gd name="connsiteY3" fmla="*/ 257175 h 871537"/>
              <a:gd name="connsiteX4" fmla="*/ 176213 w 781050"/>
              <a:gd name="connsiteY4" fmla="*/ 197643 h 871537"/>
              <a:gd name="connsiteX5" fmla="*/ 114300 w 781050"/>
              <a:gd name="connsiteY5" fmla="*/ 142875 h 871537"/>
              <a:gd name="connsiteX6" fmla="*/ 71438 w 781050"/>
              <a:gd name="connsiteY6" fmla="*/ 109537 h 871537"/>
              <a:gd name="connsiteX7" fmla="*/ 30957 w 781050"/>
              <a:gd name="connsiteY7" fmla="*/ 83343 h 871537"/>
              <a:gd name="connsiteX8" fmla="*/ 16669 w 781050"/>
              <a:gd name="connsiteY8" fmla="*/ 73818 h 871537"/>
              <a:gd name="connsiteX9" fmla="*/ 4763 w 781050"/>
              <a:gd name="connsiteY9" fmla="*/ 54768 h 871537"/>
              <a:gd name="connsiteX10" fmla="*/ 0 w 781050"/>
              <a:gd name="connsiteY10" fmla="*/ 35718 h 871537"/>
              <a:gd name="connsiteX11" fmla="*/ 0 w 781050"/>
              <a:gd name="connsiteY11" fmla="*/ 16668 h 871537"/>
              <a:gd name="connsiteX12" fmla="*/ 2382 w 781050"/>
              <a:gd name="connsiteY12" fmla="*/ 4762 h 871537"/>
              <a:gd name="connsiteX13" fmla="*/ 14288 w 781050"/>
              <a:gd name="connsiteY13" fmla="*/ 0 h 871537"/>
              <a:gd name="connsiteX14" fmla="*/ 33338 w 781050"/>
              <a:gd name="connsiteY14" fmla="*/ 2381 h 871537"/>
              <a:gd name="connsiteX15" fmla="*/ 154782 w 781050"/>
              <a:gd name="connsiteY15" fmla="*/ 47625 h 871537"/>
              <a:gd name="connsiteX16" fmla="*/ 259557 w 781050"/>
              <a:gd name="connsiteY16" fmla="*/ 90487 h 871537"/>
              <a:gd name="connsiteX17" fmla="*/ 359569 w 781050"/>
              <a:gd name="connsiteY17" fmla="*/ 133350 h 871537"/>
              <a:gd name="connsiteX18" fmla="*/ 516732 w 781050"/>
              <a:gd name="connsiteY18" fmla="*/ 214312 h 871537"/>
              <a:gd name="connsiteX19" fmla="*/ 583407 w 781050"/>
              <a:gd name="connsiteY19" fmla="*/ 254793 h 871537"/>
              <a:gd name="connsiteX20" fmla="*/ 621507 w 781050"/>
              <a:gd name="connsiteY20" fmla="*/ 285750 h 871537"/>
              <a:gd name="connsiteX21" fmla="*/ 681038 w 781050"/>
              <a:gd name="connsiteY21" fmla="*/ 340518 h 871537"/>
              <a:gd name="connsiteX22" fmla="*/ 721519 w 781050"/>
              <a:gd name="connsiteY22" fmla="*/ 388143 h 871537"/>
              <a:gd name="connsiteX23" fmla="*/ 762000 w 781050"/>
              <a:gd name="connsiteY23" fmla="*/ 442912 h 871537"/>
              <a:gd name="connsiteX24" fmla="*/ 771525 w 781050"/>
              <a:gd name="connsiteY24" fmla="*/ 473868 h 871537"/>
              <a:gd name="connsiteX25" fmla="*/ 781050 w 781050"/>
              <a:gd name="connsiteY25" fmla="*/ 557212 h 871537"/>
              <a:gd name="connsiteX26" fmla="*/ 778669 w 781050"/>
              <a:gd name="connsiteY26" fmla="*/ 640556 h 871537"/>
              <a:gd name="connsiteX27" fmla="*/ 771525 w 781050"/>
              <a:gd name="connsiteY27" fmla="*/ 738187 h 871537"/>
              <a:gd name="connsiteX28" fmla="*/ 759619 w 781050"/>
              <a:gd name="connsiteY28" fmla="*/ 802481 h 871537"/>
              <a:gd name="connsiteX29" fmla="*/ 750094 w 781050"/>
              <a:gd name="connsiteY29" fmla="*/ 826293 h 871537"/>
              <a:gd name="connsiteX30" fmla="*/ 738188 w 781050"/>
              <a:gd name="connsiteY30" fmla="*/ 842962 h 871537"/>
              <a:gd name="connsiteX31" fmla="*/ 719138 w 781050"/>
              <a:gd name="connsiteY31" fmla="*/ 857250 h 871537"/>
              <a:gd name="connsiteX32" fmla="*/ 690563 w 781050"/>
              <a:gd name="connsiteY32" fmla="*/ 869156 h 871537"/>
              <a:gd name="connsiteX33" fmla="*/ 666750 w 781050"/>
              <a:gd name="connsiteY33" fmla="*/ 871537 h 871537"/>
              <a:gd name="connsiteX34" fmla="*/ 638175 w 781050"/>
              <a:gd name="connsiteY34" fmla="*/ 869156 h 871537"/>
              <a:gd name="connsiteX35" fmla="*/ 609600 w 781050"/>
              <a:gd name="connsiteY35" fmla="*/ 850106 h 871537"/>
              <a:gd name="connsiteX36" fmla="*/ 585788 w 781050"/>
              <a:gd name="connsiteY36" fmla="*/ 821531 h 871537"/>
              <a:gd name="connsiteX37" fmla="*/ 561975 w 781050"/>
              <a:gd name="connsiteY37" fmla="*/ 778668 h 871537"/>
              <a:gd name="connsiteX38" fmla="*/ 526257 w 781050"/>
              <a:gd name="connsiteY38" fmla="*/ 688181 h 871537"/>
              <a:gd name="connsiteX39" fmla="*/ 488157 w 781050"/>
              <a:gd name="connsiteY39" fmla="*/ 611981 h 871537"/>
              <a:gd name="connsiteX40" fmla="*/ 428625 w 781050"/>
              <a:gd name="connsiteY40" fmla="*/ 509587 h 871537"/>
              <a:gd name="connsiteX41" fmla="*/ 354807 w 781050"/>
              <a:gd name="connsiteY41" fmla="*/ 404812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1050" h="871537">
                <a:moveTo>
                  <a:pt x="354807" y="404812"/>
                </a:moveTo>
                <a:lnTo>
                  <a:pt x="307182" y="340518"/>
                </a:lnTo>
                <a:lnTo>
                  <a:pt x="271463" y="292893"/>
                </a:lnTo>
                <a:lnTo>
                  <a:pt x="238125" y="257175"/>
                </a:lnTo>
                <a:lnTo>
                  <a:pt x="176213" y="197643"/>
                </a:lnTo>
                <a:lnTo>
                  <a:pt x="114300" y="142875"/>
                </a:lnTo>
                <a:lnTo>
                  <a:pt x="71438" y="109537"/>
                </a:lnTo>
                <a:lnTo>
                  <a:pt x="30957" y="83343"/>
                </a:lnTo>
                <a:lnTo>
                  <a:pt x="16669" y="73818"/>
                </a:lnTo>
                <a:lnTo>
                  <a:pt x="4763" y="54768"/>
                </a:lnTo>
                <a:lnTo>
                  <a:pt x="0" y="35718"/>
                </a:lnTo>
                <a:lnTo>
                  <a:pt x="0" y="16668"/>
                </a:lnTo>
                <a:lnTo>
                  <a:pt x="2382" y="4762"/>
                </a:lnTo>
                <a:lnTo>
                  <a:pt x="14288" y="0"/>
                </a:lnTo>
                <a:lnTo>
                  <a:pt x="33338" y="2381"/>
                </a:lnTo>
                <a:lnTo>
                  <a:pt x="154782" y="47625"/>
                </a:lnTo>
                <a:lnTo>
                  <a:pt x="259557" y="90487"/>
                </a:lnTo>
                <a:lnTo>
                  <a:pt x="359569" y="133350"/>
                </a:lnTo>
                <a:lnTo>
                  <a:pt x="516732" y="214312"/>
                </a:lnTo>
                <a:lnTo>
                  <a:pt x="583407" y="254793"/>
                </a:lnTo>
                <a:lnTo>
                  <a:pt x="621507" y="285750"/>
                </a:lnTo>
                <a:lnTo>
                  <a:pt x="681038" y="340518"/>
                </a:lnTo>
                <a:lnTo>
                  <a:pt x="721519" y="388143"/>
                </a:lnTo>
                <a:lnTo>
                  <a:pt x="762000" y="442912"/>
                </a:lnTo>
                <a:lnTo>
                  <a:pt x="771525" y="473868"/>
                </a:lnTo>
                <a:lnTo>
                  <a:pt x="781050" y="557212"/>
                </a:lnTo>
                <a:cubicBezTo>
                  <a:pt x="780256" y="584993"/>
                  <a:pt x="779463" y="612775"/>
                  <a:pt x="778669" y="640556"/>
                </a:cubicBezTo>
                <a:lnTo>
                  <a:pt x="771525" y="738187"/>
                </a:lnTo>
                <a:lnTo>
                  <a:pt x="759619" y="802481"/>
                </a:lnTo>
                <a:lnTo>
                  <a:pt x="750094" y="826293"/>
                </a:lnTo>
                <a:lnTo>
                  <a:pt x="738188" y="842962"/>
                </a:lnTo>
                <a:lnTo>
                  <a:pt x="719138" y="857250"/>
                </a:lnTo>
                <a:lnTo>
                  <a:pt x="690563" y="869156"/>
                </a:lnTo>
                <a:lnTo>
                  <a:pt x="666750" y="871537"/>
                </a:lnTo>
                <a:lnTo>
                  <a:pt x="638175" y="869156"/>
                </a:lnTo>
                <a:lnTo>
                  <a:pt x="609600" y="850106"/>
                </a:lnTo>
                <a:lnTo>
                  <a:pt x="585788" y="821531"/>
                </a:lnTo>
                <a:lnTo>
                  <a:pt x="561975" y="778668"/>
                </a:lnTo>
                <a:lnTo>
                  <a:pt x="526257" y="688181"/>
                </a:lnTo>
                <a:lnTo>
                  <a:pt x="488157" y="611981"/>
                </a:lnTo>
                <a:lnTo>
                  <a:pt x="428625" y="509587"/>
                </a:lnTo>
                <a:lnTo>
                  <a:pt x="354807" y="40481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6BD31322-BDA0-4BCC-85A4-9CA45E35C592}"/>
              </a:ext>
            </a:extLst>
          </p:cNvPr>
          <p:cNvSpPr/>
          <p:nvPr/>
        </p:nvSpPr>
        <p:spPr>
          <a:xfrm>
            <a:off x="6142039" y="1341438"/>
            <a:ext cx="1082675" cy="1079500"/>
          </a:xfrm>
          <a:custGeom>
            <a:avLst/>
            <a:gdLst>
              <a:gd name="connsiteX0" fmla="*/ 423862 w 1083469"/>
              <a:gd name="connsiteY0" fmla="*/ 607219 h 1081087"/>
              <a:gd name="connsiteX1" fmla="*/ 545306 w 1083469"/>
              <a:gd name="connsiteY1" fmla="*/ 473869 h 1081087"/>
              <a:gd name="connsiteX2" fmla="*/ 597694 w 1083469"/>
              <a:gd name="connsiteY2" fmla="*/ 411956 h 1081087"/>
              <a:gd name="connsiteX3" fmla="*/ 623887 w 1083469"/>
              <a:gd name="connsiteY3" fmla="*/ 369094 h 1081087"/>
              <a:gd name="connsiteX4" fmla="*/ 640556 w 1083469"/>
              <a:gd name="connsiteY4" fmla="*/ 328612 h 1081087"/>
              <a:gd name="connsiteX5" fmla="*/ 640556 w 1083469"/>
              <a:gd name="connsiteY5" fmla="*/ 304800 h 1081087"/>
              <a:gd name="connsiteX6" fmla="*/ 619125 w 1083469"/>
              <a:gd name="connsiteY6" fmla="*/ 259556 h 1081087"/>
              <a:gd name="connsiteX7" fmla="*/ 588169 w 1083469"/>
              <a:gd name="connsiteY7" fmla="*/ 204787 h 1081087"/>
              <a:gd name="connsiteX8" fmla="*/ 561975 w 1083469"/>
              <a:gd name="connsiteY8" fmla="*/ 166687 h 1081087"/>
              <a:gd name="connsiteX9" fmla="*/ 523875 w 1083469"/>
              <a:gd name="connsiteY9" fmla="*/ 123825 h 1081087"/>
              <a:gd name="connsiteX10" fmla="*/ 495300 w 1083469"/>
              <a:gd name="connsiteY10" fmla="*/ 95250 h 1081087"/>
              <a:gd name="connsiteX11" fmla="*/ 481012 w 1083469"/>
              <a:gd name="connsiteY11" fmla="*/ 71437 h 1081087"/>
              <a:gd name="connsiteX12" fmla="*/ 469106 w 1083469"/>
              <a:gd name="connsiteY12" fmla="*/ 42862 h 1081087"/>
              <a:gd name="connsiteX13" fmla="*/ 471487 w 1083469"/>
              <a:gd name="connsiteY13" fmla="*/ 21431 h 1081087"/>
              <a:gd name="connsiteX14" fmla="*/ 483394 w 1083469"/>
              <a:gd name="connsiteY14" fmla="*/ 7144 h 1081087"/>
              <a:gd name="connsiteX15" fmla="*/ 504825 w 1083469"/>
              <a:gd name="connsiteY15" fmla="*/ 0 h 1081087"/>
              <a:gd name="connsiteX16" fmla="*/ 540544 w 1083469"/>
              <a:gd name="connsiteY16" fmla="*/ 2381 h 1081087"/>
              <a:gd name="connsiteX17" fmla="*/ 645319 w 1083469"/>
              <a:gd name="connsiteY17" fmla="*/ 30956 h 1081087"/>
              <a:gd name="connsiteX18" fmla="*/ 757237 w 1083469"/>
              <a:gd name="connsiteY18" fmla="*/ 71437 h 1081087"/>
              <a:gd name="connsiteX19" fmla="*/ 881062 w 1083469"/>
              <a:gd name="connsiteY19" fmla="*/ 128587 h 1081087"/>
              <a:gd name="connsiteX20" fmla="*/ 978694 w 1083469"/>
              <a:gd name="connsiteY20" fmla="*/ 185737 h 1081087"/>
              <a:gd name="connsiteX21" fmla="*/ 1014412 w 1083469"/>
              <a:gd name="connsiteY21" fmla="*/ 216694 h 1081087"/>
              <a:gd name="connsiteX22" fmla="*/ 1054894 w 1083469"/>
              <a:gd name="connsiteY22" fmla="*/ 254794 h 1081087"/>
              <a:gd name="connsiteX23" fmla="*/ 1071562 w 1083469"/>
              <a:gd name="connsiteY23" fmla="*/ 276225 h 1081087"/>
              <a:gd name="connsiteX24" fmla="*/ 1081087 w 1083469"/>
              <a:gd name="connsiteY24" fmla="*/ 295275 h 1081087"/>
              <a:gd name="connsiteX25" fmla="*/ 1083469 w 1083469"/>
              <a:gd name="connsiteY25" fmla="*/ 314325 h 1081087"/>
              <a:gd name="connsiteX26" fmla="*/ 1081087 w 1083469"/>
              <a:gd name="connsiteY26" fmla="*/ 338137 h 1081087"/>
              <a:gd name="connsiteX27" fmla="*/ 1069181 w 1083469"/>
              <a:gd name="connsiteY27" fmla="*/ 369094 h 1081087"/>
              <a:gd name="connsiteX28" fmla="*/ 1052512 w 1083469"/>
              <a:gd name="connsiteY28" fmla="*/ 390525 h 1081087"/>
              <a:gd name="connsiteX29" fmla="*/ 1033462 w 1083469"/>
              <a:gd name="connsiteY29" fmla="*/ 404812 h 1081087"/>
              <a:gd name="connsiteX30" fmla="*/ 1002506 w 1083469"/>
              <a:gd name="connsiteY30" fmla="*/ 414337 h 1081087"/>
              <a:gd name="connsiteX31" fmla="*/ 969169 w 1083469"/>
              <a:gd name="connsiteY31" fmla="*/ 426244 h 1081087"/>
              <a:gd name="connsiteX32" fmla="*/ 912019 w 1083469"/>
              <a:gd name="connsiteY32" fmla="*/ 461962 h 1081087"/>
              <a:gd name="connsiteX33" fmla="*/ 850106 w 1083469"/>
              <a:gd name="connsiteY33" fmla="*/ 516731 h 1081087"/>
              <a:gd name="connsiteX34" fmla="*/ 640556 w 1083469"/>
              <a:gd name="connsiteY34" fmla="*/ 673894 h 1081087"/>
              <a:gd name="connsiteX35" fmla="*/ 195262 w 1083469"/>
              <a:gd name="connsiteY35" fmla="*/ 1002506 h 1081087"/>
              <a:gd name="connsiteX36" fmla="*/ 121444 w 1083469"/>
              <a:gd name="connsiteY36" fmla="*/ 1069181 h 1081087"/>
              <a:gd name="connsiteX37" fmla="*/ 0 w 1083469"/>
              <a:gd name="connsiteY37" fmla="*/ 1081087 h 1081087"/>
              <a:gd name="connsiteX38" fmla="*/ 40481 w 1083469"/>
              <a:gd name="connsiteY38" fmla="*/ 1021556 h 1081087"/>
              <a:gd name="connsiteX39" fmla="*/ 161925 w 1083469"/>
              <a:gd name="connsiteY39" fmla="*/ 890587 h 1081087"/>
              <a:gd name="connsiteX40" fmla="*/ 316706 w 1083469"/>
              <a:gd name="connsiteY40" fmla="*/ 731044 h 1081087"/>
              <a:gd name="connsiteX41" fmla="*/ 423862 w 1083469"/>
              <a:gd name="connsiteY41" fmla="*/ 607219 h 108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83469" h="1081087">
                <a:moveTo>
                  <a:pt x="423862" y="607219"/>
                </a:moveTo>
                <a:lnTo>
                  <a:pt x="545306" y="473869"/>
                </a:lnTo>
                <a:lnTo>
                  <a:pt x="597694" y="411956"/>
                </a:lnTo>
                <a:lnTo>
                  <a:pt x="623887" y="369094"/>
                </a:lnTo>
                <a:lnTo>
                  <a:pt x="640556" y="328612"/>
                </a:lnTo>
                <a:lnTo>
                  <a:pt x="640556" y="304800"/>
                </a:lnTo>
                <a:lnTo>
                  <a:pt x="619125" y="259556"/>
                </a:lnTo>
                <a:lnTo>
                  <a:pt x="588169" y="204787"/>
                </a:lnTo>
                <a:lnTo>
                  <a:pt x="561975" y="166687"/>
                </a:lnTo>
                <a:lnTo>
                  <a:pt x="523875" y="123825"/>
                </a:lnTo>
                <a:lnTo>
                  <a:pt x="495300" y="95250"/>
                </a:lnTo>
                <a:lnTo>
                  <a:pt x="481012" y="71437"/>
                </a:lnTo>
                <a:lnTo>
                  <a:pt x="469106" y="42862"/>
                </a:lnTo>
                <a:lnTo>
                  <a:pt x="471487" y="21431"/>
                </a:lnTo>
                <a:lnTo>
                  <a:pt x="483394" y="7144"/>
                </a:lnTo>
                <a:lnTo>
                  <a:pt x="504825" y="0"/>
                </a:lnTo>
                <a:lnTo>
                  <a:pt x="540544" y="2381"/>
                </a:lnTo>
                <a:lnTo>
                  <a:pt x="645319" y="30956"/>
                </a:lnTo>
                <a:lnTo>
                  <a:pt x="757237" y="71437"/>
                </a:lnTo>
                <a:lnTo>
                  <a:pt x="881062" y="128587"/>
                </a:lnTo>
                <a:lnTo>
                  <a:pt x="978694" y="185737"/>
                </a:lnTo>
                <a:lnTo>
                  <a:pt x="1014412" y="216694"/>
                </a:lnTo>
                <a:lnTo>
                  <a:pt x="1054894" y="254794"/>
                </a:lnTo>
                <a:lnTo>
                  <a:pt x="1071562" y="276225"/>
                </a:lnTo>
                <a:lnTo>
                  <a:pt x="1081087" y="295275"/>
                </a:lnTo>
                <a:lnTo>
                  <a:pt x="1083469" y="314325"/>
                </a:lnTo>
                <a:lnTo>
                  <a:pt x="1081087" y="338137"/>
                </a:lnTo>
                <a:lnTo>
                  <a:pt x="1069181" y="369094"/>
                </a:lnTo>
                <a:lnTo>
                  <a:pt x="1052512" y="390525"/>
                </a:lnTo>
                <a:lnTo>
                  <a:pt x="1033462" y="404812"/>
                </a:lnTo>
                <a:lnTo>
                  <a:pt x="1002506" y="414337"/>
                </a:lnTo>
                <a:lnTo>
                  <a:pt x="969169" y="426244"/>
                </a:lnTo>
                <a:lnTo>
                  <a:pt x="912019" y="461962"/>
                </a:lnTo>
                <a:lnTo>
                  <a:pt x="850106" y="516731"/>
                </a:lnTo>
                <a:lnTo>
                  <a:pt x="640556" y="673894"/>
                </a:lnTo>
                <a:lnTo>
                  <a:pt x="195262" y="1002506"/>
                </a:lnTo>
                <a:lnTo>
                  <a:pt x="121444" y="1069181"/>
                </a:lnTo>
                <a:lnTo>
                  <a:pt x="0" y="1081087"/>
                </a:lnTo>
                <a:lnTo>
                  <a:pt x="40481" y="1021556"/>
                </a:lnTo>
                <a:lnTo>
                  <a:pt x="161925" y="890587"/>
                </a:lnTo>
                <a:lnTo>
                  <a:pt x="316706" y="731044"/>
                </a:lnTo>
                <a:lnTo>
                  <a:pt x="423862" y="60721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7C34C456-A074-42C3-9FEF-2E1A375526B1}"/>
              </a:ext>
            </a:extLst>
          </p:cNvPr>
          <p:cNvSpPr/>
          <p:nvPr/>
        </p:nvSpPr>
        <p:spPr>
          <a:xfrm rot="16200000">
            <a:off x="3740944" y="4456907"/>
            <a:ext cx="2700338" cy="390525"/>
          </a:xfrm>
          <a:custGeom>
            <a:avLst/>
            <a:gdLst>
              <a:gd name="connsiteX0" fmla="*/ 1399003 w 2699932"/>
              <a:gd name="connsiteY0" fmla="*/ 135574 h 389414"/>
              <a:gd name="connsiteX1" fmla="*/ 1941297 w 2699932"/>
              <a:gd name="connsiteY1" fmla="*/ 155766 h 389414"/>
              <a:gd name="connsiteX2" fmla="*/ 2206675 w 2699932"/>
              <a:gd name="connsiteY2" fmla="*/ 164419 h 389414"/>
              <a:gd name="connsiteX3" fmla="*/ 2281673 w 2699932"/>
              <a:gd name="connsiteY3" fmla="*/ 161535 h 389414"/>
              <a:gd name="connsiteX4" fmla="*/ 2376863 w 2699932"/>
              <a:gd name="connsiteY4" fmla="*/ 147112 h 389414"/>
              <a:gd name="connsiteX5" fmla="*/ 2460515 w 2699932"/>
              <a:gd name="connsiteY5" fmla="*/ 129805 h 389414"/>
              <a:gd name="connsiteX6" fmla="*/ 2538397 w 2699932"/>
              <a:gd name="connsiteY6" fmla="*/ 95190 h 389414"/>
              <a:gd name="connsiteX7" fmla="*/ 2604742 w 2699932"/>
              <a:gd name="connsiteY7" fmla="*/ 49038 h 389414"/>
              <a:gd name="connsiteX8" fmla="*/ 2650895 w 2699932"/>
              <a:gd name="connsiteY8" fmla="*/ 8654 h 389414"/>
              <a:gd name="connsiteX9" fmla="*/ 2662433 w 2699932"/>
              <a:gd name="connsiteY9" fmla="*/ 0 h 389414"/>
              <a:gd name="connsiteX10" fmla="*/ 2676855 w 2699932"/>
              <a:gd name="connsiteY10" fmla="*/ 0 h 389414"/>
              <a:gd name="connsiteX11" fmla="*/ 2691278 w 2699932"/>
              <a:gd name="connsiteY11" fmla="*/ 5769 h 389414"/>
              <a:gd name="connsiteX12" fmla="*/ 2699932 w 2699932"/>
              <a:gd name="connsiteY12" fmla="*/ 20192 h 389414"/>
              <a:gd name="connsiteX13" fmla="*/ 2697047 w 2699932"/>
              <a:gd name="connsiteY13" fmla="*/ 49038 h 389414"/>
              <a:gd name="connsiteX14" fmla="*/ 2671086 w 2699932"/>
              <a:gd name="connsiteY14" fmla="*/ 135574 h 389414"/>
              <a:gd name="connsiteX15" fmla="*/ 2624934 w 2699932"/>
              <a:gd name="connsiteY15" fmla="*/ 294224 h 389414"/>
              <a:gd name="connsiteX16" fmla="*/ 2431669 w 2699932"/>
              <a:gd name="connsiteY16" fmla="*/ 389414 h 389414"/>
              <a:gd name="connsiteX17" fmla="*/ 1958604 w 2699932"/>
              <a:gd name="connsiteY17" fmla="*/ 386529 h 389414"/>
              <a:gd name="connsiteX18" fmla="*/ 1745148 w 2699932"/>
              <a:gd name="connsiteY18" fmla="*/ 386529 h 389414"/>
              <a:gd name="connsiteX19" fmla="*/ 1263430 w 2699932"/>
              <a:gd name="connsiteY19" fmla="*/ 386529 h 389414"/>
              <a:gd name="connsiteX20" fmla="*/ 1052858 w 2699932"/>
              <a:gd name="connsiteY20" fmla="*/ 386529 h 389414"/>
              <a:gd name="connsiteX21" fmla="*/ 467296 w 2699932"/>
              <a:gd name="connsiteY21" fmla="*/ 369222 h 389414"/>
              <a:gd name="connsiteX22" fmla="*/ 253840 w 2699932"/>
              <a:gd name="connsiteY22" fmla="*/ 363453 h 389414"/>
              <a:gd name="connsiteX23" fmla="*/ 155765 w 2699932"/>
              <a:gd name="connsiteY23" fmla="*/ 354799 h 389414"/>
              <a:gd name="connsiteX24" fmla="*/ 106728 w 2699932"/>
              <a:gd name="connsiteY24" fmla="*/ 349030 h 389414"/>
              <a:gd name="connsiteX25" fmla="*/ 69229 w 2699932"/>
              <a:gd name="connsiteY25" fmla="*/ 340376 h 389414"/>
              <a:gd name="connsiteX26" fmla="*/ 34614 w 2699932"/>
              <a:gd name="connsiteY26" fmla="*/ 325954 h 389414"/>
              <a:gd name="connsiteX27" fmla="*/ 11538 w 2699932"/>
              <a:gd name="connsiteY27" fmla="*/ 302877 h 389414"/>
              <a:gd name="connsiteX28" fmla="*/ 0 w 2699932"/>
              <a:gd name="connsiteY28" fmla="*/ 276916 h 389414"/>
              <a:gd name="connsiteX29" fmla="*/ 5769 w 2699932"/>
              <a:gd name="connsiteY29" fmla="*/ 248071 h 389414"/>
              <a:gd name="connsiteX30" fmla="*/ 25961 w 2699932"/>
              <a:gd name="connsiteY30" fmla="*/ 207687 h 389414"/>
              <a:gd name="connsiteX31" fmla="*/ 57691 w 2699932"/>
              <a:gd name="connsiteY31" fmla="*/ 181726 h 389414"/>
              <a:gd name="connsiteX32" fmla="*/ 86536 w 2699932"/>
              <a:gd name="connsiteY32" fmla="*/ 164419 h 389414"/>
              <a:gd name="connsiteX33" fmla="*/ 138458 w 2699932"/>
              <a:gd name="connsiteY33" fmla="*/ 147112 h 389414"/>
              <a:gd name="connsiteX34" fmla="*/ 230763 w 2699932"/>
              <a:gd name="connsiteY34" fmla="*/ 121151 h 389414"/>
              <a:gd name="connsiteX35" fmla="*/ 351914 w 2699932"/>
              <a:gd name="connsiteY35" fmla="*/ 95190 h 389414"/>
              <a:gd name="connsiteX36" fmla="*/ 421143 w 2699932"/>
              <a:gd name="connsiteY36" fmla="*/ 80768 h 389414"/>
              <a:gd name="connsiteX37" fmla="*/ 447104 w 2699932"/>
              <a:gd name="connsiteY37" fmla="*/ 77883 h 389414"/>
              <a:gd name="connsiteX38" fmla="*/ 481718 w 2699932"/>
              <a:gd name="connsiteY38" fmla="*/ 83652 h 389414"/>
              <a:gd name="connsiteX39" fmla="*/ 536525 w 2699932"/>
              <a:gd name="connsiteY39" fmla="*/ 92306 h 389414"/>
              <a:gd name="connsiteX40" fmla="*/ 597100 w 2699932"/>
              <a:gd name="connsiteY40" fmla="*/ 103844 h 389414"/>
              <a:gd name="connsiteX41" fmla="*/ 790365 w 2699932"/>
              <a:gd name="connsiteY41" fmla="*/ 115382 h 389414"/>
              <a:gd name="connsiteX42" fmla="*/ 1399003 w 2699932"/>
              <a:gd name="connsiteY42" fmla="*/ 135574 h 38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699932" h="389414">
                <a:moveTo>
                  <a:pt x="1399003" y="135574"/>
                </a:moveTo>
                <a:lnTo>
                  <a:pt x="1941297" y="155766"/>
                </a:lnTo>
                <a:lnTo>
                  <a:pt x="2206675" y="164419"/>
                </a:lnTo>
                <a:lnTo>
                  <a:pt x="2281673" y="161535"/>
                </a:lnTo>
                <a:lnTo>
                  <a:pt x="2376863" y="147112"/>
                </a:lnTo>
                <a:lnTo>
                  <a:pt x="2460515" y="129805"/>
                </a:lnTo>
                <a:lnTo>
                  <a:pt x="2538397" y="95190"/>
                </a:lnTo>
                <a:lnTo>
                  <a:pt x="2604742" y="49038"/>
                </a:lnTo>
                <a:lnTo>
                  <a:pt x="2650895" y="8654"/>
                </a:lnTo>
                <a:lnTo>
                  <a:pt x="2662433" y="0"/>
                </a:lnTo>
                <a:lnTo>
                  <a:pt x="2676855" y="0"/>
                </a:lnTo>
                <a:lnTo>
                  <a:pt x="2691278" y="5769"/>
                </a:lnTo>
                <a:lnTo>
                  <a:pt x="2699932" y="20192"/>
                </a:lnTo>
                <a:lnTo>
                  <a:pt x="2697047" y="49038"/>
                </a:lnTo>
                <a:lnTo>
                  <a:pt x="2671086" y="135574"/>
                </a:lnTo>
                <a:lnTo>
                  <a:pt x="2624934" y="294224"/>
                </a:lnTo>
                <a:lnTo>
                  <a:pt x="2431669" y="389414"/>
                </a:lnTo>
                <a:lnTo>
                  <a:pt x="1958604" y="386529"/>
                </a:lnTo>
                <a:lnTo>
                  <a:pt x="1745148" y="386529"/>
                </a:lnTo>
                <a:lnTo>
                  <a:pt x="1263430" y="386529"/>
                </a:lnTo>
                <a:lnTo>
                  <a:pt x="1052858" y="386529"/>
                </a:lnTo>
                <a:lnTo>
                  <a:pt x="467296" y="369222"/>
                </a:lnTo>
                <a:lnTo>
                  <a:pt x="253840" y="363453"/>
                </a:lnTo>
                <a:lnTo>
                  <a:pt x="155765" y="354799"/>
                </a:lnTo>
                <a:lnTo>
                  <a:pt x="106728" y="349030"/>
                </a:lnTo>
                <a:lnTo>
                  <a:pt x="69229" y="340376"/>
                </a:lnTo>
                <a:lnTo>
                  <a:pt x="34614" y="325954"/>
                </a:lnTo>
                <a:lnTo>
                  <a:pt x="11538" y="302877"/>
                </a:lnTo>
                <a:lnTo>
                  <a:pt x="0" y="276916"/>
                </a:lnTo>
                <a:lnTo>
                  <a:pt x="5769" y="248071"/>
                </a:lnTo>
                <a:lnTo>
                  <a:pt x="25961" y="207687"/>
                </a:lnTo>
                <a:lnTo>
                  <a:pt x="57691" y="181726"/>
                </a:lnTo>
                <a:lnTo>
                  <a:pt x="86536" y="164419"/>
                </a:lnTo>
                <a:lnTo>
                  <a:pt x="138458" y="147112"/>
                </a:lnTo>
                <a:lnTo>
                  <a:pt x="230763" y="121151"/>
                </a:lnTo>
                <a:lnTo>
                  <a:pt x="351914" y="95190"/>
                </a:lnTo>
                <a:lnTo>
                  <a:pt x="421143" y="80768"/>
                </a:lnTo>
                <a:lnTo>
                  <a:pt x="447104" y="77883"/>
                </a:lnTo>
                <a:lnTo>
                  <a:pt x="481718" y="83652"/>
                </a:lnTo>
                <a:lnTo>
                  <a:pt x="536525" y="92306"/>
                </a:lnTo>
                <a:lnTo>
                  <a:pt x="597100" y="103844"/>
                </a:lnTo>
                <a:lnTo>
                  <a:pt x="790365" y="115382"/>
                </a:lnTo>
                <a:lnTo>
                  <a:pt x="1399003" y="13557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D79B2219-428B-4910-A2F3-73F8B08B731A}"/>
              </a:ext>
            </a:extLst>
          </p:cNvPr>
          <p:cNvSpPr/>
          <p:nvPr/>
        </p:nvSpPr>
        <p:spPr>
          <a:xfrm>
            <a:off x="3838576" y="2185988"/>
            <a:ext cx="4505325" cy="690562"/>
          </a:xfrm>
          <a:custGeom>
            <a:avLst/>
            <a:gdLst>
              <a:gd name="connsiteX0" fmla="*/ 1543050 w 4505325"/>
              <a:gd name="connsiteY0" fmla="*/ 485775 h 690562"/>
              <a:gd name="connsiteX1" fmla="*/ 1185863 w 4505325"/>
              <a:gd name="connsiteY1" fmla="*/ 552450 h 690562"/>
              <a:gd name="connsiteX2" fmla="*/ 957263 w 4505325"/>
              <a:gd name="connsiteY2" fmla="*/ 604837 h 690562"/>
              <a:gd name="connsiteX3" fmla="*/ 762000 w 4505325"/>
              <a:gd name="connsiteY3" fmla="*/ 661987 h 690562"/>
              <a:gd name="connsiteX4" fmla="*/ 700088 w 4505325"/>
              <a:gd name="connsiteY4" fmla="*/ 681037 h 690562"/>
              <a:gd name="connsiteX5" fmla="*/ 623888 w 4505325"/>
              <a:gd name="connsiteY5" fmla="*/ 690562 h 690562"/>
              <a:gd name="connsiteX6" fmla="*/ 542925 w 4505325"/>
              <a:gd name="connsiteY6" fmla="*/ 676275 h 690562"/>
              <a:gd name="connsiteX7" fmla="*/ 495300 w 4505325"/>
              <a:gd name="connsiteY7" fmla="*/ 661987 h 690562"/>
              <a:gd name="connsiteX8" fmla="*/ 400050 w 4505325"/>
              <a:gd name="connsiteY8" fmla="*/ 619125 h 690562"/>
              <a:gd name="connsiteX9" fmla="*/ 285750 w 4505325"/>
              <a:gd name="connsiteY9" fmla="*/ 538162 h 690562"/>
              <a:gd name="connsiteX10" fmla="*/ 161925 w 4505325"/>
              <a:gd name="connsiteY10" fmla="*/ 423862 h 690562"/>
              <a:gd name="connsiteX11" fmla="*/ 95250 w 4505325"/>
              <a:gd name="connsiteY11" fmla="*/ 347662 h 690562"/>
              <a:gd name="connsiteX12" fmla="*/ 23813 w 4505325"/>
              <a:gd name="connsiteY12" fmla="*/ 252412 h 690562"/>
              <a:gd name="connsiteX13" fmla="*/ 9525 w 4505325"/>
              <a:gd name="connsiteY13" fmla="*/ 233362 h 690562"/>
              <a:gd name="connsiteX14" fmla="*/ 0 w 4505325"/>
              <a:gd name="connsiteY14" fmla="*/ 204787 h 690562"/>
              <a:gd name="connsiteX15" fmla="*/ 4763 w 4505325"/>
              <a:gd name="connsiteY15" fmla="*/ 190500 h 690562"/>
              <a:gd name="connsiteX16" fmla="*/ 33338 w 4505325"/>
              <a:gd name="connsiteY16" fmla="*/ 180975 h 690562"/>
              <a:gd name="connsiteX17" fmla="*/ 90488 w 4505325"/>
              <a:gd name="connsiteY17" fmla="*/ 209550 h 690562"/>
              <a:gd name="connsiteX18" fmla="*/ 214313 w 4505325"/>
              <a:gd name="connsiteY18" fmla="*/ 285750 h 690562"/>
              <a:gd name="connsiteX19" fmla="*/ 338138 w 4505325"/>
              <a:gd name="connsiteY19" fmla="*/ 342900 h 690562"/>
              <a:gd name="connsiteX20" fmla="*/ 447675 w 4505325"/>
              <a:gd name="connsiteY20" fmla="*/ 381000 h 690562"/>
              <a:gd name="connsiteX21" fmla="*/ 514350 w 4505325"/>
              <a:gd name="connsiteY21" fmla="*/ 395287 h 690562"/>
              <a:gd name="connsiteX22" fmla="*/ 652463 w 4505325"/>
              <a:gd name="connsiteY22" fmla="*/ 400050 h 690562"/>
              <a:gd name="connsiteX23" fmla="*/ 1104900 w 4505325"/>
              <a:gd name="connsiteY23" fmla="*/ 342900 h 690562"/>
              <a:gd name="connsiteX24" fmla="*/ 1781175 w 4505325"/>
              <a:gd name="connsiteY24" fmla="*/ 242887 h 690562"/>
              <a:gd name="connsiteX25" fmla="*/ 2347913 w 4505325"/>
              <a:gd name="connsiteY25" fmla="*/ 171450 h 690562"/>
              <a:gd name="connsiteX26" fmla="*/ 2495550 w 4505325"/>
              <a:gd name="connsiteY26" fmla="*/ 171450 h 690562"/>
              <a:gd name="connsiteX27" fmla="*/ 2943225 w 4505325"/>
              <a:gd name="connsiteY27" fmla="*/ 114300 h 690562"/>
              <a:gd name="connsiteX28" fmla="*/ 3438525 w 4505325"/>
              <a:gd name="connsiteY28" fmla="*/ 61912 h 690562"/>
              <a:gd name="connsiteX29" fmla="*/ 3667125 w 4505325"/>
              <a:gd name="connsiteY29" fmla="*/ 42862 h 690562"/>
              <a:gd name="connsiteX30" fmla="*/ 3890963 w 4505325"/>
              <a:gd name="connsiteY30" fmla="*/ 33337 h 690562"/>
              <a:gd name="connsiteX31" fmla="*/ 3943350 w 4505325"/>
              <a:gd name="connsiteY31" fmla="*/ 19050 h 690562"/>
              <a:gd name="connsiteX32" fmla="*/ 3986213 w 4505325"/>
              <a:gd name="connsiteY32" fmla="*/ 0 h 690562"/>
              <a:gd name="connsiteX33" fmla="*/ 4019550 w 4505325"/>
              <a:gd name="connsiteY33" fmla="*/ 0 h 690562"/>
              <a:gd name="connsiteX34" fmla="*/ 4162425 w 4505325"/>
              <a:gd name="connsiteY34" fmla="*/ 28575 h 690562"/>
              <a:gd name="connsiteX35" fmla="*/ 4262438 w 4505325"/>
              <a:gd name="connsiteY35" fmla="*/ 61912 h 690562"/>
              <a:gd name="connsiteX36" fmla="*/ 4381500 w 4505325"/>
              <a:gd name="connsiteY36" fmla="*/ 104775 h 690562"/>
              <a:gd name="connsiteX37" fmla="*/ 4443413 w 4505325"/>
              <a:gd name="connsiteY37" fmla="*/ 138112 h 690562"/>
              <a:gd name="connsiteX38" fmla="*/ 4481513 w 4505325"/>
              <a:gd name="connsiteY38" fmla="*/ 166687 h 690562"/>
              <a:gd name="connsiteX39" fmla="*/ 4495800 w 4505325"/>
              <a:gd name="connsiteY39" fmla="*/ 185737 h 690562"/>
              <a:gd name="connsiteX40" fmla="*/ 4505325 w 4505325"/>
              <a:gd name="connsiteY40" fmla="*/ 219075 h 690562"/>
              <a:gd name="connsiteX41" fmla="*/ 4495800 w 4505325"/>
              <a:gd name="connsiteY41" fmla="*/ 247650 h 690562"/>
              <a:gd name="connsiteX42" fmla="*/ 4452938 w 4505325"/>
              <a:gd name="connsiteY42" fmla="*/ 290512 h 690562"/>
              <a:gd name="connsiteX43" fmla="*/ 4395788 w 4505325"/>
              <a:gd name="connsiteY43" fmla="*/ 309562 h 690562"/>
              <a:gd name="connsiteX44" fmla="*/ 4324350 w 4505325"/>
              <a:gd name="connsiteY44" fmla="*/ 314325 h 690562"/>
              <a:gd name="connsiteX45" fmla="*/ 4214813 w 4505325"/>
              <a:gd name="connsiteY45" fmla="*/ 304800 h 690562"/>
              <a:gd name="connsiteX46" fmla="*/ 4114800 w 4505325"/>
              <a:gd name="connsiteY46" fmla="*/ 290512 h 690562"/>
              <a:gd name="connsiteX47" fmla="*/ 3805238 w 4505325"/>
              <a:gd name="connsiteY47" fmla="*/ 266700 h 690562"/>
              <a:gd name="connsiteX48" fmla="*/ 3586163 w 4505325"/>
              <a:gd name="connsiteY48" fmla="*/ 266700 h 690562"/>
              <a:gd name="connsiteX49" fmla="*/ 3290888 w 4505325"/>
              <a:gd name="connsiteY49" fmla="*/ 280987 h 690562"/>
              <a:gd name="connsiteX50" fmla="*/ 2714625 w 4505325"/>
              <a:gd name="connsiteY50" fmla="*/ 333375 h 690562"/>
              <a:gd name="connsiteX51" fmla="*/ 2276475 w 4505325"/>
              <a:gd name="connsiteY51" fmla="*/ 390525 h 690562"/>
              <a:gd name="connsiteX52" fmla="*/ 1914525 w 4505325"/>
              <a:gd name="connsiteY52" fmla="*/ 419100 h 690562"/>
              <a:gd name="connsiteX53" fmla="*/ 1543050 w 4505325"/>
              <a:gd name="connsiteY53" fmla="*/ 485775 h 69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505325" h="690562">
                <a:moveTo>
                  <a:pt x="1543050" y="485775"/>
                </a:moveTo>
                <a:lnTo>
                  <a:pt x="1185863" y="552450"/>
                </a:lnTo>
                <a:lnTo>
                  <a:pt x="957263" y="604837"/>
                </a:lnTo>
                <a:lnTo>
                  <a:pt x="762000" y="661987"/>
                </a:lnTo>
                <a:lnTo>
                  <a:pt x="700088" y="681037"/>
                </a:lnTo>
                <a:lnTo>
                  <a:pt x="623888" y="690562"/>
                </a:lnTo>
                <a:lnTo>
                  <a:pt x="542925" y="676275"/>
                </a:lnTo>
                <a:lnTo>
                  <a:pt x="495300" y="661987"/>
                </a:lnTo>
                <a:lnTo>
                  <a:pt x="400050" y="619125"/>
                </a:lnTo>
                <a:lnTo>
                  <a:pt x="285750" y="538162"/>
                </a:lnTo>
                <a:lnTo>
                  <a:pt x="161925" y="423862"/>
                </a:lnTo>
                <a:lnTo>
                  <a:pt x="95250" y="347662"/>
                </a:lnTo>
                <a:lnTo>
                  <a:pt x="23813" y="252412"/>
                </a:lnTo>
                <a:lnTo>
                  <a:pt x="9525" y="233362"/>
                </a:lnTo>
                <a:lnTo>
                  <a:pt x="0" y="204787"/>
                </a:lnTo>
                <a:lnTo>
                  <a:pt x="4763" y="190500"/>
                </a:lnTo>
                <a:lnTo>
                  <a:pt x="33338" y="180975"/>
                </a:lnTo>
                <a:lnTo>
                  <a:pt x="90488" y="209550"/>
                </a:lnTo>
                <a:lnTo>
                  <a:pt x="214313" y="285750"/>
                </a:lnTo>
                <a:lnTo>
                  <a:pt x="338138" y="342900"/>
                </a:lnTo>
                <a:lnTo>
                  <a:pt x="447675" y="381000"/>
                </a:lnTo>
                <a:lnTo>
                  <a:pt x="514350" y="395287"/>
                </a:lnTo>
                <a:lnTo>
                  <a:pt x="652463" y="400050"/>
                </a:lnTo>
                <a:lnTo>
                  <a:pt x="1104900" y="342900"/>
                </a:lnTo>
                <a:lnTo>
                  <a:pt x="1781175" y="242887"/>
                </a:lnTo>
                <a:lnTo>
                  <a:pt x="2347913" y="171450"/>
                </a:lnTo>
                <a:lnTo>
                  <a:pt x="2495550" y="171450"/>
                </a:lnTo>
                <a:lnTo>
                  <a:pt x="2943225" y="114300"/>
                </a:lnTo>
                <a:lnTo>
                  <a:pt x="3438525" y="61912"/>
                </a:lnTo>
                <a:lnTo>
                  <a:pt x="3667125" y="42862"/>
                </a:lnTo>
                <a:lnTo>
                  <a:pt x="3890963" y="33337"/>
                </a:lnTo>
                <a:lnTo>
                  <a:pt x="3943350" y="19050"/>
                </a:lnTo>
                <a:lnTo>
                  <a:pt x="3986213" y="0"/>
                </a:lnTo>
                <a:lnTo>
                  <a:pt x="4019550" y="0"/>
                </a:lnTo>
                <a:lnTo>
                  <a:pt x="4162425" y="28575"/>
                </a:lnTo>
                <a:lnTo>
                  <a:pt x="4262438" y="61912"/>
                </a:lnTo>
                <a:lnTo>
                  <a:pt x="4381500" y="104775"/>
                </a:lnTo>
                <a:lnTo>
                  <a:pt x="4443413" y="138112"/>
                </a:lnTo>
                <a:lnTo>
                  <a:pt x="4481513" y="166687"/>
                </a:lnTo>
                <a:lnTo>
                  <a:pt x="4495800" y="185737"/>
                </a:lnTo>
                <a:lnTo>
                  <a:pt x="4505325" y="219075"/>
                </a:lnTo>
                <a:lnTo>
                  <a:pt x="4495800" y="247650"/>
                </a:lnTo>
                <a:lnTo>
                  <a:pt x="4452938" y="290512"/>
                </a:lnTo>
                <a:lnTo>
                  <a:pt x="4395788" y="309562"/>
                </a:lnTo>
                <a:lnTo>
                  <a:pt x="4324350" y="314325"/>
                </a:lnTo>
                <a:lnTo>
                  <a:pt x="4214813" y="304800"/>
                </a:lnTo>
                <a:lnTo>
                  <a:pt x="4114800" y="290512"/>
                </a:lnTo>
                <a:lnTo>
                  <a:pt x="3805238" y="266700"/>
                </a:lnTo>
                <a:lnTo>
                  <a:pt x="3586163" y="266700"/>
                </a:lnTo>
                <a:lnTo>
                  <a:pt x="3290888" y="280987"/>
                </a:lnTo>
                <a:lnTo>
                  <a:pt x="2714625" y="333375"/>
                </a:lnTo>
                <a:lnTo>
                  <a:pt x="2276475" y="390525"/>
                </a:lnTo>
                <a:lnTo>
                  <a:pt x="1914525" y="419100"/>
                </a:lnTo>
                <a:lnTo>
                  <a:pt x="1543050" y="4857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5F600F2E-4CF2-40FC-9289-97E6D3A9DA16}"/>
              </a:ext>
            </a:extLst>
          </p:cNvPr>
          <p:cNvSpPr/>
          <p:nvPr/>
        </p:nvSpPr>
        <p:spPr>
          <a:xfrm>
            <a:off x="5567364" y="2566988"/>
            <a:ext cx="695325" cy="842962"/>
          </a:xfrm>
          <a:custGeom>
            <a:avLst/>
            <a:gdLst>
              <a:gd name="connsiteX0" fmla="*/ 183356 w 695325"/>
              <a:gd name="connsiteY0" fmla="*/ 514350 h 842962"/>
              <a:gd name="connsiteX1" fmla="*/ 230981 w 695325"/>
              <a:gd name="connsiteY1" fmla="*/ 409575 h 842962"/>
              <a:gd name="connsiteX2" fmla="*/ 278606 w 695325"/>
              <a:gd name="connsiteY2" fmla="*/ 285750 h 842962"/>
              <a:gd name="connsiteX3" fmla="*/ 292893 w 695325"/>
              <a:gd name="connsiteY3" fmla="*/ 233362 h 842962"/>
              <a:gd name="connsiteX4" fmla="*/ 297656 w 695325"/>
              <a:gd name="connsiteY4" fmla="*/ 209550 h 842962"/>
              <a:gd name="connsiteX5" fmla="*/ 295275 w 695325"/>
              <a:gd name="connsiteY5" fmla="*/ 183356 h 842962"/>
              <a:gd name="connsiteX6" fmla="*/ 285750 w 695325"/>
              <a:gd name="connsiteY6" fmla="*/ 147637 h 842962"/>
              <a:gd name="connsiteX7" fmla="*/ 276225 w 695325"/>
              <a:gd name="connsiteY7" fmla="*/ 130968 h 842962"/>
              <a:gd name="connsiteX8" fmla="*/ 238125 w 695325"/>
              <a:gd name="connsiteY8" fmla="*/ 88106 h 842962"/>
              <a:gd name="connsiteX9" fmla="*/ 204787 w 695325"/>
              <a:gd name="connsiteY9" fmla="*/ 50006 h 842962"/>
              <a:gd name="connsiteX10" fmla="*/ 147637 w 695325"/>
              <a:gd name="connsiteY10" fmla="*/ 0 h 842962"/>
              <a:gd name="connsiteX11" fmla="*/ 497681 w 695325"/>
              <a:gd name="connsiteY11" fmla="*/ 7143 h 842962"/>
              <a:gd name="connsiteX12" fmla="*/ 557212 w 695325"/>
              <a:gd name="connsiteY12" fmla="*/ 45243 h 842962"/>
              <a:gd name="connsiteX13" fmla="*/ 590550 w 695325"/>
              <a:gd name="connsiteY13" fmla="*/ 59531 h 842962"/>
              <a:gd name="connsiteX14" fmla="*/ 635793 w 695325"/>
              <a:gd name="connsiteY14" fmla="*/ 88106 h 842962"/>
              <a:gd name="connsiteX15" fmla="*/ 664368 w 695325"/>
              <a:gd name="connsiteY15" fmla="*/ 107156 h 842962"/>
              <a:gd name="connsiteX16" fmla="*/ 681037 w 695325"/>
              <a:gd name="connsiteY16" fmla="*/ 128587 h 842962"/>
              <a:gd name="connsiteX17" fmla="*/ 692943 w 695325"/>
              <a:gd name="connsiteY17" fmla="*/ 157162 h 842962"/>
              <a:gd name="connsiteX18" fmla="*/ 695325 w 695325"/>
              <a:gd name="connsiteY18" fmla="*/ 188118 h 842962"/>
              <a:gd name="connsiteX19" fmla="*/ 688181 w 695325"/>
              <a:gd name="connsiteY19" fmla="*/ 209550 h 842962"/>
              <a:gd name="connsiteX20" fmla="*/ 666750 w 695325"/>
              <a:gd name="connsiteY20" fmla="*/ 230981 h 842962"/>
              <a:gd name="connsiteX21" fmla="*/ 642937 w 695325"/>
              <a:gd name="connsiteY21" fmla="*/ 245268 h 842962"/>
              <a:gd name="connsiteX22" fmla="*/ 614362 w 695325"/>
              <a:gd name="connsiteY22" fmla="*/ 254793 h 842962"/>
              <a:gd name="connsiteX23" fmla="*/ 592931 w 695325"/>
              <a:gd name="connsiteY23" fmla="*/ 273843 h 842962"/>
              <a:gd name="connsiteX24" fmla="*/ 564356 w 695325"/>
              <a:gd name="connsiteY24" fmla="*/ 307181 h 842962"/>
              <a:gd name="connsiteX25" fmla="*/ 545306 w 695325"/>
              <a:gd name="connsiteY25" fmla="*/ 342900 h 842962"/>
              <a:gd name="connsiteX26" fmla="*/ 526256 w 695325"/>
              <a:gd name="connsiteY26" fmla="*/ 373856 h 842962"/>
              <a:gd name="connsiteX27" fmla="*/ 328612 w 695325"/>
              <a:gd name="connsiteY27" fmla="*/ 600075 h 842962"/>
              <a:gd name="connsiteX28" fmla="*/ 192881 w 695325"/>
              <a:gd name="connsiteY28" fmla="*/ 742950 h 842962"/>
              <a:gd name="connsiteX29" fmla="*/ 180975 w 695325"/>
              <a:gd name="connsiteY29" fmla="*/ 766762 h 842962"/>
              <a:gd name="connsiteX30" fmla="*/ 185737 w 695325"/>
              <a:gd name="connsiteY30" fmla="*/ 819150 h 842962"/>
              <a:gd name="connsiteX31" fmla="*/ 0 w 695325"/>
              <a:gd name="connsiteY31" fmla="*/ 842962 h 842962"/>
              <a:gd name="connsiteX32" fmla="*/ 16668 w 695325"/>
              <a:gd name="connsiteY32" fmla="*/ 790575 h 842962"/>
              <a:gd name="connsiteX33" fmla="*/ 69056 w 695325"/>
              <a:gd name="connsiteY33" fmla="*/ 707231 h 842962"/>
              <a:gd name="connsiteX34" fmla="*/ 183356 w 695325"/>
              <a:gd name="connsiteY34" fmla="*/ 514350 h 84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95325" h="842962">
                <a:moveTo>
                  <a:pt x="183356" y="514350"/>
                </a:moveTo>
                <a:lnTo>
                  <a:pt x="230981" y="409575"/>
                </a:lnTo>
                <a:lnTo>
                  <a:pt x="278606" y="285750"/>
                </a:lnTo>
                <a:lnTo>
                  <a:pt x="292893" y="233362"/>
                </a:lnTo>
                <a:lnTo>
                  <a:pt x="297656" y="209550"/>
                </a:lnTo>
                <a:lnTo>
                  <a:pt x="295275" y="183356"/>
                </a:lnTo>
                <a:lnTo>
                  <a:pt x="285750" y="147637"/>
                </a:lnTo>
                <a:lnTo>
                  <a:pt x="276225" y="130968"/>
                </a:lnTo>
                <a:lnTo>
                  <a:pt x="238125" y="88106"/>
                </a:lnTo>
                <a:lnTo>
                  <a:pt x="204787" y="50006"/>
                </a:lnTo>
                <a:lnTo>
                  <a:pt x="147637" y="0"/>
                </a:lnTo>
                <a:lnTo>
                  <a:pt x="497681" y="7143"/>
                </a:lnTo>
                <a:lnTo>
                  <a:pt x="557212" y="45243"/>
                </a:lnTo>
                <a:lnTo>
                  <a:pt x="590550" y="59531"/>
                </a:lnTo>
                <a:lnTo>
                  <a:pt x="635793" y="88106"/>
                </a:lnTo>
                <a:lnTo>
                  <a:pt x="664368" y="107156"/>
                </a:lnTo>
                <a:lnTo>
                  <a:pt x="681037" y="128587"/>
                </a:lnTo>
                <a:lnTo>
                  <a:pt x="692943" y="157162"/>
                </a:lnTo>
                <a:lnTo>
                  <a:pt x="695325" y="188118"/>
                </a:lnTo>
                <a:lnTo>
                  <a:pt x="688181" y="209550"/>
                </a:lnTo>
                <a:lnTo>
                  <a:pt x="666750" y="230981"/>
                </a:lnTo>
                <a:lnTo>
                  <a:pt x="642937" y="245268"/>
                </a:lnTo>
                <a:lnTo>
                  <a:pt x="614362" y="254793"/>
                </a:lnTo>
                <a:lnTo>
                  <a:pt x="592931" y="273843"/>
                </a:lnTo>
                <a:lnTo>
                  <a:pt x="564356" y="307181"/>
                </a:lnTo>
                <a:lnTo>
                  <a:pt x="545306" y="342900"/>
                </a:lnTo>
                <a:lnTo>
                  <a:pt x="526256" y="373856"/>
                </a:lnTo>
                <a:lnTo>
                  <a:pt x="328612" y="600075"/>
                </a:lnTo>
                <a:lnTo>
                  <a:pt x="192881" y="742950"/>
                </a:lnTo>
                <a:lnTo>
                  <a:pt x="180975" y="766762"/>
                </a:lnTo>
                <a:lnTo>
                  <a:pt x="185737" y="819150"/>
                </a:lnTo>
                <a:lnTo>
                  <a:pt x="0" y="842962"/>
                </a:lnTo>
                <a:lnTo>
                  <a:pt x="16668" y="790575"/>
                </a:lnTo>
                <a:lnTo>
                  <a:pt x="69056" y="707231"/>
                </a:lnTo>
                <a:lnTo>
                  <a:pt x="183356" y="5143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67AAC010-7622-41B5-AE04-CBE568F1368B}"/>
              </a:ext>
            </a:extLst>
          </p:cNvPr>
          <p:cNvSpPr/>
          <p:nvPr/>
        </p:nvSpPr>
        <p:spPr>
          <a:xfrm rot="16200000">
            <a:off x="4853782" y="3432969"/>
            <a:ext cx="2755900" cy="2163763"/>
          </a:xfrm>
          <a:custGeom>
            <a:avLst/>
            <a:gdLst>
              <a:gd name="connsiteX0" fmla="*/ 1601234 w 2755612"/>
              <a:gd name="connsiteY0" fmla="*/ 1849488 h 2163942"/>
              <a:gd name="connsiteX1" fmla="*/ 1828800 w 2755612"/>
              <a:gd name="connsiteY1" fmla="*/ 1853625 h 2163942"/>
              <a:gd name="connsiteX2" fmla="*/ 2019127 w 2755612"/>
              <a:gd name="connsiteY2" fmla="*/ 1853625 h 2163942"/>
              <a:gd name="connsiteX3" fmla="*/ 2395645 w 2755612"/>
              <a:gd name="connsiteY3" fmla="*/ 1853625 h 2163942"/>
              <a:gd name="connsiteX4" fmla="*/ 2453571 w 2755612"/>
              <a:gd name="connsiteY4" fmla="*/ 1832937 h 2163942"/>
              <a:gd name="connsiteX5" fmla="*/ 2490809 w 2755612"/>
              <a:gd name="connsiteY5" fmla="*/ 1799837 h 2163942"/>
              <a:gd name="connsiteX6" fmla="*/ 2507359 w 2755612"/>
              <a:gd name="connsiteY6" fmla="*/ 1758461 h 2163942"/>
              <a:gd name="connsiteX7" fmla="*/ 2507359 w 2755612"/>
              <a:gd name="connsiteY7" fmla="*/ 1642610 h 2163942"/>
              <a:gd name="connsiteX8" fmla="*/ 2494946 w 2755612"/>
              <a:gd name="connsiteY8" fmla="*/ 1357118 h 2163942"/>
              <a:gd name="connsiteX9" fmla="*/ 2457708 w 2755612"/>
              <a:gd name="connsiteY9" fmla="*/ 926813 h 2163942"/>
              <a:gd name="connsiteX10" fmla="*/ 2408058 w 2755612"/>
              <a:gd name="connsiteY10" fmla="*/ 583395 h 2163942"/>
              <a:gd name="connsiteX11" fmla="*/ 2325307 w 2755612"/>
              <a:gd name="connsiteY11" fmla="*/ 103439 h 2163942"/>
              <a:gd name="connsiteX12" fmla="*/ 2494946 w 2755612"/>
              <a:gd name="connsiteY12" fmla="*/ 0 h 2163942"/>
              <a:gd name="connsiteX13" fmla="*/ 2515634 w 2755612"/>
              <a:gd name="connsiteY13" fmla="*/ 41375 h 2163942"/>
              <a:gd name="connsiteX14" fmla="*/ 2532184 w 2755612"/>
              <a:gd name="connsiteY14" fmla="*/ 434443 h 2163942"/>
              <a:gd name="connsiteX15" fmla="*/ 2569422 w 2755612"/>
              <a:gd name="connsiteY15" fmla="*/ 633046 h 2163942"/>
              <a:gd name="connsiteX16" fmla="*/ 2627348 w 2755612"/>
              <a:gd name="connsiteY16" fmla="*/ 984738 h 2163942"/>
              <a:gd name="connsiteX17" fmla="*/ 2656311 w 2755612"/>
              <a:gd name="connsiteY17" fmla="*/ 1179204 h 2163942"/>
              <a:gd name="connsiteX18" fmla="*/ 2697687 w 2755612"/>
              <a:gd name="connsiteY18" fmla="*/ 1514346 h 2163942"/>
              <a:gd name="connsiteX19" fmla="*/ 2710099 w 2755612"/>
              <a:gd name="connsiteY19" fmla="*/ 1642610 h 2163942"/>
              <a:gd name="connsiteX20" fmla="*/ 2739062 w 2755612"/>
              <a:gd name="connsiteY20" fmla="*/ 1741911 h 2163942"/>
              <a:gd name="connsiteX21" fmla="*/ 2755612 w 2755612"/>
              <a:gd name="connsiteY21" fmla="*/ 1803975 h 2163942"/>
              <a:gd name="connsiteX22" fmla="*/ 2755612 w 2755612"/>
              <a:gd name="connsiteY22" fmla="*/ 1841213 h 2163942"/>
              <a:gd name="connsiteX23" fmla="*/ 2734925 w 2755612"/>
              <a:gd name="connsiteY23" fmla="*/ 1899138 h 2163942"/>
              <a:gd name="connsiteX24" fmla="*/ 2672861 w 2755612"/>
              <a:gd name="connsiteY24" fmla="*/ 1986027 h 2163942"/>
              <a:gd name="connsiteX25" fmla="*/ 2594248 w 2755612"/>
              <a:gd name="connsiteY25" fmla="*/ 2077053 h 2163942"/>
              <a:gd name="connsiteX26" fmla="*/ 2540460 w 2755612"/>
              <a:gd name="connsiteY26" fmla="*/ 2126704 h 2163942"/>
              <a:gd name="connsiteX27" fmla="*/ 2503222 w 2755612"/>
              <a:gd name="connsiteY27" fmla="*/ 2147392 h 2163942"/>
              <a:gd name="connsiteX28" fmla="*/ 2470121 w 2755612"/>
              <a:gd name="connsiteY28" fmla="*/ 2159804 h 2163942"/>
              <a:gd name="connsiteX29" fmla="*/ 2437021 w 2755612"/>
              <a:gd name="connsiteY29" fmla="*/ 2163942 h 2163942"/>
              <a:gd name="connsiteX30" fmla="*/ 2408058 w 2755612"/>
              <a:gd name="connsiteY30" fmla="*/ 2155667 h 2163942"/>
              <a:gd name="connsiteX31" fmla="*/ 2387370 w 2755612"/>
              <a:gd name="connsiteY31" fmla="*/ 2139117 h 2163942"/>
              <a:gd name="connsiteX32" fmla="*/ 2345994 w 2755612"/>
              <a:gd name="connsiteY32" fmla="*/ 2118429 h 2163942"/>
              <a:gd name="connsiteX33" fmla="*/ 2312894 w 2755612"/>
              <a:gd name="connsiteY33" fmla="*/ 2106016 h 2163942"/>
              <a:gd name="connsiteX34" fmla="*/ 2197042 w 2755612"/>
              <a:gd name="connsiteY34" fmla="*/ 2097741 h 2163942"/>
              <a:gd name="connsiteX35" fmla="*/ 1232992 w 2755612"/>
              <a:gd name="connsiteY35" fmla="*/ 2089466 h 2163942"/>
              <a:gd name="connsiteX36" fmla="*/ 388930 w 2755612"/>
              <a:gd name="connsiteY36" fmla="*/ 2085328 h 2163942"/>
              <a:gd name="connsiteX37" fmla="*/ 182052 w 2755612"/>
              <a:gd name="connsiteY37" fmla="*/ 2093604 h 2163942"/>
              <a:gd name="connsiteX38" fmla="*/ 148952 w 2755612"/>
              <a:gd name="connsiteY38" fmla="*/ 2093604 h 2163942"/>
              <a:gd name="connsiteX39" fmla="*/ 78613 w 2755612"/>
              <a:gd name="connsiteY39" fmla="*/ 2072916 h 2163942"/>
              <a:gd name="connsiteX40" fmla="*/ 28963 w 2755612"/>
              <a:gd name="connsiteY40" fmla="*/ 2043953 h 2163942"/>
              <a:gd name="connsiteX41" fmla="*/ 12412 w 2755612"/>
              <a:gd name="connsiteY41" fmla="*/ 2023265 h 2163942"/>
              <a:gd name="connsiteX42" fmla="*/ 4137 w 2755612"/>
              <a:gd name="connsiteY42" fmla="*/ 1998440 h 2163942"/>
              <a:gd name="connsiteX43" fmla="*/ 0 w 2755612"/>
              <a:gd name="connsiteY43" fmla="*/ 1969477 h 2163942"/>
              <a:gd name="connsiteX44" fmla="*/ 12412 w 2755612"/>
              <a:gd name="connsiteY44" fmla="*/ 1919826 h 2163942"/>
              <a:gd name="connsiteX45" fmla="*/ 49650 w 2755612"/>
              <a:gd name="connsiteY45" fmla="*/ 1878451 h 2163942"/>
              <a:gd name="connsiteX46" fmla="*/ 99301 w 2755612"/>
              <a:gd name="connsiteY46" fmla="*/ 1853625 h 2163942"/>
              <a:gd name="connsiteX47" fmla="*/ 157227 w 2755612"/>
              <a:gd name="connsiteY47" fmla="*/ 1845350 h 2163942"/>
              <a:gd name="connsiteX48" fmla="*/ 285491 w 2755612"/>
              <a:gd name="connsiteY48" fmla="*/ 1849488 h 2163942"/>
              <a:gd name="connsiteX49" fmla="*/ 508919 w 2755612"/>
              <a:gd name="connsiteY49" fmla="*/ 1849488 h 2163942"/>
              <a:gd name="connsiteX50" fmla="*/ 1108865 w 2755612"/>
              <a:gd name="connsiteY50" fmla="*/ 1853625 h 2163942"/>
              <a:gd name="connsiteX51" fmla="*/ 1324018 w 2755612"/>
              <a:gd name="connsiteY51" fmla="*/ 1853625 h 2163942"/>
              <a:gd name="connsiteX52" fmla="*/ 1601234 w 2755612"/>
              <a:gd name="connsiteY52" fmla="*/ 1849488 h 2163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55612" h="2163942">
                <a:moveTo>
                  <a:pt x="1601234" y="1849488"/>
                </a:moveTo>
                <a:lnTo>
                  <a:pt x="1828800" y="1853625"/>
                </a:lnTo>
                <a:lnTo>
                  <a:pt x="2019127" y="1853625"/>
                </a:lnTo>
                <a:lnTo>
                  <a:pt x="2395645" y="1853625"/>
                </a:lnTo>
                <a:lnTo>
                  <a:pt x="2453571" y="1832937"/>
                </a:lnTo>
                <a:lnTo>
                  <a:pt x="2490809" y="1799837"/>
                </a:lnTo>
                <a:lnTo>
                  <a:pt x="2507359" y="1758461"/>
                </a:lnTo>
                <a:lnTo>
                  <a:pt x="2507359" y="1642610"/>
                </a:lnTo>
                <a:lnTo>
                  <a:pt x="2494946" y="1357118"/>
                </a:lnTo>
                <a:lnTo>
                  <a:pt x="2457708" y="926813"/>
                </a:lnTo>
                <a:lnTo>
                  <a:pt x="2408058" y="583395"/>
                </a:lnTo>
                <a:lnTo>
                  <a:pt x="2325307" y="103439"/>
                </a:lnTo>
                <a:lnTo>
                  <a:pt x="2494946" y="0"/>
                </a:lnTo>
                <a:lnTo>
                  <a:pt x="2515634" y="41375"/>
                </a:lnTo>
                <a:lnTo>
                  <a:pt x="2532184" y="434443"/>
                </a:lnTo>
                <a:lnTo>
                  <a:pt x="2569422" y="633046"/>
                </a:lnTo>
                <a:lnTo>
                  <a:pt x="2627348" y="984738"/>
                </a:lnTo>
                <a:lnTo>
                  <a:pt x="2656311" y="1179204"/>
                </a:lnTo>
                <a:lnTo>
                  <a:pt x="2697687" y="1514346"/>
                </a:lnTo>
                <a:lnTo>
                  <a:pt x="2710099" y="1642610"/>
                </a:lnTo>
                <a:lnTo>
                  <a:pt x="2739062" y="1741911"/>
                </a:lnTo>
                <a:lnTo>
                  <a:pt x="2755612" y="1803975"/>
                </a:lnTo>
                <a:lnTo>
                  <a:pt x="2755612" y="1841213"/>
                </a:lnTo>
                <a:lnTo>
                  <a:pt x="2734925" y="1899138"/>
                </a:lnTo>
                <a:lnTo>
                  <a:pt x="2672861" y="1986027"/>
                </a:lnTo>
                <a:lnTo>
                  <a:pt x="2594248" y="2077053"/>
                </a:lnTo>
                <a:lnTo>
                  <a:pt x="2540460" y="2126704"/>
                </a:lnTo>
                <a:lnTo>
                  <a:pt x="2503222" y="2147392"/>
                </a:lnTo>
                <a:lnTo>
                  <a:pt x="2470121" y="2159804"/>
                </a:lnTo>
                <a:lnTo>
                  <a:pt x="2437021" y="2163942"/>
                </a:lnTo>
                <a:lnTo>
                  <a:pt x="2408058" y="2155667"/>
                </a:lnTo>
                <a:lnTo>
                  <a:pt x="2387370" y="2139117"/>
                </a:lnTo>
                <a:lnTo>
                  <a:pt x="2345994" y="2118429"/>
                </a:lnTo>
                <a:lnTo>
                  <a:pt x="2312894" y="2106016"/>
                </a:lnTo>
                <a:lnTo>
                  <a:pt x="2197042" y="2097741"/>
                </a:lnTo>
                <a:lnTo>
                  <a:pt x="1232992" y="2089466"/>
                </a:lnTo>
                <a:lnTo>
                  <a:pt x="388930" y="2085328"/>
                </a:lnTo>
                <a:lnTo>
                  <a:pt x="182052" y="2093604"/>
                </a:lnTo>
                <a:lnTo>
                  <a:pt x="148952" y="2093604"/>
                </a:lnTo>
                <a:lnTo>
                  <a:pt x="78613" y="2072916"/>
                </a:lnTo>
                <a:lnTo>
                  <a:pt x="28963" y="2043953"/>
                </a:lnTo>
                <a:lnTo>
                  <a:pt x="12412" y="2023265"/>
                </a:lnTo>
                <a:lnTo>
                  <a:pt x="4137" y="1998440"/>
                </a:lnTo>
                <a:lnTo>
                  <a:pt x="0" y="1969477"/>
                </a:lnTo>
                <a:lnTo>
                  <a:pt x="12412" y="1919826"/>
                </a:lnTo>
                <a:lnTo>
                  <a:pt x="49650" y="1878451"/>
                </a:lnTo>
                <a:lnTo>
                  <a:pt x="99301" y="1853625"/>
                </a:lnTo>
                <a:lnTo>
                  <a:pt x="157227" y="1845350"/>
                </a:lnTo>
                <a:lnTo>
                  <a:pt x="285491" y="1849488"/>
                </a:lnTo>
                <a:lnTo>
                  <a:pt x="508919" y="1849488"/>
                </a:lnTo>
                <a:lnTo>
                  <a:pt x="1108865" y="1853625"/>
                </a:lnTo>
                <a:lnTo>
                  <a:pt x="1324018" y="1853625"/>
                </a:lnTo>
                <a:lnTo>
                  <a:pt x="1601234" y="184948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E0883C08-EA33-498E-816D-6C16640FBF1F}"/>
              </a:ext>
            </a:extLst>
          </p:cNvPr>
          <p:cNvSpPr/>
          <p:nvPr/>
        </p:nvSpPr>
        <p:spPr>
          <a:xfrm>
            <a:off x="5175250" y="3894139"/>
            <a:ext cx="1925638" cy="352425"/>
          </a:xfrm>
          <a:custGeom>
            <a:avLst/>
            <a:gdLst>
              <a:gd name="connsiteX0" fmla="*/ 478632 w 1926432"/>
              <a:gd name="connsiteY0" fmla="*/ 292894 h 352425"/>
              <a:gd name="connsiteX1" fmla="*/ 109538 w 1926432"/>
              <a:gd name="connsiteY1" fmla="*/ 342900 h 352425"/>
              <a:gd name="connsiteX2" fmla="*/ 52388 w 1926432"/>
              <a:gd name="connsiteY2" fmla="*/ 352425 h 352425"/>
              <a:gd name="connsiteX3" fmla="*/ 0 w 1926432"/>
              <a:gd name="connsiteY3" fmla="*/ 159544 h 352425"/>
              <a:gd name="connsiteX4" fmla="*/ 114300 w 1926432"/>
              <a:gd name="connsiteY4" fmla="*/ 161925 h 352425"/>
              <a:gd name="connsiteX5" fmla="*/ 373857 w 1926432"/>
              <a:gd name="connsiteY5" fmla="*/ 130969 h 352425"/>
              <a:gd name="connsiteX6" fmla="*/ 814388 w 1926432"/>
              <a:gd name="connsiteY6" fmla="*/ 78581 h 352425"/>
              <a:gd name="connsiteX7" fmla="*/ 1176338 w 1926432"/>
              <a:gd name="connsiteY7" fmla="*/ 45244 h 352425"/>
              <a:gd name="connsiteX8" fmla="*/ 1647825 w 1926432"/>
              <a:gd name="connsiteY8" fmla="*/ 9525 h 352425"/>
              <a:gd name="connsiteX9" fmla="*/ 1831182 w 1926432"/>
              <a:gd name="connsiteY9" fmla="*/ 0 h 352425"/>
              <a:gd name="connsiteX10" fmla="*/ 1876425 w 1926432"/>
              <a:gd name="connsiteY10" fmla="*/ 0 h 352425"/>
              <a:gd name="connsiteX11" fmla="*/ 1926432 w 1926432"/>
              <a:gd name="connsiteY11" fmla="*/ 190500 h 352425"/>
              <a:gd name="connsiteX12" fmla="*/ 1833563 w 1926432"/>
              <a:gd name="connsiteY12" fmla="*/ 185737 h 352425"/>
              <a:gd name="connsiteX13" fmla="*/ 1693069 w 1926432"/>
              <a:gd name="connsiteY13" fmla="*/ 185737 h 352425"/>
              <a:gd name="connsiteX14" fmla="*/ 1285875 w 1926432"/>
              <a:gd name="connsiteY14" fmla="*/ 211931 h 352425"/>
              <a:gd name="connsiteX15" fmla="*/ 804863 w 1926432"/>
              <a:gd name="connsiteY15" fmla="*/ 254794 h 352425"/>
              <a:gd name="connsiteX16" fmla="*/ 478632 w 1926432"/>
              <a:gd name="connsiteY16" fmla="*/ 292894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26432" h="352425">
                <a:moveTo>
                  <a:pt x="478632" y="292894"/>
                </a:moveTo>
                <a:lnTo>
                  <a:pt x="109538" y="342900"/>
                </a:lnTo>
                <a:lnTo>
                  <a:pt x="52388" y="352425"/>
                </a:lnTo>
                <a:lnTo>
                  <a:pt x="0" y="159544"/>
                </a:lnTo>
                <a:lnTo>
                  <a:pt x="114300" y="161925"/>
                </a:lnTo>
                <a:lnTo>
                  <a:pt x="373857" y="130969"/>
                </a:lnTo>
                <a:lnTo>
                  <a:pt x="814388" y="78581"/>
                </a:lnTo>
                <a:lnTo>
                  <a:pt x="1176338" y="45244"/>
                </a:lnTo>
                <a:lnTo>
                  <a:pt x="1647825" y="9525"/>
                </a:lnTo>
                <a:lnTo>
                  <a:pt x="1831182" y="0"/>
                </a:lnTo>
                <a:lnTo>
                  <a:pt x="1876425" y="0"/>
                </a:lnTo>
                <a:lnTo>
                  <a:pt x="1926432" y="190500"/>
                </a:lnTo>
                <a:lnTo>
                  <a:pt x="1833563" y="185737"/>
                </a:lnTo>
                <a:lnTo>
                  <a:pt x="1693069" y="185737"/>
                </a:lnTo>
                <a:lnTo>
                  <a:pt x="1285875" y="211931"/>
                </a:lnTo>
                <a:lnTo>
                  <a:pt x="804863" y="254794"/>
                </a:lnTo>
                <a:lnTo>
                  <a:pt x="478632" y="29289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A97D1C32-A494-4C40-B61E-980DEE070D41}"/>
              </a:ext>
            </a:extLst>
          </p:cNvPr>
          <p:cNvSpPr/>
          <p:nvPr/>
        </p:nvSpPr>
        <p:spPr>
          <a:xfrm>
            <a:off x="5189539" y="4581526"/>
            <a:ext cx="1906587" cy="347663"/>
          </a:xfrm>
          <a:custGeom>
            <a:avLst/>
            <a:gdLst>
              <a:gd name="connsiteX0" fmla="*/ 471487 w 1907381"/>
              <a:gd name="connsiteY0" fmla="*/ 304800 h 347663"/>
              <a:gd name="connsiteX1" fmla="*/ 102394 w 1907381"/>
              <a:gd name="connsiteY1" fmla="*/ 342900 h 347663"/>
              <a:gd name="connsiteX2" fmla="*/ 54769 w 1907381"/>
              <a:gd name="connsiteY2" fmla="*/ 347663 h 347663"/>
              <a:gd name="connsiteX3" fmla="*/ 0 w 1907381"/>
              <a:gd name="connsiteY3" fmla="*/ 159544 h 347663"/>
              <a:gd name="connsiteX4" fmla="*/ 97631 w 1907381"/>
              <a:gd name="connsiteY4" fmla="*/ 161925 h 347663"/>
              <a:gd name="connsiteX5" fmla="*/ 390525 w 1907381"/>
              <a:gd name="connsiteY5" fmla="*/ 135731 h 347663"/>
              <a:gd name="connsiteX6" fmla="*/ 952500 w 1907381"/>
              <a:gd name="connsiteY6" fmla="*/ 78581 h 347663"/>
              <a:gd name="connsiteX7" fmla="*/ 1519237 w 1907381"/>
              <a:gd name="connsiteY7" fmla="*/ 30956 h 347663"/>
              <a:gd name="connsiteX8" fmla="*/ 1816894 w 1907381"/>
              <a:gd name="connsiteY8" fmla="*/ 4763 h 347663"/>
              <a:gd name="connsiteX9" fmla="*/ 1854994 w 1907381"/>
              <a:gd name="connsiteY9" fmla="*/ 0 h 347663"/>
              <a:gd name="connsiteX10" fmla="*/ 1907381 w 1907381"/>
              <a:gd name="connsiteY10" fmla="*/ 204788 h 347663"/>
              <a:gd name="connsiteX11" fmla="*/ 1809750 w 1907381"/>
              <a:gd name="connsiteY11" fmla="*/ 192881 h 347663"/>
              <a:gd name="connsiteX12" fmla="*/ 1533525 w 1907381"/>
              <a:gd name="connsiteY12" fmla="*/ 204788 h 347663"/>
              <a:gd name="connsiteX13" fmla="*/ 957262 w 1907381"/>
              <a:gd name="connsiteY13" fmla="*/ 257175 h 347663"/>
              <a:gd name="connsiteX14" fmla="*/ 471487 w 1907381"/>
              <a:gd name="connsiteY14" fmla="*/ 304800 h 3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07381" h="347663">
                <a:moveTo>
                  <a:pt x="471487" y="304800"/>
                </a:moveTo>
                <a:lnTo>
                  <a:pt x="102394" y="342900"/>
                </a:lnTo>
                <a:lnTo>
                  <a:pt x="54769" y="347663"/>
                </a:lnTo>
                <a:lnTo>
                  <a:pt x="0" y="159544"/>
                </a:lnTo>
                <a:lnTo>
                  <a:pt x="97631" y="161925"/>
                </a:lnTo>
                <a:lnTo>
                  <a:pt x="390525" y="135731"/>
                </a:lnTo>
                <a:lnTo>
                  <a:pt x="952500" y="78581"/>
                </a:lnTo>
                <a:lnTo>
                  <a:pt x="1519237" y="30956"/>
                </a:lnTo>
                <a:lnTo>
                  <a:pt x="1816894" y="4763"/>
                </a:lnTo>
                <a:lnTo>
                  <a:pt x="1854994" y="0"/>
                </a:lnTo>
                <a:lnTo>
                  <a:pt x="1907381" y="204788"/>
                </a:lnTo>
                <a:lnTo>
                  <a:pt x="1809750" y="192881"/>
                </a:lnTo>
                <a:lnTo>
                  <a:pt x="1533525" y="204788"/>
                </a:lnTo>
                <a:lnTo>
                  <a:pt x="957262" y="257175"/>
                </a:lnTo>
                <a:lnTo>
                  <a:pt x="471487" y="3048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1EC209E7-6392-466D-836B-D4DE02390E2C}"/>
              </a:ext>
            </a:extLst>
          </p:cNvPr>
          <p:cNvSpPr/>
          <p:nvPr/>
        </p:nvSpPr>
        <p:spPr>
          <a:xfrm>
            <a:off x="5175251" y="5383214"/>
            <a:ext cx="1939925" cy="350837"/>
          </a:xfrm>
          <a:custGeom>
            <a:avLst/>
            <a:gdLst>
              <a:gd name="connsiteX0" fmla="*/ 497682 w 1940719"/>
              <a:gd name="connsiteY0" fmla="*/ 319088 h 350044"/>
              <a:gd name="connsiteX1" fmla="*/ 302419 w 1940719"/>
              <a:gd name="connsiteY1" fmla="*/ 340519 h 350044"/>
              <a:gd name="connsiteX2" fmla="*/ 90488 w 1940719"/>
              <a:gd name="connsiteY2" fmla="*/ 347663 h 350044"/>
              <a:gd name="connsiteX3" fmla="*/ 50007 w 1940719"/>
              <a:gd name="connsiteY3" fmla="*/ 350044 h 350044"/>
              <a:gd name="connsiteX4" fmla="*/ 0 w 1940719"/>
              <a:gd name="connsiteY4" fmla="*/ 128588 h 350044"/>
              <a:gd name="connsiteX5" fmla="*/ 90488 w 1940719"/>
              <a:gd name="connsiteY5" fmla="*/ 150019 h 350044"/>
              <a:gd name="connsiteX6" fmla="*/ 195263 w 1940719"/>
              <a:gd name="connsiteY6" fmla="*/ 166688 h 350044"/>
              <a:gd name="connsiteX7" fmla="*/ 314325 w 1940719"/>
              <a:gd name="connsiteY7" fmla="*/ 169069 h 350044"/>
              <a:gd name="connsiteX8" fmla="*/ 485775 w 1940719"/>
              <a:gd name="connsiteY8" fmla="*/ 150019 h 350044"/>
              <a:gd name="connsiteX9" fmla="*/ 723900 w 1940719"/>
              <a:gd name="connsiteY9" fmla="*/ 111919 h 350044"/>
              <a:gd name="connsiteX10" fmla="*/ 1114425 w 1940719"/>
              <a:gd name="connsiteY10" fmla="*/ 66675 h 350044"/>
              <a:gd name="connsiteX11" fmla="*/ 1531144 w 1940719"/>
              <a:gd name="connsiteY11" fmla="*/ 28575 h 350044"/>
              <a:gd name="connsiteX12" fmla="*/ 1831182 w 1940719"/>
              <a:gd name="connsiteY12" fmla="*/ 4763 h 350044"/>
              <a:gd name="connsiteX13" fmla="*/ 1885950 w 1940719"/>
              <a:gd name="connsiteY13" fmla="*/ 0 h 350044"/>
              <a:gd name="connsiteX14" fmla="*/ 1940719 w 1940719"/>
              <a:gd name="connsiteY14" fmla="*/ 219075 h 350044"/>
              <a:gd name="connsiteX15" fmla="*/ 1821657 w 1940719"/>
              <a:gd name="connsiteY15" fmla="*/ 214313 h 350044"/>
              <a:gd name="connsiteX16" fmla="*/ 1597819 w 1940719"/>
              <a:gd name="connsiteY16" fmla="*/ 221457 h 350044"/>
              <a:gd name="connsiteX17" fmla="*/ 1193007 w 1940719"/>
              <a:gd name="connsiteY17" fmla="*/ 247650 h 350044"/>
              <a:gd name="connsiteX18" fmla="*/ 804863 w 1940719"/>
              <a:gd name="connsiteY18" fmla="*/ 283369 h 350044"/>
              <a:gd name="connsiteX19" fmla="*/ 497682 w 1940719"/>
              <a:gd name="connsiteY19" fmla="*/ 319088 h 35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940719" h="350044">
                <a:moveTo>
                  <a:pt x="497682" y="319088"/>
                </a:moveTo>
                <a:lnTo>
                  <a:pt x="302419" y="340519"/>
                </a:lnTo>
                <a:lnTo>
                  <a:pt x="90488" y="347663"/>
                </a:lnTo>
                <a:lnTo>
                  <a:pt x="50007" y="350044"/>
                </a:lnTo>
                <a:lnTo>
                  <a:pt x="0" y="128588"/>
                </a:lnTo>
                <a:lnTo>
                  <a:pt x="90488" y="150019"/>
                </a:lnTo>
                <a:lnTo>
                  <a:pt x="195263" y="166688"/>
                </a:lnTo>
                <a:lnTo>
                  <a:pt x="314325" y="169069"/>
                </a:lnTo>
                <a:lnTo>
                  <a:pt x="485775" y="150019"/>
                </a:lnTo>
                <a:lnTo>
                  <a:pt x="723900" y="111919"/>
                </a:lnTo>
                <a:lnTo>
                  <a:pt x="1114425" y="66675"/>
                </a:lnTo>
                <a:lnTo>
                  <a:pt x="1531144" y="28575"/>
                </a:lnTo>
                <a:lnTo>
                  <a:pt x="1831182" y="4763"/>
                </a:lnTo>
                <a:lnTo>
                  <a:pt x="1885950" y="0"/>
                </a:lnTo>
                <a:lnTo>
                  <a:pt x="1940719" y="219075"/>
                </a:lnTo>
                <a:lnTo>
                  <a:pt x="1821657" y="214313"/>
                </a:lnTo>
                <a:lnTo>
                  <a:pt x="1597819" y="221457"/>
                </a:lnTo>
                <a:lnTo>
                  <a:pt x="1193007" y="247650"/>
                </a:lnTo>
                <a:lnTo>
                  <a:pt x="804863" y="283369"/>
                </a:lnTo>
                <a:lnTo>
                  <a:pt x="497682" y="31908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43A84F4-0D1E-4D76-9D05-00CAE0A0C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576" y="1305976"/>
            <a:ext cx="4505334" cy="466384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48C711F-BD50-4B06-9D00-300A50721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284" y="1254481"/>
            <a:ext cx="4511431" cy="466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3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0" grpId="0" animBg="1"/>
      <p:bldP spid="9" grpId="0" animBg="1"/>
      <p:bldP spid="11" grpId="0" animBg="1"/>
      <p:bldP spid="22" grpId="0" animBg="1"/>
      <p:bldP spid="12" grpId="0" animBg="1"/>
      <p:bldP spid="13" grpId="0" animBg="1"/>
      <p:bldP spid="14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1D981C2-8016-4243-B632-0F034CDED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333" y="1097078"/>
            <a:ext cx="4505334" cy="466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2433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6485FFA3-982D-48BE-9E2E-71BCA43EC7C3}"/>
              </a:ext>
            </a:extLst>
          </p:cNvPr>
          <p:cNvSpPr/>
          <p:nvPr/>
        </p:nvSpPr>
        <p:spPr>
          <a:xfrm>
            <a:off x="4391026" y="1436689"/>
            <a:ext cx="1046163" cy="496887"/>
          </a:xfrm>
          <a:custGeom>
            <a:avLst/>
            <a:gdLst>
              <a:gd name="connsiteX0" fmla="*/ 359569 w 1045369"/>
              <a:gd name="connsiteY0" fmla="*/ 309562 h 497681"/>
              <a:gd name="connsiteX1" fmla="*/ 228600 w 1045369"/>
              <a:gd name="connsiteY1" fmla="*/ 238125 h 497681"/>
              <a:gd name="connsiteX2" fmla="*/ 164306 w 1045369"/>
              <a:gd name="connsiteY2" fmla="*/ 200025 h 497681"/>
              <a:gd name="connsiteX3" fmla="*/ 95250 w 1045369"/>
              <a:gd name="connsiteY3" fmla="*/ 147637 h 497681"/>
              <a:gd name="connsiteX4" fmla="*/ 40481 w 1045369"/>
              <a:gd name="connsiteY4" fmla="*/ 100012 h 497681"/>
              <a:gd name="connsiteX5" fmla="*/ 19050 w 1045369"/>
              <a:gd name="connsiteY5" fmla="*/ 73819 h 497681"/>
              <a:gd name="connsiteX6" fmla="*/ 2381 w 1045369"/>
              <a:gd name="connsiteY6" fmla="*/ 40481 h 497681"/>
              <a:gd name="connsiteX7" fmla="*/ 0 w 1045369"/>
              <a:gd name="connsiteY7" fmla="*/ 23812 h 497681"/>
              <a:gd name="connsiteX8" fmla="*/ 7144 w 1045369"/>
              <a:gd name="connsiteY8" fmla="*/ 4762 h 497681"/>
              <a:gd name="connsiteX9" fmla="*/ 21431 w 1045369"/>
              <a:gd name="connsiteY9" fmla="*/ 0 h 497681"/>
              <a:gd name="connsiteX10" fmla="*/ 73819 w 1045369"/>
              <a:gd name="connsiteY10" fmla="*/ 11906 h 497681"/>
              <a:gd name="connsiteX11" fmla="*/ 250031 w 1045369"/>
              <a:gd name="connsiteY11" fmla="*/ 76200 h 497681"/>
              <a:gd name="connsiteX12" fmla="*/ 402431 w 1045369"/>
              <a:gd name="connsiteY12" fmla="*/ 121444 h 497681"/>
              <a:gd name="connsiteX13" fmla="*/ 578644 w 1045369"/>
              <a:gd name="connsiteY13" fmla="*/ 161925 h 497681"/>
              <a:gd name="connsiteX14" fmla="*/ 831056 w 1045369"/>
              <a:gd name="connsiteY14" fmla="*/ 200025 h 497681"/>
              <a:gd name="connsiteX15" fmla="*/ 864394 w 1045369"/>
              <a:gd name="connsiteY15" fmla="*/ 204787 h 497681"/>
              <a:gd name="connsiteX16" fmla="*/ 890588 w 1045369"/>
              <a:gd name="connsiteY16" fmla="*/ 214312 h 497681"/>
              <a:gd name="connsiteX17" fmla="*/ 945356 w 1045369"/>
              <a:gd name="connsiteY17" fmla="*/ 254794 h 497681"/>
              <a:gd name="connsiteX18" fmla="*/ 990600 w 1045369"/>
              <a:gd name="connsiteY18" fmla="*/ 288131 h 497681"/>
              <a:gd name="connsiteX19" fmla="*/ 1012031 w 1045369"/>
              <a:gd name="connsiteY19" fmla="*/ 309562 h 497681"/>
              <a:gd name="connsiteX20" fmla="*/ 1033463 w 1045369"/>
              <a:gd name="connsiteY20" fmla="*/ 340519 h 497681"/>
              <a:gd name="connsiteX21" fmla="*/ 1042988 w 1045369"/>
              <a:gd name="connsiteY21" fmla="*/ 359569 h 497681"/>
              <a:gd name="connsiteX22" fmla="*/ 1045369 w 1045369"/>
              <a:gd name="connsiteY22" fmla="*/ 385762 h 497681"/>
              <a:gd name="connsiteX23" fmla="*/ 1033463 w 1045369"/>
              <a:gd name="connsiteY23" fmla="*/ 423862 h 497681"/>
              <a:gd name="connsiteX24" fmla="*/ 1014413 w 1045369"/>
              <a:gd name="connsiteY24" fmla="*/ 447675 h 497681"/>
              <a:gd name="connsiteX25" fmla="*/ 985838 w 1045369"/>
              <a:gd name="connsiteY25" fmla="*/ 471487 h 497681"/>
              <a:gd name="connsiteX26" fmla="*/ 935831 w 1045369"/>
              <a:gd name="connsiteY26" fmla="*/ 492919 h 497681"/>
              <a:gd name="connsiteX27" fmla="*/ 876300 w 1045369"/>
              <a:gd name="connsiteY27" fmla="*/ 497681 h 497681"/>
              <a:gd name="connsiteX28" fmla="*/ 835819 w 1045369"/>
              <a:gd name="connsiteY28" fmla="*/ 495300 h 497681"/>
              <a:gd name="connsiteX29" fmla="*/ 759619 w 1045369"/>
              <a:gd name="connsiteY29" fmla="*/ 481012 h 497681"/>
              <a:gd name="connsiteX30" fmla="*/ 554831 w 1045369"/>
              <a:gd name="connsiteY30" fmla="*/ 411956 h 497681"/>
              <a:gd name="connsiteX31" fmla="*/ 359569 w 1045369"/>
              <a:gd name="connsiteY31" fmla="*/ 309562 h 49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45369" h="497681">
                <a:moveTo>
                  <a:pt x="359569" y="309562"/>
                </a:moveTo>
                <a:lnTo>
                  <a:pt x="228600" y="238125"/>
                </a:lnTo>
                <a:lnTo>
                  <a:pt x="164306" y="200025"/>
                </a:lnTo>
                <a:lnTo>
                  <a:pt x="95250" y="147637"/>
                </a:lnTo>
                <a:lnTo>
                  <a:pt x="40481" y="100012"/>
                </a:lnTo>
                <a:lnTo>
                  <a:pt x="19050" y="73819"/>
                </a:lnTo>
                <a:lnTo>
                  <a:pt x="2381" y="40481"/>
                </a:lnTo>
                <a:lnTo>
                  <a:pt x="0" y="23812"/>
                </a:lnTo>
                <a:lnTo>
                  <a:pt x="7144" y="4762"/>
                </a:lnTo>
                <a:lnTo>
                  <a:pt x="21431" y="0"/>
                </a:lnTo>
                <a:lnTo>
                  <a:pt x="73819" y="11906"/>
                </a:lnTo>
                <a:lnTo>
                  <a:pt x="250031" y="76200"/>
                </a:lnTo>
                <a:lnTo>
                  <a:pt x="402431" y="121444"/>
                </a:lnTo>
                <a:lnTo>
                  <a:pt x="578644" y="161925"/>
                </a:lnTo>
                <a:lnTo>
                  <a:pt x="831056" y="200025"/>
                </a:lnTo>
                <a:lnTo>
                  <a:pt x="864394" y="204787"/>
                </a:lnTo>
                <a:lnTo>
                  <a:pt x="890588" y="214312"/>
                </a:lnTo>
                <a:lnTo>
                  <a:pt x="945356" y="254794"/>
                </a:lnTo>
                <a:lnTo>
                  <a:pt x="990600" y="288131"/>
                </a:lnTo>
                <a:lnTo>
                  <a:pt x="1012031" y="309562"/>
                </a:lnTo>
                <a:lnTo>
                  <a:pt x="1033463" y="340519"/>
                </a:lnTo>
                <a:lnTo>
                  <a:pt x="1042988" y="359569"/>
                </a:lnTo>
                <a:lnTo>
                  <a:pt x="1045369" y="385762"/>
                </a:lnTo>
                <a:lnTo>
                  <a:pt x="1033463" y="423862"/>
                </a:lnTo>
                <a:lnTo>
                  <a:pt x="1014413" y="447675"/>
                </a:lnTo>
                <a:lnTo>
                  <a:pt x="985838" y="471487"/>
                </a:lnTo>
                <a:lnTo>
                  <a:pt x="935831" y="492919"/>
                </a:lnTo>
                <a:lnTo>
                  <a:pt x="876300" y="497681"/>
                </a:lnTo>
                <a:lnTo>
                  <a:pt x="835819" y="495300"/>
                </a:lnTo>
                <a:lnTo>
                  <a:pt x="759619" y="481012"/>
                </a:lnTo>
                <a:lnTo>
                  <a:pt x="554831" y="411956"/>
                </a:lnTo>
                <a:lnTo>
                  <a:pt x="359569" y="30956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8F913B1B-221E-453D-9422-7FAA2777AFC5}"/>
              </a:ext>
            </a:extLst>
          </p:cNvPr>
          <p:cNvSpPr/>
          <p:nvPr/>
        </p:nvSpPr>
        <p:spPr>
          <a:xfrm>
            <a:off x="3729038" y="2263775"/>
            <a:ext cx="2462212" cy="615950"/>
          </a:xfrm>
          <a:custGeom>
            <a:avLst/>
            <a:gdLst>
              <a:gd name="connsiteX0" fmla="*/ 909248 w 2462440"/>
              <a:gd name="connsiteY0" fmla="*/ 497124 h 615610"/>
              <a:gd name="connsiteX1" fmla="*/ 525458 w 2462440"/>
              <a:gd name="connsiteY1" fmla="*/ 582125 h 615610"/>
              <a:gd name="connsiteX2" fmla="*/ 419851 w 2462440"/>
              <a:gd name="connsiteY2" fmla="*/ 610459 h 615610"/>
              <a:gd name="connsiteX3" fmla="*/ 396669 w 2462440"/>
              <a:gd name="connsiteY3" fmla="*/ 615610 h 615610"/>
              <a:gd name="connsiteX4" fmla="*/ 363184 w 2462440"/>
              <a:gd name="connsiteY4" fmla="*/ 610459 h 615610"/>
              <a:gd name="connsiteX5" fmla="*/ 324547 w 2462440"/>
              <a:gd name="connsiteY5" fmla="*/ 597580 h 615610"/>
              <a:gd name="connsiteX6" fmla="*/ 213789 w 2462440"/>
              <a:gd name="connsiteY6" fmla="*/ 515155 h 615610"/>
              <a:gd name="connsiteX7" fmla="*/ 108182 w 2462440"/>
              <a:gd name="connsiteY7" fmla="*/ 419851 h 615610"/>
              <a:gd name="connsiteX8" fmla="*/ 64394 w 2462440"/>
              <a:gd name="connsiteY8" fmla="*/ 373487 h 615610"/>
              <a:gd name="connsiteX9" fmla="*/ 30909 w 2462440"/>
              <a:gd name="connsiteY9" fmla="*/ 314244 h 615610"/>
              <a:gd name="connsiteX10" fmla="*/ 7727 w 2462440"/>
              <a:gd name="connsiteY10" fmla="*/ 260153 h 615610"/>
              <a:gd name="connsiteX11" fmla="*/ 0 w 2462440"/>
              <a:gd name="connsiteY11" fmla="*/ 229244 h 615610"/>
              <a:gd name="connsiteX12" fmla="*/ 2576 w 2462440"/>
              <a:gd name="connsiteY12" fmla="*/ 213789 h 615610"/>
              <a:gd name="connsiteX13" fmla="*/ 12879 w 2462440"/>
              <a:gd name="connsiteY13" fmla="*/ 206062 h 615610"/>
              <a:gd name="connsiteX14" fmla="*/ 48939 w 2462440"/>
              <a:gd name="connsiteY14" fmla="*/ 208638 h 615610"/>
              <a:gd name="connsiteX15" fmla="*/ 79849 w 2462440"/>
              <a:gd name="connsiteY15" fmla="*/ 221517 h 615610"/>
              <a:gd name="connsiteX16" fmla="*/ 108182 w 2462440"/>
              <a:gd name="connsiteY16" fmla="*/ 242123 h 615610"/>
              <a:gd name="connsiteX17" fmla="*/ 121061 w 2462440"/>
              <a:gd name="connsiteY17" fmla="*/ 255002 h 615610"/>
              <a:gd name="connsiteX18" fmla="*/ 139092 w 2462440"/>
              <a:gd name="connsiteY18" fmla="*/ 267880 h 615610"/>
              <a:gd name="connsiteX19" fmla="*/ 195759 w 2462440"/>
              <a:gd name="connsiteY19" fmla="*/ 291062 h 615610"/>
              <a:gd name="connsiteX20" fmla="*/ 329699 w 2462440"/>
              <a:gd name="connsiteY20" fmla="*/ 329699 h 615610"/>
              <a:gd name="connsiteX21" fmla="*/ 370911 w 2462440"/>
              <a:gd name="connsiteY21" fmla="*/ 334851 h 615610"/>
              <a:gd name="connsiteX22" fmla="*/ 394093 w 2462440"/>
              <a:gd name="connsiteY22" fmla="*/ 337426 h 615610"/>
              <a:gd name="connsiteX23" fmla="*/ 463639 w 2462440"/>
              <a:gd name="connsiteY23" fmla="*/ 337426 h 615610"/>
              <a:gd name="connsiteX24" fmla="*/ 896369 w 2462440"/>
              <a:gd name="connsiteY24" fmla="*/ 283335 h 615610"/>
              <a:gd name="connsiteX25" fmla="*/ 1524858 w 2462440"/>
              <a:gd name="connsiteY25" fmla="*/ 177728 h 615610"/>
              <a:gd name="connsiteX26" fmla="*/ 1736072 w 2462440"/>
              <a:gd name="connsiteY26" fmla="*/ 141668 h 615610"/>
              <a:gd name="connsiteX27" fmla="*/ 1777284 w 2462440"/>
              <a:gd name="connsiteY27" fmla="*/ 131364 h 615610"/>
              <a:gd name="connsiteX28" fmla="*/ 1973043 w 2462440"/>
              <a:gd name="connsiteY28" fmla="*/ 28333 h 615610"/>
              <a:gd name="connsiteX29" fmla="*/ 2006528 w 2462440"/>
              <a:gd name="connsiteY29" fmla="*/ 5151 h 615610"/>
              <a:gd name="connsiteX30" fmla="*/ 2042589 w 2462440"/>
              <a:gd name="connsiteY30" fmla="*/ 0 h 615610"/>
              <a:gd name="connsiteX31" fmla="*/ 2207439 w 2462440"/>
              <a:gd name="connsiteY31" fmla="*/ 30909 h 615610"/>
              <a:gd name="connsiteX32" fmla="*/ 2248651 w 2462440"/>
              <a:gd name="connsiteY32" fmla="*/ 43788 h 615610"/>
              <a:gd name="connsiteX33" fmla="*/ 2387743 w 2462440"/>
              <a:gd name="connsiteY33" fmla="*/ 95304 h 615610"/>
              <a:gd name="connsiteX34" fmla="*/ 2418652 w 2462440"/>
              <a:gd name="connsiteY34" fmla="*/ 113334 h 615610"/>
              <a:gd name="connsiteX35" fmla="*/ 2436683 w 2462440"/>
              <a:gd name="connsiteY35" fmla="*/ 128789 h 615610"/>
              <a:gd name="connsiteX36" fmla="*/ 2457289 w 2462440"/>
              <a:gd name="connsiteY36" fmla="*/ 151971 h 615610"/>
              <a:gd name="connsiteX37" fmla="*/ 2462440 w 2462440"/>
              <a:gd name="connsiteY37" fmla="*/ 172577 h 615610"/>
              <a:gd name="connsiteX38" fmla="*/ 2462440 w 2462440"/>
              <a:gd name="connsiteY38" fmla="*/ 193183 h 615610"/>
              <a:gd name="connsiteX39" fmla="*/ 2454713 w 2462440"/>
              <a:gd name="connsiteY39" fmla="*/ 216365 h 615610"/>
              <a:gd name="connsiteX40" fmla="*/ 2423804 w 2462440"/>
              <a:gd name="connsiteY40" fmla="*/ 239547 h 615610"/>
              <a:gd name="connsiteX41" fmla="*/ 2354258 w 2462440"/>
              <a:gd name="connsiteY41" fmla="*/ 267880 h 615610"/>
              <a:gd name="connsiteX42" fmla="*/ 2251227 w 2462440"/>
              <a:gd name="connsiteY42" fmla="*/ 291062 h 615610"/>
              <a:gd name="connsiteX43" fmla="*/ 2078650 w 2462440"/>
              <a:gd name="connsiteY43" fmla="*/ 301366 h 615610"/>
              <a:gd name="connsiteX44" fmla="*/ 1761830 w 2462440"/>
              <a:gd name="connsiteY44" fmla="*/ 340002 h 615610"/>
              <a:gd name="connsiteX45" fmla="*/ 1357433 w 2462440"/>
              <a:gd name="connsiteY45" fmla="*/ 404397 h 615610"/>
              <a:gd name="connsiteX46" fmla="*/ 909248 w 2462440"/>
              <a:gd name="connsiteY46" fmla="*/ 497124 h 615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462440" h="615610">
                <a:moveTo>
                  <a:pt x="909248" y="497124"/>
                </a:moveTo>
                <a:lnTo>
                  <a:pt x="525458" y="582125"/>
                </a:lnTo>
                <a:lnTo>
                  <a:pt x="419851" y="610459"/>
                </a:lnTo>
                <a:lnTo>
                  <a:pt x="396669" y="615610"/>
                </a:lnTo>
                <a:lnTo>
                  <a:pt x="363184" y="610459"/>
                </a:lnTo>
                <a:lnTo>
                  <a:pt x="324547" y="597580"/>
                </a:lnTo>
                <a:lnTo>
                  <a:pt x="213789" y="515155"/>
                </a:lnTo>
                <a:lnTo>
                  <a:pt x="108182" y="419851"/>
                </a:lnTo>
                <a:lnTo>
                  <a:pt x="64394" y="373487"/>
                </a:lnTo>
                <a:lnTo>
                  <a:pt x="30909" y="314244"/>
                </a:lnTo>
                <a:lnTo>
                  <a:pt x="7727" y="260153"/>
                </a:lnTo>
                <a:lnTo>
                  <a:pt x="0" y="229244"/>
                </a:lnTo>
                <a:lnTo>
                  <a:pt x="2576" y="213789"/>
                </a:lnTo>
                <a:lnTo>
                  <a:pt x="12879" y="206062"/>
                </a:lnTo>
                <a:lnTo>
                  <a:pt x="48939" y="208638"/>
                </a:lnTo>
                <a:lnTo>
                  <a:pt x="79849" y="221517"/>
                </a:lnTo>
                <a:lnTo>
                  <a:pt x="108182" y="242123"/>
                </a:lnTo>
                <a:lnTo>
                  <a:pt x="121061" y="255002"/>
                </a:lnTo>
                <a:lnTo>
                  <a:pt x="139092" y="267880"/>
                </a:lnTo>
                <a:lnTo>
                  <a:pt x="195759" y="291062"/>
                </a:lnTo>
                <a:lnTo>
                  <a:pt x="329699" y="329699"/>
                </a:lnTo>
                <a:lnTo>
                  <a:pt x="370911" y="334851"/>
                </a:lnTo>
                <a:lnTo>
                  <a:pt x="394093" y="337426"/>
                </a:lnTo>
                <a:lnTo>
                  <a:pt x="463639" y="337426"/>
                </a:lnTo>
                <a:lnTo>
                  <a:pt x="896369" y="283335"/>
                </a:lnTo>
                <a:lnTo>
                  <a:pt x="1524858" y="177728"/>
                </a:lnTo>
                <a:lnTo>
                  <a:pt x="1736072" y="141668"/>
                </a:lnTo>
                <a:lnTo>
                  <a:pt x="1777284" y="131364"/>
                </a:lnTo>
                <a:lnTo>
                  <a:pt x="1973043" y="28333"/>
                </a:lnTo>
                <a:lnTo>
                  <a:pt x="2006528" y="5151"/>
                </a:lnTo>
                <a:lnTo>
                  <a:pt x="2042589" y="0"/>
                </a:lnTo>
                <a:lnTo>
                  <a:pt x="2207439" y="30909"/>
                </a:lnTo>
                <a:lnTo>
                  <a:pt x="2248651" y="43788"/>
                </a:lnTo>
                <a:lnTo>
                  <a:pt x="2387743" y="95304"/>
                </a:lnTo>
                <a:lnTo>
                  <a:pt x="2418652" y="113334"/>
                </a:lnTo>
                <a:lnTo>
                  <a:pt x="2436683" y="128789"/>
                </a:lnTo>
                <a:lnTo>
                  <a:pt x="2457289" y="151971"/>
                </a:lnTo>
                <a:lnTo>
                  <a:pt x="2462440" y="172577"/>
                </a:lnTo>
                <a:lnTo>
                  <a:pt x="2462440" y="193183"/>
                </a:lnTo>
                <a:lnTo>
                  <a:pt x="2454713" y="216365"/>
                </a:lnTo>
                <a:lnTo>
                  <a:pt x="2423804" y="239547"/>
                </a:lnTo>
                <a:lnTo>
                  <a:pt x="2354258" y="267880"/>
                </a:lnTo>
                <a:lnTo>
                  <a:pt x="2251227" y="291062"/>
                </a:lnTo>
                <a:lnTo>
                  <a:pt x="2078650" y="301366"/>
                </a:lnTo>
                <a:lnTo>
                  <a:pt x="1761830" y="340002"/>
                </a:lnTo>
                <a:lnTo>
                  <a:pt x="1357433" y="404397"/>
                </a:lnTo>
                <a:lnTo>
                  <a:pt x="909248" y="49712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027F8296-8550-45A7-B7B8-C951033919AE}"/>
              </a:ext>
            </a:extLst>
          </p:cNvPr>
          <p:cNvSpPr/>
          <p:nvPr/>
        </p:nvSpPr>
        <p:spPr>
          <a:xfrm>
            <a:off x="4270375" y="3090863"/>
            <a:ext cx="1392238" cy="381000"/>
          </a:xfrm>
          <a:custGeom>
            <a:avLst/>
            <a:gdLst>
              <a:gd name="connsiteX0" fmla="*/ 564357 w 1393032"/>
              <a:gd name="connsiteY0" fmla="*/ 328612 h 381000"/>
              <a:gd name="connsiteX1" fmla="*/ 326232 w 1393032"/>
              <a:gd name="connsiteY1" fmla="*/ 376237 h 381000"/>
              <a:gd name="connsiteX2" fmla="*/ 297657 w 1393032"/>
              <a:gd name="connsiteY2" fmla="*/ 381000 h 381000"/>
              <a:gd name="connsiteX3" fmla="*/ 245269 w 1393032"/>
              <a:gd name="connsiteY3" fmla="*/ 373856 h 381000"/>
              <a:gd name="connsiteX4" fmla="*/ 197644 w 1393032"/>
              <a:gd name="connsiteY4" fmla="*/ 357187 h 381000"/>
              <a:gd name="connsiteX5" fmla="*/ 128588 w 1393032"/>
              <a:gd name="connsiteY5" fmla="*/ 321468 h 381000"/>
              <a:gd name="connsiteX6" fmla="*/ 85725 w 1393032"/>
              <a:gd name="connsiteY6" fmla="*/ 290512 h 381000"/>
              <a:gd name="connsiteX7" fmla="*/ 42863 w 1393032"/>
              <a:gd name="connsiteY7" fmla="*/ 247650 h 381000"/>
              <a:gd name="connsiteX8" fmla="*/ 11907 w 1393032"/>
              <a:gd name="connsiteY8" fmla="*/ 207168 h 381000"/>
              <a:gd name="connsiteX9" fmla="*/ 2382 w 1393032"/>
              <a:gd name="connsiteY9" fmla="*/ 192881 h 381000"/>
              <a:gd name="connsiteX10" fmla="*/ 0 w 1393032"/>
              <a:gd name="connsiteY10" fmla="*/ 180975 h 381000"/>
              <a:gd name="connsiteX11" fmla="*/ 0 w 1393032"/>
              <a:gd name="connsiteY11" fmla="*/ 169068 h 381000"/>
              <a:gd name="connsiteX12" fmla="*/ 9525 w 1393032"/>
              <a:gd name="connsiteY12" fmla="*/ 159543 h 381000"/>
              <a:gd name="connsiteX13" fmla="*/ 21432 w 1393032"/>
              <a:gd name="connsiteY13" fmla="*/ 154781 h 381000"/>
              <a:gd name="connsiteX14" fmla="*/ 102394 w 1393032"/>
              <a:gd name="connsiteY14" fmla="*/ 169068 h 381000"/>
              <a:gd name="connsiteX15" fmla="*/ 188119 w 1393032"/>
              <a:gd name="connsiteY15" fmla="*/ 180975 h 381000"/>
              <a:gd name="connsiteX16" fmla="*/ 302419 w 1393032"/>
              <a:gd name="connsiteY16" fmla="*/ 188118 h 381000"/>
              <a:gd name="connsiteX17" fmla="*/ 411957 w 1393032"/>
              <a:gd name="connsiteY17" fmla="*/ 176212 h 381000"/>
              <a:gd name="connsiteX18" fmla="*/ 614363 w 1393032"/>
              <a:gd name="connsiteY18" fmla="*/ 152400 h 381000"/>
              <a:gd name="connsiteX19" fmla="*/ 757238 w 1393032"/>
              <a:gd name="connsiteY19" fmla="*/ 128587 h 381000"/>
              <a:gd name="connsiteX20" fmla="*/ 895350 w 1393032"/>
              <a:gd name="connsiteY20" fmla="*/ 92868 h 381000"/>
              <a:gd name="connsiteX21" fmla="*/ 947738 w 1393032"/>
              <a:gd name="connsiteY21" fmla="*/ 69056 h 381000"/>
              <a:gd name="connsiteX22" fmla="*/ 992982 w 1393032"/>
              <a:gd name="connsiteY22" fmla="*/ 30956 h 381000"/>
              <a:gd name="connsiteX23" fmla="*/ 1012032 w 1393032"/>
              <a:gd name="connsiteY23" fmla="*/ 16668 h 381000"/>
              <a:gd name="connsiteX24" fmla="*/ 1033463 w 1393032"/>
              <a:gd name="connsiteY24" fmla="*/ 4762 h 381000"/>
              <a:gd name="connsiteX25" fmla="*/ 1064419 w 1393032"/>
              <a:gd name="connsiteY25" fmla="*/ 0 h 381000"/>
              <a:gd name="connsiteX26" fmla="*/ 1100138 w 1393032"/>
              <a:gd name="connsiteY26" fmla="*/ 2381 h 381000"/>
              <a:gd name="connsiteX27" fmla="*/ 1154907 w 1393032"/>
              <a:gd name="connsiteY27" fmla="*/ 14287 h 381000"/>
              <a:gd name="connsiteX28" fmla="*/ 1233488 w 1393032"/>
              <a:gd name="connsiteY28" fmla="*/ 42862 h 381000"/>
              <a:gd name="connsiteX29" fmla="*/ 1293019 w 1393032"/>
              <a:gd name="connsiteY29" fmla="*/ 71437 h 381000"/>
              <a:gd name="connsiteX30" fmla="*/ 1357313 w 1393032"/>
              <a:gd name="connsiteY30" fmla="*/ 109537 h 381000"/>
              <a:gd name="connsiteX31" fmla="*/ 1381125 w 1393032"/>
              <a:gd name="connsiteY31" fmla="*/ 128587 h 381000"/>
              <a:gd name="connsiteX32" fmla="*/ 1388269 w 1393032"/>
              <a:gd name="connsiteY32" fmla="*/ 138112 h 381000"/>
              <a:gd name="connsiteX33" fmla="*/ 1393032 w 1393032"/>
              <a:gd name="connsiteY33" fmla="*/ 157162 h 381000"/>
              <a:gd name="connsiteX34" fmla="*/ 1385888 w 1393032"/>
              <a:gd name="connsiteY34" fmla="*/ 178593 h 381000"/>
              <a:gd name="connsiteX35" fmla="*/ 1364457 w 1393032"/>
              <a:gd name="connsiteY35" fmla="*/ 200025 h 381000"/>
              <a:gd name="connsiteX36" fmla="*/ 1221582 w 1393032"/>
              <a:gd name="connsiteY36" fmla="*/ 219075 h 381000"/>
              <a:gd name="connsiteX37" fmla="*/ 916782 w 1393032"/>
              <a:gd name="connsiteY37" fmla="*/ 269081 h 381000"/>
              <a:gd name="connsiteX38" fmla="*/ 564357 w 1393032"/>
              <a:gd name="connsiteY38" fmla="*/ 328612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393032" h="381000">
                <a:moveTo>
                  <a:pt x="564357" y="328612"/>
                </a:moveTo>
                <a:lnTo>
                  <a:pt x="326232" y="376237"/>
                </a:lnTo>
                <a:lnTo>
                  <a:pt x="297657" y="381000"/>
                </a:lnTo>
                <a:lnTo>
                  <a:pt x="245269" y="373856"/>
                </a:lnTo>
                <a:lnTo>
                  <a:pt x="197644" y="357187"/>
                </a:lnTo>
                <a:lnTo>
                  <a:pt x="128588" y="321468"/>
                </a:lnTo>
                <a:lnTo>
                  <a:pt x="85725" y="290512"/>
                </a:lnTo>
                <a:lnTo>
                  <a:pt x="42863" y="247650"/>
                </a:lnTo>
                <a:lnTo>
                  <a:pt x="11907" y="207168"/>
                </a:lnTo>
                <a:lnTo>
                  <a:pt x="2382" y="192881"/>
                </a:lnTo>
                <a:lnTo>
                  <a:pt x="0" y="180975"/>
                </a:lnTo>
                <a:lnTo>
                  <a:pt x="0" y="169068"/>
                </a:lnTo>
                <a:lnTo>
                  <a:pt x="9525" y="159543"/>
                </a:lnTo>
                <a:lnTo>
                  <a:pt x="21432" y="154781"/>
                </a:lnTo>
                <a:lnTo>
                  <a:pt x="102394" y="169068"/>
                </a:lnTo>
                <a:lnTo>
                  <a:pt x="188119" y="180975"/>
                </a:lnTo>
                <a:lnTo>
                  <a:pt x="302419" y="188118"/>
                </a:lnTo>
                <a:lnTo>
                  <a:pt x="411957" y="176212"/>
                </a:lnTo>
                <a:lnTo>
                  <a:pt x="614363" y="152400"/>
                </a:lnTo>
                <a:lnTo>
                  <a:pt x="757238" y="128587"/>
                </a:lnTo>
                <a:lnTo>
                  <a:pt x="895350" y="92868"/>
                </a:lnTo>
                <a:lnTo>
                  <a:pt x="947738" y="69056"/>
                </a:lnTo>
                <a:lnTo>
                  <a:pt x="992982" y="30956"/>
                </a:lnTo>
                <a:lnTo>
                  <a:pt x="1012032" y="16668"/>
                </a:lnTo>
                <a:lnTo>
                  <a:pt x="1033463" y="4762"/>
                </a:lnTo>
                <a:lnTo>
                  <a:pt x="1064419" y="0"/>
                </a:lnTo>
                <a:lnTo>
                  <a:pt x="1100138" y="2381"/>
                </a:lnTo>
                <a:lnTo>
                  <a:pt x="1154907" y="14287"/>
                </a:lnTo>
                <a:lnTo>
                  <a:pt x="1233488" y="42862"/>
                </a:lnTo>
                <a:lnTo>
                  <a:pt x="1293019" y="71437"/>
                </a:lnTo>
                <a:lnTo>
                  <a:pt x="1357313" y="109537"/>
                </a:lnTo>
                <a:lnTo>
                  <a:pt x="1381125" y="128587"/>
                </a:lnTo>
                <a:lnTo>
                  <a:pt x="1388269" y="138112"/>
                </a:lnTo>
                <a:lnTo>
                  <a:pt x="1393032" y="157162"/>
                </a:lnTo>
                <a:lnTo>
                  <a:pt x="1385888" y="178593"/>
                </a:lnTo>
                <a:lnTo>
                  <a:pt x="1364457" y="200025"/>
                </a:lnTo>
                <a:lnTo>
                  <a:pt x="1221582" y="219075"/>
                </a:lnTo>
                <a:lnTo>
                  <a:pt x="916782" y="269081"/>
                </a:lnTo>
                <a:lnTo>
                  <a:pt x="564357" y="32861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AA695118-7F69-4C7A-8BF7-25D47CE6D5A7}"/>
              </a:ext>
            </a:extLst>
          </p:cNvPr>
          <p:cNvSpPr/>
          <p:nvPr/>
        </p:nvSpPr>
        <p:spPr>
          <a:xfrm>
            <a:off x="4227513" y="3716339"/>
            <a:ext cx="1477962" cy="428625"/>
          </a:xfrm>
          <a:custGeom>
            <a:avLst/>
            <a:gdLst>
              <a:gd name="connsiteX0" fmla="*/ 676275 w 1478756"/>
              <a:gd name="connsiteY0" fmla="*/ 350044 h 428625"/>
              <a:gd name="connsiteX1" fmla="*/ 466725 w 1478756"/>
              <a:gd name="connsiteY1" fmla="*/ 390525 h 428625"/>
              <a:gd name="connsiteX2" fmla="*/ 330994 w 1478756"/>
              <a:gd name="connsiteY2" fmla="*/ 423863 h 428625"/>
              <a:gd name="connsiteX3" fmla="*/ 314325 w 1478756"/>
              <a:gd name="connsiteY3" fmla="*/ 428625 h 428625"/>
              <a:gd name="connsiteX4" fmla="*/ 278606 w 1478756"/>
              <a:gd name="connsiteY4" fmla="*/ 428625 h 428625"/>
              <a:gd name="connsiteX5" fmla="*/ 240506 w 1478756"/>
              <a:gd name="connsiteY5" fmla="*/ 419100 h 428625"/>
              <a:gd name="connsiteX6" fmla="*/ 188119 w 1478756"/>
              <a:gd name="connsiteY6" fmla="*/ 385763 h 428625"/>
              <a:gd name="connsiteX7" fmla="*/ 107156 w 1478756"/>
              <a:gd name="connsiteY7" fmla="*/ 309563 h 428625"/>
              <a:gd name="connsiteX8" fmla="*/ 80962 w 1478756"/>
              <a:gd name="connsiteY8" fmla="*/ 280988 h 428625"/>
              <a:gd name="connsiteX9" fmla="*/ 35719 w 1478756"/>
              <a:gd name="connsiteY9" fmla="*/ 226219 h 428625"/>
              <a:gd name="connsiteX10" fmla="*/ 7144 w 1478756"/>
              <a:gd name="connsiteY10" fmla="*/ 180975 h 428625"/>
              <a:gd name="connsiteX11" fmla="*/ 0 w 1478756"/>
              <a:gd name="connsiteY11" fmla="*/ 159544 h 428625"/>
              <a:gd name="connsiteX12" fmla="*/ 0 w 1478756"/>
              <a:gd name="connsiteY12" fmla="*/ 142875 h 428625"/>
              <a:gd name="connsiteX13" fmla="*/ 2381 w 1478756"/>
              <a:gd name="connsiteY13" fmla="*/ 130969 h 428625"/>
              <a:gd name="connsiteX14" fmla="*/ 7144 w 1478756"/>
              <a:gd name="connsiteY14" fmla="*/ 126207 h 428625"/>
              <a:gd name="connsiteX15" fmla="*/ 21431 w 1478756"/>
              <a:gd name="connsiteY15" fmla="*/ 121444 h 428625"/>
              <a:gd name="connsiteX16" fmla="*/ 47625 w 1478756"/>
              <a:gd name="connsiteY16" fmla="*/ 130969 h 428625"/>
              <a:gd name="connsiteX17" fmla="*/ 73819 w 1478756"/>
              <a:gd name="connsiteY17" fmla="*/ 150019 h 428625"/>
              <a:gd name="connsiteX18" fmla="*/ 102394 w 1478756"/>
              <a:gd name="connsiteY18" fmla="*/ 166688 h 428625"/>
              <a:gd name="connsiteX19" fmla="*/ 161925 w 1478756"/>
              <a:gd name="connsiteY19" fmla="*/ 188119 h 428625"/>
              <a:gd name="connsiteX20" fmla="*/ 216694 w 1478756"/>
              <a:gd name="connsiteY20" fmla="*/ 195263 h 428625"/>
              <a:gd name="connsiteX21" fmla="*/ 340519 w 1478756"/>
              <a:gd name="connsiteY21" fmla="*/ 200025 h 428625"/>
              <a:gd name="connsiteX22" fmla="*/ 526256 w 1478756"/>
              <a:gd name="connsiteY22" fmla="*/ 180975 h 428625"/>
              <a:gd name="connsiteX23" fmla="*/ 788194 w 1478756"/>
              <a:gd name="connsiteY23" fmla="*/ 138113 h 428625"/>
              <a:gd name="connsiteX24" fmla="*/ 888206 w 1478756"/>
              <a:gd name="connsiteY24" fmla="*/ 114300 h 428625"/>
              <a:gd name="connsiteX25" fmla="*/ 978694 w 1478756"/>
              <a:gd name="connsiteY25" fmla="*/ 73819 h 428625"/>
              <a:gd name="connsiteX26" fmla="*/ 1081087 w 1478756"/>
              <a:gd name="connsiteY26" fmla="*/ 16669 h 428625"/>
              <a:gd name="connsiteX27" fmla="*/ 1112044 w 1478756"/>
              <a:gd name="connsiteY27" fmla="*/ 2382 h 428625"/>
              <a:gd name="connsiteX28" fmla="*/ 1147762 w 1478756"/>
              <a:gd name="connsiteY28" fmla="*/ 0 h 428625"/>
              <a:gd name="connsiteX29" fmla="*/ 1231106 w 1478756"/>
              <a:gd name="connsiteY29" fmla="*/ 16669 h 428625"/>
              <a:gd name="connsiteX30" fmla="*/ 1302544 w 1478756"/>
              <a:gd name="connsiteY30" fmla="*/ 45244 h 428625"/>
              <a:gd name="connsiteX31" fmla="*/ 1393031 w 1478756"/>
              <a:gd name="connsiteY31" fmla="*/ 88107 h 428625"/>
              <a:gd name="connsiteX32" fmla="*/ 1450181 w 1478756"/>
              <a:gd name="connsiteY32" fmla="*/ 128588 h 428625"/>
              <a:gd name="connsiteX33" fmla="*/ 1476375 w 1478756"/>
              <a:gd name="connsiteY33" fmla="*/ 154782 h 428625"/>
              <a:gd name="connsiteX34" fmla="*/ 1478756 w 1478756"/>
              <a:gd name="connsiteY34" fmla="*/ 183357 h 428625"/>
              <a:gd name="connsiteX35" fmla="*/ 1471612 w 1478756"/>
              <a:gd name="connsiteY35" fmla="*/ 202407 h 428625"/>
              <a:gd name="connsiteX36" fmla="*/ 1452562 w 1478756"/>
              <a:gd name="connsiteY36" fmla="*/ 216694 h 428625"/>
              <a:gd name="connsiteX37" fmla="*/ 1397794 w 1478756"/>
              <a:gd name="connsiteY37" fmla="*/ 235744 h 428625"/>
              <a:gd name="connsiteX38" fmla="*/ 1007269 w 1478756"/>
              <a:gd name="connsiteY38" fmla="*/ 290513 h 428625"/>
              <a:gd name="connsiteX39" fmla="*/ 676275 w 1478756"/>
              <a:gd name="connsiteY39" fmla="*/ 350044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8756" h="428625">
                <a:moveTo>
                  <a:pt x="676275" y="350044"/>
                </a:moveTo>
                <a:lnTo>
                  <a:pt x="466725" y="390525"/>
                </a:lnTo>
                <a:lnTo>
                  <a:pt x="330994" y="423863"/>
                </a:lnTo>
                <a:lnTo>
                  <a:pt x="314325" y="428625"/>
                </a:lnTo>
                <a:lnTo>
                  <a:pt x="278606" y="428625"/>
                </a:lnTo>
                <a:lnTo>
                  <a:pt x="240506" y="419100"/>
                </a:lnTo>
                <a:lnTo>
                  <a:pt x="188119" y="385763"/>
                </a:lnTo>
                <a:lnTo>
                  <a:pt x="107156" y="309563"/>
                </a:lnTo>
                <a:lnTo>
                  <a:pt x="80962" y="280988"/>
                </a:lnTo>
                <a:lnTo>
                  <a:pt x="35719" y="226219"/>
                </a:lnTo>
                <a:lnTo>
                  <a:pt x="7144" y="180975"/>
                </a:lnTo>
                <a:lnTo>
                  <a:pt x="0" y="159544"/>
                </a:lnTo>
                <a:lnTo>
                  <a:pt x="0" y="142875"/>
                </a:lnTo>
                <a:lnTo>
                  <a:pt x="2381" y="130969"/>
                </a:lnTo>
                <a:lnTo>
                  <a:pt x="7144" y="126207"/>
                </a:lnTo>
                <a:lnTo>
                  <a:pt x="21431" y="121444"/>
                </a:lnTo>
                <a:lnTo>
                  <a:pt x="47625" y="130969"/>
                </a:lnTo>
                <a:lnTo>
                  <a:pt x="73819" y="150019"/>
                </a:lnTo>
                <a:lnTo>
                  <a:pt x="102394" y="166688"/>
                </a:lnTo>
                <a:lnTo>
                  <a:pt x="161925" y="188119"/>
                </a:lnTo>
                <a:lnTo>
                  <a:pt x="216694" y="195263"/>
                </a:lnTo>
                <a:lnTo>
                  <a:pt x="340519" y="200025"/>
                </a:lnTo>
                <a:lnTo>
                  <a:pt x="526256" y="180975"/>
                </a:lnTo>
                <a:lnTo>
                  <a:pt x="788194" y="138113"/>
                </a:lnTo>
                <a:lnTo>
                  <a:pt x="888206" y="114300"/>
                </a:lnTo>
                <a:lnTo>
                  <a:pt x="978694" y="73819"/>
                </a:lnTo>
                <a:lnTo>
                  <a:pt x="1081087" y="16669"/>
                </a:lnTo>
                <a:lnTo>
                  <a:pt x="1112044" y="2382"/>
                </a:lnTo>
                <a:lnTo>
                  <a:pt x="1147762" y="0"/>
                </a:lnTo>
                <a:lnTo>
                  <a:pt x="1231106" y="16669"/>
                </a:lnTo>
                <a:lnTo>
                  <a:pt x="1302544" y="45244"/>
                </a:lnTo>
                <a:lnTo>
                  <a:pt x="1393031" y="88107"/>
                </a:lnTo>
                <a:lnTo>
                  <a:pt x="1450181" y="128588"/>
                </a:lnTo>
                <a:lnTo>
                  <a:pt x="1476375" y="154782"/>
                </a:lnTo>
                <a:lnTo>
                  <a:pt x="1478756" y="183357"/>
                </a:lnTo>
                <a:lnTo>
                  <a:pt x="1471612" y="202407"/>
                </a:lnTo>
                <a:lnTo>
                  <a:pt x="1452562" y="216694"/>
                </a:lnTo>
                <a:lnTo>
                  <a:pt x="1397794" y="235744"/>
                </a:lnTo>
                <a:lnTo>
                  <a:pt x="1007269" y="290513"/>
                </a:lnTo>
                <a:lnTo>
                  <a:pt x="676275" y="35004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79FC3D08-39C0-469D-AABA-21964CDB083B}"/>
              </a:ext>
            </a:extLst>
          </p:cNvPr>
          <p:cNvSpPr/>
          <p:nvPr/>
        </p:nvSpPr>
        <p:spPr>
          <a:xfrm>
            <a:off x="4008439" y="4608514"/>
            <a:ext cx="630237" cy="1203325"/>
          </a:xfrm>
          <a:custGeom>
            <a:avLst/>
            <a:gdLst>
              <a:gd name="connsiteX0" fmla="*/ 269081 w 631031"/>
              <a:gd name="connsiteY0" fmla="*/ 623887 h 1204912"/>
              <a:gd name="connsiteX1" fmla="*/ 223837 w 631031"/>
              <a:gd name="connsiteY1" fmla="*/ 423862 h 1204912"/>
              <a:gd name="connsiteX2" fmla="*/ 190500 w 631031"/>
              <a:gd name="connsiteY2" fmla="*/ 269081 h 1204912"/>
              <a:gd name="connsiteX3" fmla="*/ 176212 w 631031"/>
              <a:gd name="connsiteY3" fmla="*/ 230981 h 1204912"/>
              <a:gd name="connsiteX4" fmla="*/ 135731 w 631031"/>
              <a:gd name="connsiteY4" fmla="*/ 173831 h 1204912"/>
              <a:gd name="connsiteX5" fmla="*/ 88106 w 631031"/>
              <a:gd name="connsiteY5" fmla="*/ 123825 h 1204912"/>
              <a:gd name="connsiteX6" fmla="*/ 40481 w 631031"/>
              <a:gd name="connsiteY6" fmla="*/ 85725 h 1204912"/>
              <a:gd name="connsiteX7" fmla="*/ 9525 w 631031"/>
              <a:gd name="connsiteY7" fmla="*/ 59531 h 1204912"/>
              <a:gd name="connsiteX8" fmla="*/ 0 w 631031"/>
              <a:gd name="connsiteY8" fmla="*/ 42862 h 1204912"/>
              <a:gd name="connsiteX9" fmla="*/ 0 w 631031"/>
              <a:gd name="connsiteY9" fmla="*/ 30956 h 1204912"/>
              <a:gd name="connsiteX10" fmla="*/ 2381 w 631031"/>
              <a:gd name="connsiteY10" fmla="*/ 19050 h 1204912"/>
              <a:gd name="connsiteX11" fmla="*/ 14287 w 631031"/>
              <a:gd name="connsiteY11" fmla="*/ 4762 h 1204912"/>
              <a:gd name="connsiteX12" fmla="*/ 47625 w 631031"/>
              <a:gd name="connsiteY12" fmla="*/ 0 h 1204912"/>
              <a:gd name="connsiteX13" fmla="*/ 95250 w 631031"/>
              <a:gd name="connsiteY13" fmla="*/ 7144 h 1204912"/>
              <a:gd name="connsiteX14" fmla="*/ 247650 w 631031"/>
              <a:gd name="connsiteY14" fmla="*/ 42862 h 1204912"/>
              <a:gd name="connsiteX15" fmla="*/ 359569 w 631031"/>
              <a:gd name="connsiteY15" fmla="*/ 71437 h 1204912"/>
              <a:gd name="connsiteX16" fmla="*/ 442912 w 631031"/>
              <a:gd name="connsiteY16" fmla="*/ 92869 h 1204912"/>
              <a:gd name="connsiteX17" fmla="*/ 473869 w 631031"/>
              <a:gd name="connsiteY17" fmla="*/ 283369 h 1204912"/>
              <a:gd name="connsiteX18" fmla="*/ 585787 w 631031"/>
              <a:gd name="connsiteY18" fmla="*/ 890587 h 1204912"/>
              <a:gd name="connsiteX19" fmla="*/ 631031 w 631031"/>
              <a:gd name="connsiteY19" fmla="*/ 1050131 h 1204912"/>
              <a:gd name="connsiteX20" fmla="*/ 621506 w 631031"/>
              <a:gd name="connsiteY20" fmla="*/ 1083469 h 1204912"/>
              <a:gd name="connsiteX21" fmla="*/ 597694 w 631031"/>
              <a:gd name="connsiteY21" fmla="*/ 1133475 h 1204912"/>
              <a:gd name="connsiteX22" fmla="*/ 571500 w 631031"/>
              <a:gd name="connsiteY22" fmla="*/ 1173956 h 1204912"/>
              <a:gd name="connsiteX23" fmla="*/ 545306 w 631031"/>
              <a:gd name="connsiteY23" fmla="*/ 1197769 h 1204912"/>
              <a:gd name="connsiteX24" fmla="*/ 528637 w 631031"/>
              <a:gd name="connsiteY24" fmla="*/ 1204912 h 1204912"/>
              <a:gd name="connsiteX25" fmla="*/ 500062 w 631031"/>
              <a:gd name="connsiteY25" fmla="*/ 1204912 h 1204912"/>
              <a:gd name="connsiteX26" fmla="*/ 461962 w 631031"/>
              <a:gd name="connsiteY26" fmla="*/ 1188244 h 1204912"/>
              <a:gd name="connsiteX27" fmla="*/ 421481 w 631031"/>
              <a:gd name="connsiteY27" fmla="*/ 1152525 h 1204912"/>
              <a:gd name="connsiteX28" fmla="*/ 390525 w 631031"/>
              <a:gd name="connsiteY28" fmla="*/ 1112044 h 1204912"/>
              <a:gd name="connsiteX29" fmla="*/ 364331 w 631031"/>
              <a:gd name="connsiteY29" fmla="*/ 1057275 h 1204912"/>
              <a:gd name="connsiteX30" fmla="*/ 350044 w 631031"/>
              <a:gd name="connsiteY30" fmla="*/ 981075 h 1204912"/>
              <a:gd name="connsiteX31" fmla="*/ 269081 w 631031"/>
              <a:gd name="connsiteY31" fmla="*/ 623887 h 120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31031" h="1204912">
                <a:moveTo>
                  <a:pt x="269081" y="623887"/>
                </a:moveTo>
                <a:lnTo>
                  <a:pt x="223837" y="423862"/>
                </a:lnTo>
                <a:lnTo>
                  <a:pt x="190500" y="269081"/>
                </a:lnTo>
                <a:lnTo>
                  <a:pt x="176212" y="230981"/>
                </a:lnTo>
                <a:lnTo>
                  <a:pt x="135731" y="173831"/>
                </a:lnTo>
                <a:lnTo>
                  <a:pt x="88106" y="123825"/>
                </a:lnTo>
                <a:lnTo>
                  <a:pt x="40481" y="85725"/>
                </a:lnTo>
                <a:lnTo>
                  <a:pt x="9525" y="59531"/>
                </a:lnTo>
                <a:lnTo>
                  <a:pt x="0" y="42862"/>
                </a:lnTo>
                <a:lnTo>
                  <a:pt x="0" y="30956"/>
                </a:lnTo>
                <a:lnTo>
                  <a:pt x="2381" y="19050"/>
                </a:lnTo>
                <a:lnTo>
                  <a:pt x="14287" y="4762"/>
                </a:lnTo>
                <a:lnTo>
                  <a:pt x="47625" y="0"/>
                </a:lnTo>
                <a:lnTo>
                  <a:pt x="95250" y="7144"/>
                </a:lnTo>
                <a:lnTo>
                  <a:pt x="247650" y="42862"/>
                </a:lnTo>
                <a:lnTo>
                  <a:pt x="359569" y="71437"/>
                </a:lnTo>
                <a:lnTo>
                  <a:pt x="442912" y="92869"/>
                </a:lnTo>
                <a:lnTo>
                  <a:pt x="473869" y="283369"/>
                </a:lnTo>
                <a:lnTo>
                  <a:pt x="585787" y="890587"/>
                </a:lnTo>
                <a:lnTo>
                  <a:pt x="631031" y="1050131"/>
                </a:lnTo>
                <a:lnTo>
                  <a:pt x="621506" y="1083469"/>
                </a:lnTo>
                <a:lnTo>
                  <a:pt x="597694" y="1133475"/>
                </a:lnTo>
                <a:lnTo>
                  <a:pt x="571500" y="1173956"/>
                </a:lnTo>
                <a:lnTo>
                  <a:pt x="545306" y="1197769"/>
                </a:lnTo>
                <a:lnTo>
                  <a:pt x="528637" y="1204912"/>
                </a:lnTo>
                <a:lnTo>
                  <a:pt x="500062" y="1204912"/>
                </a:lnTo>
                <a:lnTo>
                  <a:pt x="461962" y="1188244"/>
                </a:lnTo>
                <a:lnTo>
                  <a:pt x="421481" y="1152525"/>
                </a:lnTo>
                <a:lnTo>
                  <a:pt x="390525" y="1112044"/>
                </a:lnTo>
                <a:lnTo>
                  <a:pt x="364331" y="1057275"/>
                </a:lnTo>
                <a:lnTo>
                  <a:pt x="350044" y="981075"/>
                </a:lnTo>
                <a:lnTo>
                  <a:pt x="269081" y="62388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1AA76223-D87E-46FC-847B-3B2EAD764F24}"/>
              </a:ext>
            </a:extLst>
          </p:cNvPr>
          <p:cNvSpPr/>
          <p:nvPr/>
        </p:nvSpPr>
        <p:spPr>
          <a:xfrm>
            <a:off x="5876926" y="2984501"/>
            <a:ext cx="2701925" cy="523875"/>
          </a:xfrm>
          <a:custGeom>
            <a:avLst/>
            <a:gdLst>
              <a:gd name="connsiteX0" fmla="*/ 911595 w 2701126"/>
              <a:gd name="connsiteY0" fmla="*/ 426418 h 524590"/>
              <a:gd name="connsiteX1" fmla="*/ 462809 w 2701126"/>
              <a:gd name="connsiteY1" fmla="*/ 513370 h 524590"/>
              <a:gd name="connsiteX2" fmla="*/ 434760 w 2701126"/>
              <a:gd name="connsiteY2" fmla="*/ 521785 h 524590"/>
              <a:gd name="connsiteX3" fmla="*/ 412321 w 2701126"/>
              <a:gd name="connsiteY3" fmla="*/ 524590 h 524590"/>
              <a:gd name="connsiteX4" fmla="*/ 370248 w 2701126"/>
              <a:gd name="connsiteY4" fmla="*/ 516175 h 524590"/>
              <a:gd name="connsiteX5" fmla="*/ 286100 w 2701126"/>
              <a:gd name="connsiteY5" fmla="*/ 474102 h 524590"/>
              <a:gd name="connsiteX6" fmla="*/ 154270 w 2701126"/>
              <a:gd name="connsiteY6" fmla="*/ 375930 h 524590"/>
              <a:gd name="connsiteX7" fmla="*/ 30854 w 2701126"/>
              <a:gd name="connsiteY7" fmla="*/ 272148 h 524590"/>
              <a:gd name="connsiteX8" fmla="*/ 22439 w 2701126"/>
              <a:gd name="connsiteY8" fmla="*/ 260929 h 524590"/>
              <a:gd name="connsiteX9" fmla="*/ 0 w 2701126"/>
              <a:gd name="connsiteY9" fmla="*/ 221660 h 524590"/>
              <a:gd name="connsiteX10" fmla="*/ 0 w 2701126"/>
              <a:gd name="connsiteY10" fmla="*/ 210440 h 524590"/>
              <a:gd name="connsiteX11" fmla="*/ 0 w 2701126"/>
              <a:gd name="connsiteY11" fmla="*/ 202025 h 524590"/>
              <a:gd name="connsiteX12" fmla="*/ 2805 w 2701126"/>
              <a:gd name="connsiteY12" fmla="*/ 188001 h 524590"/>
              <a:gd name="connsiteX13" fmla="*/ 19634 w 2701126"/>
              <a:gd name="connsiteY13" fmla="*/ 179586 h 524590"/>
              <a:gd name="connsiteX14" fmla="*/ 64513 w 2701126"/>
              <a:gd name="connsiteY14" fmla="*/ 190806 h 524590"/>
              <a:gd name="connsiteX15" fmla="*/ 143050 w 2701126"/>
              <a:gd name="connsiteY15" fmla="*/ 221660 h 524590"/>
              <a:gd name="connsiteX16" fmla="*/ 328174 w 2701126"/>
              <a:gd name="connsiteY16" fmla="*/ 280563 h 524590"/>
              <a:gd name="connsiteX17" fmla="*/ 373052 w 2701126"/>
              <a:gd name="connsiteY17" fmla="*/ 283368 h 524590"/>
              <a:gd name="connsiteX18" fmla="*/ 499273 w 2701126"/>
              <a:gd name="connsiteY18" fmla="*/ 277758 h 524590"/>
              <a:gd name="connsiteX19" fmla="*/ 810618 w 2701126"/>
              <a:gd name="connsiteY19" fmla="*/ 244099 h 524590"/>
              <a:gd name="connsiteX20" fmla="*/ 1208915 w 2701126"/>
              <a:gd name="connsiteY20" fmla="*/ 173976 h 524590"/>
              <a:gd name="connsiteX21" fmla="*/ 1495016 w 2701126"/>
              <a:gd name="connsiteY21" fmla="*/ 126293 h 524590"/>
              <a:gd name="connsiteX22" fmla="*/ 1708189 w 2701126"/>
              <a:gd name="connsiteY22" fmla="*/ 106659 h 524590"/>
              <a:gd name="connsiteX23" fmla="*/ 1865263 w 2701126"/>
              <a:gd name="connsiteY23" fmla="*/ 84219 h 524590"/>
              <a:gd name="connsiteX24" fmla="*/ 2041973 w 2701126"/>
              <a:gd name="connsiteY24" fmla="*/ 47756 h 524590"/>
              <a:gd name="connsiteX25" fmla="*/ 2190633 w 2701126"/>
              <a:gd name="connsiteY25" fmla="*/ 2877 h 524590"/>
              <a:gd name="connsiteX26" fmla="*/ 2229902 w 2701126"/>
              <a:gd name="connsiteY26" fmla="*/ 72 h 524590"/>
              <a:gd name="connsiteX27" fmla="*/ 2311244 w 2701126"/>
              <a:gd name="connsiteY27" fmla="*/ 2877 h 524590"/>
              <a:gd name="connsiteX28" fmla="*/ 2415025 w 2701126"/>
              <a:gd name="connsiteY28" fmla="*/ 16902 h 524590"/>
              <a:gd name="connsiteX29" fmla="*/ 2549661 w 2701126"/>
              <a:gd name="connsiteY29" fmla="*/ 50560 h 524590"/>
              <a:gd name="connsiteX30" fmla="*/ 2608564 w 2701126"/>
              <a:gd name="connsiteY30" fmla="*/ 75805 h 524590"/>
              <a:gd name="connsiteX31" fmla="*/ 2667467 w 2701126"/>
              <a:gd name="connsiteY31" fmla="*/ 109463 h 524590"/>
              <a:gd name="connsiteX32" fmla="*/ 2684297 w 2701126"/>
              <a:gd name="connsiteY32" fmla="*/ 126293 h 524590"/>
              <a:gd name="connsiteX33" fmla="*/ 2698321 w 2701126"/>
              <a:gd name="connsiteY33" fmla="*/ 151537 h 524590"/>
              <a:gd name="connsiteX34" fmla="*/ 2701126 w 2701126"/>
              <a:gd name="connsiteY34" fmla="*/ 168367 h 524590"/>
              <a:gd name="connsiteX35" fmla="*/ 2689906 w 2701126"/>
              <a:gd name="connsiteY35" fmla="*/ 199221 h 524590"/>
              <a:gd name="connsiteX36" fmla="*/ 2661857 w 2701126"/>
              <a:gd name="connsiteY36" fmla="*/ 221660 h 524590"/>
              <a:gd name="connsiteX37" fmla="*/ 2636613 w 2701126"/>
              <a:gd name="connsiteY37" fmla="*/ 232879 h 524590"/>
              <a:gd name="connsiteX38" fmla="*/ 2524417 w 2701126"/>
              <a:gd name="connsiteY38" fmla="*/ 249709 h 524590"/>
              <a:gd name="connsiteX39" fmla="*/ 2145754 w 2701126"/>
              <a:gd name="connsiteY39" fmla="*/ 263733 h 524590"/>
              <a:gd name="connsiteX40" fmla="*/ 1744652 w 2701126"/>
              <a:gd name="connsiteY40" fmla="*/ 300197 h 524590"/>
              <a:gd name="connsiteX41" fmla="*/ 1486601 w 2701126"/>
              <a:gd name="connsiteY41" fmla="*/ 331051 h 524590"/>
              <a:gd name="connsiteX42" fmla="*/ 1206110 w 2701126"/>
              <a:gd name="connsiteY42" fmla="*/ 373125 h 524590"/>
              <a:gd name="connsiteX43" fmla="*/ 911595 w 2701126"/>
              <a:gd name="connsiteY43" fmla="*/ 426418 h 524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701126" h="524590">
                <a:moveTo>
                  <a:pt x="911595" y="426418"/>
                </a:moveTo>
                <a:lnTo>
                  <a:pt x="462809" y="513370"/>
                </a:lnTo>
                <a:lnTo>
                  <a:pt x="434760" y="521785"/>
                </a:lnTo>
                <a:lnTo>
                  <a:pt x="412321" y="524590"/>
                </a:lnTo>
                <a:lnTo>
                  <a:pt x="370248" y="516175"/>
                </a:lnTo>
                <a:lnTo>
                  <a:pt x="286100" y="474102"/>
                </a:lnTo>
                <a:lnTo>
                  <a:pt x="154270" y="375930"/>
                </a:lnTo>
                <a:lnTo>
                  <a:pt x="30854" y="272148"/>
                </a:lnTo>
                <a:lnTo>
                  <a:pt x="22439" y="260929"/>
                </a:lnTo>
                <a:lnTo>
                  <a:pt x="0" y="221660"/>
                </a:lnTo>
                <a:lnTo>
                  <a:pt x="0" y="210440"/>
                </a:lnTo>
                <a:lnTo>
                  <a:pt x="0" y="202025"/>
                </a:lnTo>
                <a:lnTo>
                  <a:pt x="2805" y="188001"/>
                </a:lnTo>
                <a:lnTo>
                  <a:pt x="19634" y="179586"/>
                </a:lnTo>
                <a:lnTo>
                  <a:pt x="64513" y="190806"/>
                </a:lnTo>
                <a:lnTo>
                  <a:pt x="143050" y="221660"/>
                </a:lnTo>
                <a:lnTo>
                  <a:pt x="328174" y="280563"/>
                </a:lnTo>
                <a:lnTo>
                  <a:pt x="373052" y="283368"/>
                </a:lnTo>
                <a:lnTo>
                  <a:pt x="499273" y="277758"/>
                </a:lnTo>
                <a:lnTo>
                  <a:pt x="810618" y="244099"/>
                </a:lnTo>
                <a:lnTo>
                  <a:pt x="1208915" y="173976"/>
                </a:lnTo>
                <a:lnTo>
                  <a:pt x="1495016" y="126293"/>
                </a:lnTo>
                <a:lnTo>
                  <a:pt x="1708189" y="106659"/>
                </a:lnTo>
                <a:lnTo>
                  <a:pt x="1865263" y="84219"/>
                </a:lnTo>
                <a:lnTo>
                  <a:pt x="2041973" y="47756"/>
                </a:lnTo>
                <a:lnTo>
                  <a:pt x="2190633" y="2877"/>
                </a:lnTo>
                <a:cubicBezTo>
                  <a:pt x="2228029" y="0"/>
                  <a:pt x="2214906" y="72"/>
                  <a:pt x="2229902" y="72"/>
                </a:cubicBezTo>
                <a:lnTo>
                  <a:pt x="2311244" y="2877"/>
                </a:lnTo>
                <a:lnTo>
                  <a:pt x="2415025" y="16902"/>
                </a:lnTo>
                <a:lnTo>
                  <a:pt x="2549661" y="50560"/>
                </a:lnTo>
                <a:lnTo>
                  <a:pt x="2608564" y="75805"/>
                </a:lnTo>
                <a:lnTo>
                  <a:pt x="2667467" y="109463"/>
                </a:lnTo>
                <a:lnTo>
                  <a:pt x="2684297" y="126293"/>
                </a:lnTo>
                <a:lnTo>
                  <a:pt x="2698321" y="151537"/>
                </a:lnTo>
                <a:lnTo>
                  <a:pt x="2701126" y="168367"/>
                </a:lnTo>
                <a:lnTo>
                  <a:pt x="2689906" y="199221"/>
                </a:lnTo>
                <a:lnTo>
                  <a:pt x="2661857" y="221660"/>
                </a:lnTo>
                <a:lnTo>
                  <a:pt x="2636613" y="232879"/>
                </a:lnTo>
                <a:lnTo>
                  <a:pt x="2524417" y="249709"/>
                </a:lnTo>
                <a:lnTo>
                  <a:pt x="2145754" y="263733"/>
                </a:lnTo>
                <a:lnTo>
                  <a:pt x="1744652" y="300197"/>
                </a:lnTo>
                <a:lnTo>
                  <a:pt x="1486601" y="331051"/>
                </a:lnTo>
                <a:lnTo>
                  <a:pt x="1206110" y="373125"/>
                </a:lnTo>
                <a:lnTo>
                  <a:pt x="911595" y="4264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025E4015-3987-4173-95C8-7518EFEB7372}"/>
              </a:ext>
            </a:extLst>
          </p:cNvPr>
          <p:cNvSpPr/>
          <p:nvPr/>
        </p:nvSpPr>
        <p:spPr>
          <a:xfrm>
            <a:off x="4318000" y="4446588"/>
            <a:ext cx="1639888" cy="1238250"/>
          </a:xfrm>
          <a:custGeom>
            <a:avLst/>
            <a:gdLst>
              <a:gd name="connsiteX0" fmla="*/ 471488 w 1640682"/>
              <a:gd name="connsiteY0" fmla="*/ 385762 h 1238250"/>
              <a:gd name="connsiteX1" fmla="*/ 104775 w 1640682"/>
              <a:gd name="connsiteY1" fmla="*/ 440531 h 1238250"/>
              <a:gd name="connsiteX2" fmla="*/ 0 w 1640682"/>
              <a:gd name="connsiteY2" fmla="*/ 257175 h 1238250"/>
              <a:gd name="connsiteX3" fmla="*/ 176213 w 1640682"/>
              <a:gd name="connsiteY3" fmla="*/ 252412 h 1238250"/>
              <a:gd name="connsiteX4" fmla="*/ 411957 w 1640682"/>
              <a:gd name="connsiteY4" fmla="*/ 221456 h 1238250"/>
              <a:gd name="connsiteX5" fmla="*/ 602457 w 1640682"/>
              <a:gd name="connsiteY5" fmla="*/ 185737 h 1238250"/>
              <a:gd name="connsiteX6" fmla="*/ 833438 w 1640682"/>
              <a:gd name="connsiteY6" fmla="*/ 133350 h 1238250"/>
              <a:gd name="connsiteX7" fmla="*/ 1069182 w 1640682"/>
              <a:gd name="connsiteY7" fmla="*/ 64294 h 1238250"/>
              <a:gd name="connsiteX8" fmla="*/ 1245394 w 1640682"/>
              <a:gd name="connsiteY8" fmla="*/ 4762 h 1238250"/>
              <a:gd name="connsiteX9" fmla="*/ 1271588 w 1640682"/>
              <a:gd name="connsiteY9" fmla="*/ 0 h 1238250"/>
              <a:gd name="connsiteX10" fmla="*/ 1321594 w 1640682"/>
              <a:gd name="connsiteY10" fmla="*/ 4762 h 1238250"/>
              <a:gd name="connsiteX11" fmla="*/ 1364457 w 1640682"/>
              <a:gd name="connsiteY11" fmla="*/ 19050 h 1238250"/>
              <a:gd name="connsiteX12" fmla="*/ 1514475 w 1640682"/>
              <a:gd name="connsiteY12" fmla="*/ 109537 h 1238250"/>
              <a:gd name="connsiteX13" fmla="*/ 1604963 w 1640682"/>
              <a:gd name="connsiteY13" fmla="*/ 176212 h 1238250"/>
              <a:gd name="connsiteX14" fmla="*/ 1631157 w 1640682"/>
              <a:gd name="connsiteY14" fmla="*/ 200025 h 1238250"/>
              <a:gd name="connsiteX15" fmla="*/ 1640682 w 1640682"/>
              <a:gd name="connsiteY15" fmla="*/ 216694 h 1238250"/>
              <a:gd name="connsiteX16" fmla="*/ 1640682 w 1640682"/>
              <a:gd name="connsiteY16" fmla="*/ 240506 h 1238250"/>
              <a:gd name="connsiteX17" fmla="*/ 1638300 w 1640682"/>
              <a:gd name="connsiteY17" fmla="*/ 269081 h 1238250"/>
              <a:gd name="connsiteX18" fmla="*/ 1631157 w 1640682"/>
              <a:gd name="connsiteY18" fmla="*/ 285750 h 1238250"/>
              <a:gd name="connsiteX19" fmla="*/ 1604963 w 1640682"/>
              <a:gd name="connsiteY19" fmla="*/ 309562 h 1238250"/>
              <a:gd name="connsiteX20" fmla="*/ 1581150 w 1640682"/>
              <a:gd name="connsiteY20" fmla="*/ 335756 h 1238250"/>
              <a:gd name="connsiteX21" fmla="*/ 1552575 w 1640682"/>
              <a:gd name="connsiteY21" fmla="*/ 373856 h 1238250"/>
              <a:gd name="connsiteX22" fmla="*/ 1519238 w 1640682"/>
              <a:gd name="connsiteY22" fmla="*/ 442912 h 1238250"/>
              <a:gd name="connsiteX23" fmla="*/ 1419225 w 1640682"/>
              <a:gd name="connsiteY23" fmla="*/ 707231 h 1238250"/>
              <a:gd name="connsiteX24" fmla="*/ 1345407 w 1640682"/>
              <a:gd name="connsiteY24" fmla="*/ 952500 h 1238250"/>
              <a:gd name="connsiteX25" fmla="*/ 1278732 w 1640682"/>
              <a:gd name="connsiteY25" fmla="*/ 1169194 h 1238250"/>
              <a:gd name="connsiteX26" fmla="*/ 1264444 w 1640682"/>
              <a:gd name="connsiteY26" fmla="*/ 1209675 h 1238250"/>
              <a:gd name="connsiteX27" fmla="*/ 1252538 w 1640682"/>
              <a:gd name="connsiteY27" fmla="*/ 1221581 h 1238250"/>
              <a:gd name="connsiteX28" fmla="*/ 1221582 w 1640682"/>
              <a:gd name="connsiteY28" fmla="*/ 1233487 h 1238250"/>
              <a:gd name="connsiteX29" fmla="*/ 1178719 w 1640682"/>
              <a:gd name="connsiteY29" fmla="*/ 1238250 h 1238250"/>
              <a:gd name="connsiteX30" fmla="*/ 1133475 w 1640682"/>
              <a:gd name="connsiteY30" fmla="*/ 1233487 h 1238250"/>
              <a:gd name="connsiteX31" fmla="*/ 1116807 w 1640682"/>
              <a:gd name="connsiteY31" fmla="*/ 1226344 h 1238250"/>
              <a:gd name="connsiteX32" fmla="*/ 1097757 w 1640682"/>
              <a:gd name="connsiteY32" fmla="*/ 1207294 h 1238250"/>
              <a:gd name="connsiteX33" fmla="*/ 1078707 w 1640682"/>
              <a:gd name="connsiteY33" fmla="*/ 1157287 h 1238250"/>
              <a:gd name="connsiteX34" fmla="*/ 1104900 w 1640682"/>
              <a:gd name="connsiteY34" fmla="*/ 950119 h 1238250"/>
              <a:gd name="connsiteX35" fmla="*/ 1219200 w 1640682"/>
              <a:gd name="connsiteY35" fmla="*/ 485775 h 1238250"/>
              <a:gd name="connsiteX36" fmla="*/ 1262063 w 1640682"/>
              <a:gd name="connsiteY36" fmla="*/ 321469 h 1238250"/>
              <a:gd name="connsiteX37" fmla="*/ 1269207 w 1640682"/>
              <a:gd name="connsiteY37" fmla="*/ 295275 h 1238250"/>
              <a:gd name="connsiteX38" fmla="*/ 1269207 w 1640682"/>
              <a:gd name="connsiteY38" fmla="*/ 280987 h 1238250"/>
              <a:gd name="connsiteX39" fmla="*/ 1257300 w 1640682"/>
              <a:gd name="connsiteY39" fmla="*/ 254794 h 1238250"/>
              <a:gd name="connsiteX40" fmla="*/ 1231107 w 1640682"/>
              <a:gd name="connsiteY40" fmla="*/ 238125 h 1238250"/>
              <a:gd name="connsiteX41" fmla="*/ 1181100 w 1640682"/>
              <a:gd name="connsiteY41" fmla="*/ 235744 h 1238250"/>
              <a:gd name="connsiteX42" fmla="*/ 1126332 w 1640682"/>
              <a:gd name="connsiteY42" fmla="*/ 242887 h 1238250"/>
              <a:gd name="connsiteX43" fmla="*/ 897732 w 1640682"/>
              <a:gd name="connsiteY43" fmla="*/ 297656 h 1238250"/>
              <a:gd name="connsiteX44" fmla="*/ 471488 w 1640682"/>
              <a:gd name="connsiteY44" fmla="*/ 385762 h 12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640682" h="1238250">
                <a:moveTo>
                  <a:pt x="471488" y="385762"/>
                </a:moveTo>
                <a:lnTo>
                  <a:pt x="104775" y="440531"/>
                </a:lnTo>
                <a:lnTo>
                  <a:pt x="0" y="257175"/>
                </a:lnTo>
                <a:lnTo>
                  <a:pt x="176213" y="252412"/>
                </a:lnTo>
                <a:lnTo>
                  <a:pt x="411957" y="221456"/>
                </a:lnTo>
                <a:lnTo>
                  <a:pt x="602457" y="185737"/>
                </a:lnTo>
                <a:lnTo>
                  <a:pt x="833438" y="133350"/>
                </a:lnTo>
                <a:lnTo>
                  <a:pt x="1069182" y="64294"/>
                </a:lnTo>
                <a:lnTo>
                  <a:pt x="1245394" y="4762"/>
                </a:lnTo>
                <a:lnTo>
                  <a:pt x="1271588" y="0"/>
                </a:lnTo>
                <a:lnTo>
                  <a:pt x="1321594" y="4762"/>
                </a:lnTo>
                <a:lnTo>
                  <a:pt x="1364457" y="19050"/>
                </a:lnTo>
                <a:lnTo>
                  <a:pt x="1514475" y="109537"/>
                </a:lnTo>
                <a:lnTo>
                  <a:pt x="1604963" y="176212"/>
                </a:lnTo>
                <a:lnTo>
                  <a:pt x="1631157" y="200025"/>
                </a:lnTo>
                <a:lnTo>
                  <a:pt x="1640682" y="216694"/>
                </a:lnTo>
                <a:lnTo>
                  <a:pt x="1640682" y="240506"/>
                </a:lnTo>
                <a:lnTo>
                  <a:pt x="1638300" y="269081"/>
                </a:lnTo>
                <a:lnTo>
                  <a:pt x="1631157" y="285750"/>
                </a:lnTo>
                <a:lnTo>
                  <a:pt x="1604963" y="309562"/>
                </a:lnTo>
                <a:lnTo>
                  <a:pt x="1581150" y="335756"/>
                </a:lnTo>
                <a:lnTo>
                  <a:pt x="1552575" y="373856"/>
                </a:lnTo>
                <a:lnTo>
                  <a:pt x="1519238" y="442912"/>
                </a:lnTo>
                <a:lnTo>
                  <a:pt x="1419225" y="707231"/>
                </a:lnTo>
                <a:lnTo>
                  <a:pt x="1345407" y="952500"/>
                </a:lnTo>
                <a:lnTo>
                  <a:pt x="1278732" y="1169194"/>
                </a:lnTo>
                <a:lnTo>
                  <a:pt x="1264444" y="1209675"/>
                </a:lnTo>
                <a:lnTo>
                  <a:pt x="1252538" y="1221581"/>
                </a:lnTo>
                <a:lnTo>
                  <a:pt x="1221582" y="1233487"/>
                </a:lnTo>
                <a:lnTo>
                  <a:pt x="1178719" y="1238250"/>
                </a:lnTo>
                <a:lnTo>
                  <a:pt x="1133475" y="1233487"/>
                </a:lnTo>
                <a:lnTo>
                  <a:pt x="1116807" y="1226344"/>
                </a:lnTo>
                <a:lnTo>
                  <a:pt x="1097757" y="1207294"/>
                </a:lnTo>
                <a:lnTo>
                  <a:pt x="1078707" y="1157287"/>
                </a:lnTo>
                <a:lnTo>
                  <a:pt x="1104900" y="950119"/>
                </a:lnTo>
                <a:lnTo>
                  <a:pt x="1219200" y="485775"/>
                </a:lnTo>
                <a:lnTo>
                  <a:pt x="1262063" y="321469"/>
                </a:lnTo>
                <a:lnTo>
                  <a:pt x="1269207" y="295275"/>
                </a:lnTo>
                <a:lnTo>
                  <a:pt x="1269207" y="280987"/>
                </a:lnTo>
                <a:lnTo>
                  <a:pt x="1257300" y="254794"/>
                </a:lnTo>
                <a:lnTo>
                  <a:pt x="1231107" y="238125"/>
                </a:lnTo>
                <a:lnTo>
                  <a:pt x="1181100" y="235744"/>
                </a:lnTo>
                <a:lnTo>
                  <a:pt x="1126332" y="242887"/>
                </a:lnTo>
                <a:lnTo>
                  <a:pt x="897732" y="297656"/>
                </a:lnTo>
                <a:lnTo>
                  <a:pt x="471488" y="38576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8A0265B6-F6E4-4138-8DE6-5F7B6EE6D63C}"/>
              </a:ext>
            </a:extLst>
          </p:cNvPr>
          <p:cNvSpPr/>
          <p:nvPr/>
        </p:nvSpPr>
        <p:spPr>
          <a:xfrm>
            <a:off x="4505326" y="5392739"/>
            <a:ext cx="995363" cy="274637"/>
          </a:xfrm>
          <a:custGeom>
            <a:avLst/>
            <a:gdLst>
              <a:gd name="connsiteX0" fmla="*/ 345281 w 995363"/>
              <a:gd name="connsiteY0" fmla="*/ 245269 h 273844"/>
              <a:gd name="connsiteX1" fmla="*/ 92869 w 995363"/>
              <a:gd name="connsiteY1" fmla="*/ 273844 h 273844"/>
              <a:gd name="connsiteX2" fmla="*/ 0 w 995363"/>
              <a:gd name="connsiteY2" fmla="*/ 104775 h 273844"/>
              <a:gd name="connsiteX3" fmla="*/ 111919 w 995363"/>
              <a:gd name="connsiteY3" fmla="*/ 114300 h 273844"/>
              <a:gd name="connsiteX4" fmla="*/ 192881 w 995363"/>
              <a:gd name="connsiteY4" fmla="*/ 111919 h 273844"/>
              <a:gd name="connsiteX5" fmla="*/ 242888 w 995363"/>
              <a:gd name="connsiteY5" fmla="*/ 107157 h 273844"/>
              <a:gd name="connsiteX6" fmla="*/ 376238 w 995363"/>
              <a:gd name="connsiteY6" fmla="*/ 83344 h 273844"/>
              <a:gd name="connsiteX7" fmla="*/ 642938 w 995363"/>
              <a:gd name="connsiteY7" fmla="*/ 28575 h 273844"/>
              <a:gd name="connsiteX8" fmla="*/ 766763 w 995363"/>
              <a:gd name="connsiteY8" fmla="*/ 2382 h 273844"/>
              <a:gd name="connsiteX9" fmla="*/ 809625 w 995363"/>
              <a:gd name="connsiteY9" fmla="*/ 0 h 273844"/>
              <a:gd name="connsiteX10" fmla="*/ 950119 w 995363"/>
              <a:gd name="connsiteY10" fmla="*/ 4763 h 273844"/>
              <a:gd name="connsiteX11" fmla="*/ 995363 w 995363"/>
              <a:gd name="connsiteY11" fmla="*/ 204788 h 273844"/>
              <a:gd name="connsiteX12" fmla="*/ 866775 w 995363"/>
              <a:gd name="connsiteY12" fmla="*/ 202407 h 273844"/>
              <a:gd name="connsiteX13" fmla="*/ 714375 w 995363"/>
              <a:gd name="connsiteY13" fmla="*/ 200025 h 273844"/>
              <a:gd name="connsiteX14" fmla="*/ 345281 w 995363"/>
              <a:gd name="connsiteY14" fmla="*/ 245269 h 27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95363" h="273844">
                <a:moveTo>
                  <a:pt x="345281" y="245269"/>
                </a:moveTo>
                <a:lnTo>
                  <a:pt x="92869" y="273844"/>
                </a:lnTo>
                <a:lnTo>
                  <a:pt x="0" y="104775"/>
                </a:lnTo>
                <a:lnTo>
                  <a:pt x="111919" y="114300"/>
                </a:lnTo>
                <a:lnTo>
                  <a:pt x="192881" y="111919"/>
                </a:lnTo>
                <a:lnTo>
                  <a:pt x="242888" y="107157"/>
                </a:lnTo>
                <a:lnTo>
                  <a:pt x="376238" y="83344"/>
                </a:lnTo>
                <a:lnTo>
                  <a:pt x="642938" y="28575"/>
                </a:lnTo>
                <a:lnTo>
                  <a:pt x="766763" y="2382"/>
                </a:lnTo>
                <a:lnTo>
                  <a:pt x="809625" y="0"/>
                </a:lnTo>
                <a:lnTo>
                  <a:pt x="950119" y="4763"/>
                </a:lnTo>
                <a:lnTo>
                  <a:pt x="995363" y="204788"/>
                </a:lnTo>
                <a:lnTo>
                  <a:pt x="866775" y="202407"/>
                </a:lnTo>
                <a:lnTo>
                  <a:pt x="714375" y="200025"/>
                </a:lnTo>
                <a:lnTo>
                  <a:pt x="345281" y="24526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519A0934-EF14-4B78-B34E-EDBCFEEAF289}"/>
              </a:ext>
            </a:extLst>
          </p:cNvPr>
          <p:cNvSpPr/>
          <p:nvPr/>
        </p:nvSpPr>
        <p:spPr>
          <a:xfrm rot="16200000">
            <a:off x="4815682" y="3459957"/>
            <a:ext cx="4638675" cy="604838"/>
          </a:xfrm>
          <a:custGeom>
            <a:avLst/>
            <a:gdLst>
              <a:gd name="connsiteX0" fmla="*/ 3248025 w 4638675"/>
              <a:gd name="connsiteY0" fmla="*/ 257175 h 604837"/>
              <a:gd name="connsiteX1" fmla="*/ 4148138 w 4638675"/>
              <a:gd name="connsiteY1" fmla="*/ 261937 h 604837"/>
              <a:gd name="connsiteX2" fmla="*/ 4300538 w 4638675"/>
              <a:gd name="connsiteY2" fmla="*/ 247650 h 604837"/>
              <a:gd name="connsiteX3" fmla="*/ 4367213 w 4638675"/>
              <a:gd name="connsiteY3" fmla="*/ 228600 h 604837"/>
              <a:gd name="connsiteX4" fmla="*/ 4433888 w 4638675"/>
              <a:gd name="connsiteY4" fmla="*/ 185737 h 604837"/>
              <a:gd name="connsiteX5" fmla="*/ 4476750 w 4638675"/>
              <a:gd name="connsiteY5" fmla="*/ 138112 h 604837"/>
              <a:gd name="connsiteX6" fmla="*/ 4538663 w 4638675"/>
              <a:gd name="connsiteY6" fmla="*/ 38100 h 604837"/>
              <a:gd name="connsiteX7" fmla="*/ 4562475 w 4638675"/>
              <a:gd name="connsiteY7" fmla="*/ 9525 h 604837"/>
              <a:gd name="connsiteX8" fmla="*/ 4586288 w 4638675"/>
              <a:gd name="connsiteY8" fmla="*/ 0 h 604837"/>
              <a:gd name="connsiteX9" fmla="*/ 4610100 w 4638675"/>
              <a:gd name="connsiteY9" fmla="*/ 14287 h 604837"/>
              <a:gd name="connsiteX10" fmla="*/ 4624388 w 4638675"/>
              <a:gd name="connsiteY10" fmla="*/ 42862 h 604837"/>
              <a:gd name="connsiteX11" fmla="*/ 4638675 w 4638675"/>
              <a:gd name="connsiteY11" fmla="*/ 100012 h 604837"/>
              <a:gd name="connsiteX12" fmla="*/ 4633913 w 4638675"/>
              <a:gd name="connsiteY12" fmla="*/ 142875 h 604837"/>
              <a:gd name="connsiteX13" fmla="*/ 4605338 w 4638675"/>
              <a:gd name="connsiteY13" fmla="*/ 271462 h 604837"/>
              <a:gd name="connsiteX14" fmla="*/ 4529138 w 4638675"/>
              <a:gd name="connsiteY14" fmla="*/ 438150 h 604837"/>
              <a:gd name="connsiteX15" fmla="*/ 4491038 w 4638675"/>
              <a:gd name="connsiteY15" fmla="*/ 519112 h 604837"/>
              <a:gd name="connsiteX16" fmla="*/ 4457700 w 4638675"/>
              <a:gd name="connsiteY16" fmla="*/ 566737 h 604837"/>
              <a:gd name="connsiteX17" fmla="*/ 4424363 w 4638675"/>
              <a:gd name="connsiteY17" fmla="*/ 590550 h 604837"/>
              <a:gd name="connsiteX18" fmla="*/ 4386263 w 4638675"/>
              <a:gd name="connsiteY18" fmla="*/ 600075 h 604837"/>
              <a:gd name="connsiteX19" fmla="*/ 4343400 w 4638675"/>
              <a:gd name="connsiteY19" fmla="*/ 604837 h 604837"/>
              <a:gd name="connsiteX20" fmla="*/ 4276725 w 4638675"/>
              <a:gd name="connsiteY20" fmla="*/ 595312 h 604837"/>
              <a:gd name="connsiteX21" fmla="*/ 4233863 w 4638675"/>
              <a:gd name="connsiteY21" fmla="*/ 576262 h 604837"/>
              <a:gd name="connsiteX22" fmla="*/ 4195763 w 4638675"/>
              <a:gd name="connsiteY22" fmla="*/ 561975 h 604837"/>
              <a:gd name="connsiteX23" fmla="*/ 4152900 w 4638675"/>
              <a:gd name="connsiteY23" fmla="*/ 547687 h 604837"/>
              <a:gd name="connsiteX24" fmla="*/ 4071938 w 4638675"/>
              <a:gd name="connsiteY24" fmla="*/ 533400 h 604837"/>
              <a:gd name="connsiteX25" fmla="*/ 2976563 w 4638675"/>
              <a:gd name="connsiteY25" fmla="*/ 523875 h 604837"/>
              <a:gd name="connsiteX26" fmla="*/ 2747963 w 4638675"/>
              <a:gd name="connsiteY26" fmla="*/ 528637 h 604837"/>
              <a:gd name="connsiteX27" fmla="*/ 1157288 w 4638675"/>
              <a:gd name="connsiteY27" fmla="*/ 528637 h 604837"/>
              <a:gd name="connsiteX28" fmla="*/ 747713 w 4638675"/>
              <a:gd name="connsiteY28" fmla="*/ 528637 h 604837"/>
              <a:gd name="connsiteX29" fmla="*/ 423863 w 4638675"/>
              <a:gd name="connsiteY29" fmla="*/ 504825 h 604837"/>
              <a:gd name="connsiteX30" fmla="*/ 171450 w 4638675"/>
              <a:gd name="connsiteY30" fmla="*/ 485775 h 604837"/>
              <a:gd name="connsiteX31" fmla="*/ 100013 w 4638675"/>
              <a:gd name="connsiteY31" fmla="*/ 466725 h 604837"/>
              <a:gd name="connsiteX32" fmla="*/ 28575 w 4638675"/>
              <a:gd name="connsiteY32" fmla="*/ 438150 h 604837"/>
              <a:gd name="connsiteX33" fmla="*/ 4763 w 4638675"/>
              <a:gd name="connsiteY33" fmla="*/ 419100 h 604837"/>
              <a:gd name="connsiteX34" fmla="*/ 0 w 4638675"/>
              <a:gd name="connsiteY34" fmla="*/ 409575 h 604837"/>
              <a:gd name="connsiteX35" fmla="*/ 0 w 4638675"/>
              <a:gd name="connsiteY35" fmla="*/ 381000 h 604837"/>
              <a:gd name="connsiteX36" fmla="*/ 23813 w 4638675"/>
              <a:gd name="connsiteY36" fmla="*/ 357187 h 604837"/>
              <a:gd name="connsiteX37" fmla="*/ 128588 w 4638675"/>
              <a:gd name="connsiteY37" fmla="*/ 328612 h 604837"/>
              <a:gd name="connsiteX38" fmla="*/ 271463 w 4638675"/>
              <a:gd name="connsiteY38" fmla="*/ 304800 h 604837"/>
              <a:gd name="connsiteX39" fmla="*/ 933450 w 4638675"/>
              <a:gd name="connsiteY39" fmla="*/ 266700 h 604837"/>
              <a:gd name="connsiteX40" fmla="*/ 1357313 w 4638675"/>
              <a:gd name="connsiteY40" fmla="*/ 257175 h 604837"/>
              <a:gd name="connsiteX41" fmla="*/ 1919288 w 4638675"/>
              <a:gd name="connsiteY41" fmla="*/ 257175 h 604837"/>
              <a:gd name="connsiteX42" fmla="*/ 2719388 w 4638675"/>
              <a:gd name="connsiteY42" fmla="*/ 257175 h 604837"/>
              <a:gd name="connsiteX43" fmla="*/ 3248025 w 4638675"/>
              <a:gd name="connsiteY43" fmla="*/ 257175 h 604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638675" h="604837">
                <a:moveTo>
                  <a:pt x="3248025" y="257175"/>
                </a:moveTo>
                <a:lnTo>
                  <a:pt x="4148138" y="261937"/>
                </a:lnTo>
                <a:lnTo>
                  <a:pt x="4300538" y="247650"/>
                </a:lnTo>
                <a:lnTo>
                  <a:pt x="4367213" y="228600"/>
                </a:lnTo>
                <a:lnTo>
                  <a:pt x="4433888" y="185737"/>
                </a:lnTo>
                <a:lnTo>
                  <a:pt x="4476750" y="138112"/>
                </a:lnTo>
                <a:lnTo>
                  <a:pt x="4538663" y="38100"/>
                </a:lnTo>
                <a:lnTo>
                  <a:pt x="4562475" y="9525"/>
                </a:lnTo>
                <a:lnTo>
                  <a:pt x="4586288" y="0"/>
                </a:lnTo>
                <a:lnTo>
                  <a:pt x="4610100" y="14287"/>
                </a:lnTo>
                <a:lnTo>
                  <a:pt x="4624388" y="42862"/>
                </a:lnTo>
                <a:lnTo>
                  <a:pt x="4638675" y="100012"/>
                </a:lnTo>
                <a:lnTo>
                  <a:pt x="4633913" y="142875"/>
                </a:lnTo>
                <a:lnTo>
                  <a:pt x="4605338" y="271462"/>
                </a:lnTo>
                <a:lnTo>
                  <a:pt x="4529138" y="438150"/>
                </a:lnTo>
                <a:lnTo>
                  <a:pt x="4491038" y="519112"/>
                </a:lnTo>
                <a:lnTo>
                  <a:pt x="4457700" y="566737"/>
                </a:lnTo>
                <a:lnTo>
                  <a:pt x="4424363" y="590550"/>
                </a:lnTo>
                <a:lnTo>
                  <a:pt x="4386263" y="600075"/>
                </a:lnTo>
                <a:lnTo>
                  <a:pt x="4343400" y="604837"/>
                </a:lnTo>
                <a:lnTo>
                  <a:pt x="4276725" y="595312"/>
                </a:lnTo>
                <a:lnTo>
                  <a:pt x="4233863" y="576262"/>
                </a:lnTo>
                <a:lnTo>
                  <a:pt x="4195763" y="561975"/>
                </a:lnTo>
                <a:lnTo>
                  <a:pt x="4152900" y="547687"/>
                </a:lnTo>
                <a:lnTo>
                  <a:pt x="4071938" y="533400"/>
                </a:lnTo>
                <a:lnTo>
                  <a:pt x="2976563" y="523875"/>
                </a:lnTo>
                <a:lnTo>
                  <a:pt x="2747963" y="528637"/>
                </a:lnTo>
                <a:lnTo>
                  <a:pt x="1157288" y="528637"/>
                </a:lnTo>
                <a:lnTo>
                  <a:pt x="747713" y="528637"/>
                </a:lnTo>
                <a:lnTo>
                  <a:pt x="423863" y="504825"/>
                </a:lnTo>
                <a:lnTo>
                  <a:pt x="171450" y="485775"/>
                </a:lnTo>
                <a:lnTo>
                  <a:pt x="100013" y="466725"/>
                </a:lnTo>
                <a:lnTo>
                  <a:pt x="28575" y="438150"/>
                </a:lnTo>
                <a:lnTo>
                  <a:pt x="4763" y="419100"/>
                </a:lnTo>
                <a:lnTo>
                  <a:pt x="0" y="409575"/>
                </a:lnTo>
                <a:lnTo>
                  <a:pt x="0" y="381000"/>
                </a:lnTo>
                <a:lnTo>
                  <a:pt x="23813" y="357187"/>
                </a:lnTo>
                <a:lnTo>
                  <a:pt x="128588" y="328612"/>
                </a:lnTo>
                <a:lnTo>
                  <a:pt x="271463" y="304800"/>
                </a:lnTo>
                <a:lnTo>
                  <a:pt x="933450" y="266700"/>
                </a:lnTo>
                <a:lnTo>
                  <a:pt x="1357313" y="257175"/>
                </a:lnTo>
                <a:lnTo>
                  <a:pt x="1919288" y="257175"/>
                </a:lnTo>
                <a:lnTo>
                  <a:pt x="2719388" y="257175"/>
                </a:lnTo>
                <a:lnTo>
                  <a:pt x="3248025" y="2571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49B1D92-3061-445F-8E75-80CC20AEA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630" y="1393561"/>
            <a:ext cx="4846740" cy="464555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8EAD76C-C072-459B-81BF-79A81536F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2399" y="1436689"/>
            <a:ext cx="4852837" cy="4651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2" grpId="0" animBg="1"/>
      <p:bldP spid="13" grpId="0" animBg="1"/>
      <p:bldP spid="20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70BBEC6-CA7E-4932-8CCF-3425F9EE5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630" y="1106222"/>
            <a:ext cx="4846740" cy="464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516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9960BD61-71EC-47E4-A2E4-43978B8AA1D2}"/>
              </a:ext>
            </a:extLst>
          </p:cNvPr>
          <p:cNvSpPr/>
          <p:nvPr/>
        </p:nvSpPr>
        <p:spPr>
          <a:xfrm>
            <a:off x="4781551" y="3128963"/>
            <a:ext cx="646113" cy="461962"/>
          </a:xfrm>
          <a:custGeom>
            <a:avLst/>
            <a:gdLst>
              <a:gd name="connsiteX0" fmla="*/ 342900 w 645319"/>
              <a:gd name="connsiteY0" fmla="*/ 57150 h 461962"/>
              <a:gd name="connsiteX1" fmla="*/ 397669 w 645319"/>
              <a:gd name="connsiteY1" fmla="*/ 59531 h 461962"/>
              <a:gd name="connsiteX2" fmla="*/ 423863 w 645319"/>
              <a:gd name="connsiteY2" fmla="*/ 71437 h 461962"/>
              <a:gd name="connsiteX3" fmla="*/ 469106 w 645319"/>
              <a:gd name="connsiteY3" fmla="*/ 97631 h 461962"/>
              <a:gd name="connsiteX4" fmla="*/ 500063 w 645319"/>
              <a:gd name="connsiteY4" fmla="*/ 121443 h 461962"/>
              <a:gd name="connsiteX5" fmla="*/ 531019 w 645319"/>
              <a:gd name="connsiteY5" fmla="*/ 145256 h 461962"/>
              <a:gd name="connsiteX6" fmla="*/ 564356 w 645319"/>
              <a:gd name="connsiteY6" fmla="*/ 173831 h 461962"/>
              <a:gd name="connsiteX7" fmla="*/ 590550 w 645319"/>
              <a:gd name="connsiteY7" fmla="*/ 200025 h 461962"/>
              <a:gd name="connsiteX8" fmla="*/ 609600 w 645319"/>
              <a:gd name="connsiteY8" fmla="*/ 223837 h 461962"/>
              <a:gd name="connsiteX9" fmla="*/ 626269 w 645319"/>
              <a:gd name="connsiteY9" fmla="*/ 250031 h 461962"/>
              <a:gd name="connsiteX10" fmla="*/ 635794 w 645319"/>
              <a:gd name="connsiteY10" fmla="*/ 273843 h 461962"/>
              <a:gd name="connsiteX11" fmla="*/ 640556 w 645319"/>
              <a:gd name="connsiteY11" fmla="*/ 309562 h 461962"/>
              <a:gd name="connsiteX12" fmla="*/ 645319 w 645319"/>
              <a:gd name="connsiteY12" fmla="*/ 347662 h 461962"/>
              <a:gd name="connsiteX13" fmla="*/ 640556 w 645319"/>
              <a:gd name="connsiteY13" fmla="*/ 402431 h 461962"/>
              <a:gd name="connsiteX14" fmla="*/ 631031 w 645319"/>
              <a:gd name="connsiteY14" fmla="*/ 419100 h 461962"/>
              <a:gd name="connsiteX15" fmla="*/ 602456 w 645319"/>
              <a:gd name="connsiteY15" fmla="*/ 438150 h 461962"/>
              <a:gd name="connsiteX16" fmla="*/ 559594 w 645319"/>
              <a:gd name="connsiteY16" fmla="*/ 454818 h 461962"/>
              <a:gd name="connsiteX17" fmla="*/ 519113 w 645319"/>
              <a:gd name="connsiteY17" fmla="*/ 461962 h 461962"/>
              <a:gd name="connsiteX18" fmla="*/ 502444 w 645319"/>
              <a:gd name="connsiteY18" fmla="*/ 461962 h 461962"/>
              <a:gd name="connsiteX19" fmla="*/ 457200 w 645319"/>
              <a:gd name="connsiteY19" fmla="*/ 433387 h 461962"/>
              <a:gd name="connsiteX20" fmla="*/ 381000 w 645319"/>
              <a:gd name="connsiteY20" fmla="*/ 383381 h 461962"/>
              <a:gd name="connsiteX21" fmla="*/ 304800 w 645319"/>
              <a:gd name="connsiteY21" fmla="*/ 328612 h 461962"/>
              <a:gd name="connsiteX22" fmla="*/ 214313 w 645319"/>
              <a:gd name="connsiteY22" fmla="*/ 254793 h 461962"/>
              <a:gd name="connsiteX23" fmla="*/ 121444 w 645319"/>
              <a:gd name="connsiteY23" fmla="*/ 169068 h 461962"/>
              <a:gd name="connsiteX24" fmla="*/ 50006 w 645319"/>
              <a:gd name="connsiteY24" fmla="*/ 95250 h 461962"/>
              <a:gd name="connsiteX25" fmla="*/ 16669 w 645319"/>
              <a:gd name="connsiteY25" fmla="*/ 54768 h 461962"/>
              <a:gd name="connsiteX26" fmla="*/ 2381 w 645319"/>
              <a:gd name="connsiteY26" fmla="*/ 26193 h 461962"/>
              <a:gd name="connsiteX27" fmla="*/ 0 w 645319"/>
              <a:gd name="connsiteY27" fmla="*/ 7143 h 461962"/>
              <a:gd name="connsiteX28" fmla="*/ 7144 w 645319"/>
              <a:gd name="connsiteY28" fmla="*/ 2381 h 461962"/>
              <a:gd name="connsiteX29" fmla="*/ 23813 w 645319"/>
              <a:gd name="connsiteY29" fmla="*/ 0 h 461962"/>
              <a:gd name="connsiteX30" fmla="*/ 54769 w 645319"/>
              <a:gd name="connsiteY30" fmla="*/ 11906 h 461962"/>
              <a:gd name="connsiteX31" fmla="*/ 111919 w 645319"/>
              <a:gd name="connsiteY31" fmla="*/ 26193 h 461962"/>
              <a:gd name="connsiteX32" fmla="*/ 190500 w 645319"/>
              <a:gd name="connsiteY32" fmla="*/ 40481 h 461962"/>
              <a:gd name="connsiteX33" fmla="*/ 242888 w 645319"/>
              <a:gd name="connsiteY33" fmla="*/ 50006 h 461962"/>
              <a:gd name="connsiteX34" fmla="*/ 342900 w 645319"/>
              <a:gd name="connsiteY34" fmla="*/ 57150 h 46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45319" h="461962">
                <a:moveTo>
                  <a:pt x="342900" y="57150"/>
                </a:moveTo>
                <a:lnTo>
                  <a:pt x="397669" y="59531"/>
                </a:lnTo>
                <a:lnTo>
                  <a:pt x="423863" y="71437"/>
                </a:lnTo>
                <a:lnTo>
                  <a:pt x="469106" y="97631"/>
                </a:lnTo>
                <a:lnTo>
                  <a:pt x="500063" y="121443"/>
                </a:lnTo>
                <a:lnTo>
                  <a:pt x="531019" y="145256"/>
                </a:lnTo>
                <a:lnTo>
                  <a:pt x="564356" y="173831"/>
                </a:lnTo>
                <a:lnTo>
                  <a:pt x="590550" y="200025"/>
                </a:lnTo>
                <a:lnTo>
                  <a:pt x="609600" y="223837"/>
                </a:lnTo>
                <a:lnTo>
                  <a:pt x="626269" y="250031"/>
                </a:lnTo>
                <a:lnTo>
                  <a:pt x="635794" y="273843"/>
                </a:lnTo>
                <a:lnTo>
                  <a:pt x="640556" y="309562"/>
                </a:lnTo>
                <a:lnTo>
                  <a:pt x="645319" y="347662"/>
                </a:lnTo>
                <a:lnTo>
                  <a:pt x="640556" y="402431"/>
                </a:lnTo>
                <a:lnTo>
                  <a:pt x="631031" y="419100"/>
                </a:lnTo>
                <a:lnTo>
                  <a:pt x="602456" y="438150"/>
                </a:lnTo>
                <a:lnTo>
                  <a:pt x="559594" y="454818"/>
                </a:lnTo>
                <a:lnTo>
                  <a:pt x="519113" y="461962"/>
                </a:lnTo>
                <a:lnTo>
                  <a:pt x="502444" y="461962"/>
                </a:lnTo>
                <a:lnTo>
                  <a:pt x="457200" y="433387"/>
                </a:lnTo>
                <a:lnTo>
                  <a:pt x="381000" y="383381"/>
                </a:lnTo>
                <a:lnTo>
                  <a:pt x="304800" y="328612"/>
                </a:lnTo>
                <a:lnTo>
                  <a:pt x="214313" y="254793"/>
                </a:lnTo>
                <a:lnTo>
                  <a:pt x="121444" y="169068"/>
                </a:lnTo>
                <a:lnTo>
                  <a:pt x="50006" y="95250"/>
                </a:lnTo>
                <a:lnTo>
                  <a:pt x="16669" y="54768"/>
                </a:lnTo>
                <a:lnTo>
                  <a:pt x="2381" y="26193"/>
                </a:lnTo>
                <a:lnTo>
                  <a:pt x="0" y="7143"/>
                </a:lnTo>
                <a:lnTo>
                  <a:pt x="7144" y="2381"/>
                </a:lnTo>
                <a:lnTo>
                  <a:pt x="23813" y="0"/>
                </a:lnTo>
                <a:lnTo>
                  <a:pt x="54769" y="11906"/>
                </a:lnTo>
                <a:lnTo>
                  <a:pt x="111919" y="26193"/>
                </a:lnTo>
                <a:lnTo>
                  <a:pt x="190500" y="40481"/>
                </a:lnTo>
                <a:lnTo>
                  <a:pt x="242888" y="50006"/>
                </a:lnTo>
                <a:lnTo>
                  <a:pt x="342900" y="571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E22FBC47-216C-4DA8-996D-D063BF880EC0}"/>
              </a:ext>
            </a:extLst>
          </p:cNvPr>
          <p:cNvSpPr/>
          <p:nvPr/>
        </p:nvSpPr>
        <p:spPr>
          <a:xfrm>
            <a:off x="6457950" y="2513014"/>
            <a:ext cx="661988" cy="460375"/>
          </a:xfrm>
          <a:custGeom>
            <a:avLst/>
            <a:gdLst>
              <a:gd name="connsiteX0" fmla="*/ 307181 w 661988"/>
              <a:gd name="connsiteY0" fmla="*/ 38100 h 461962"/>
              <a:gd name="connsiteX1" fmla="*/ 378619 w 661988"/>
              <a:gd name="connsiteY1" fmla="*/ 45244 h 461962"/>
              <a:gd name="connsiteX2" fmla="*/ 397669 w 661988"/>
              <a:gd name="connsiteY2" fmla="*/ 52387 h 461962"/>
              <a:gd name="connsiteX3" fmla="*/ 435769 w 661988"/>
              <a:gd name="connsiteY3" fmla="*/ 78581 h 461962"/>
              <a:gd name="connsiteX4" fmla="*/ 514350 w 661988"/>
              <a:gd name="connsiteY4" fmla="*/ 138112 h 461962"/>
              <a:gd name="connsiteX5" fmla="*/ 569119 w 661988"/>
              <a:gd name="connsiteY5" fmla="*/ 180975 h 461962"/>
              <a:gd name="connsiteX6" fmla="*/ 588169 w 661988"/>
              <a:gd name="connsiteY6" fmla="*/ 200025 h 461962"/>
              <a:gd name="connsiteX7" fmla="*/ 611981 w 661988"/>
              <a:gd name="connsiteY7" fmla="*/ 228600 h 461962"/>
              <a:gd name="connsiteX8" fmla="*/ 628650 w 661988"/>
              <a:gd name="connsiteY8" fmla="*/ 252412 h 461962"/>
              <a:gd name="connsiteX9" fmla="*/ 642938 w 661988"/>
              <a:gd name="connsiteY9" fmla="*/ 276225 h 461962"/>
              <a:gd name="connsiteX10" fmla="*/ 654844 w 661988"/>
              <a:gd name="connsiteY10" fmla="*/ 304800 h 461962"/>
              <a:gd name="connsiteX11" fmla="*/ 661988 w 661988"/>
              <a:gd name="connsiteY11" fmla="*/ 338137 h 461962"/>
              <a:gd name="connsiteX12" fmla="*/ 661988 w 661988"/>
              <a:gd name="connsiteY12" fmla="*/ 366712 h 461962"/>
              <a:gd name="connsiteX13" fmla="*/ 654844 w 661988"/>
              <a:gd name="connsiteY13" fmla="*/ 390525 h 461962"/>
              <a:gd name="connsiteX14" fmla="*/ 642938 w 661988"/>
              <a:gd name="connsiteY14" fmla="*/ 416719 h 461962"/>
              <a:gd name="connsiteX15" fmla="*/ 623888 w 661988"/>
              <a:gd name="connsiteY15" fmla="*/ 442912 h 461962"/>
              <a:gd name="connsiteX16" fmla="*/ 595313 w 661988"/>
              <a:gd name="connsiteY16" fmla="*/ 454819 h 461962"/>
              <a:gd name="connsiteX17" fmla="*/ 559594 w 661988"/>
              <a:gd name="connsiteY17" fmla="*/ 461962 h 461962"/>
              <a:gd name="connsiteX18" fmla="*/ 516731 w 661988"/>
              <a:gd name="connsiteY18" fmla="*/ 457200 h 461962"/>
              <a:gd name="connsiteX19" fmla="*/ 485775 w 661988"/>
              <a:gd name="connsiteY19" fmla="*/ 450056 h 461962"/>
              <a:gd name="connsiteX20" fmla="*/ 438150 w 661988"/>
              <a:gd name="connsiteY20" fmla="*/ 433387 h 461962"/>
              <a:gd name="connsiteX21" fmla="*/ 400050 w 661988"/>
              <a:gd name="connsiteY21" fmla="*/ 404812 h 461962"/>
              <a:gd name="connsiteX22" fmla="*/ 326231 w 661988"/>
              <a:gd name="connsiteY22" fmla="*/ 345281 h 461962"/>
              <a:gd name="connsiteX23" fmla="*/ 219075 w 661988"/>
              <a:gd name="connsiteY23" fmla="*/ 250031 h 461962"/>
              <a:gd name="connsiteX24" fmla="*/ 114300 w 661988"/>
              <a:gd name="connsiteY24" fmla="*/ 150019 h 461962"/>
              <a:gd name="connsiteX25" fmla="*/ 33338 w 661988"/>
              <a:gd name="connsiteY25" fmla="*/ 71437 h 461962"/>
              <a:gd name="connsiteX26" fmla="*/ 4763 w 661988"/>
              <a:gd name="connsiteY26" fmla="*/ 35719 h 461962"/>
              <a:gd name="connsiteX27" fmla="*/ 0 w 661988"/>
              <a:gd name="connsiteY27" fmla="*/ 19050 h 461962"/>
              <a:gd name="connsiteX28" fmla="*/ 2381 w 661988"/>
              <a:gd name="connsiteY28" fmla="*/ 4762 h 461962"/>
              <a:gd name="connsiteX29" fmla="*/ 21431 w 661988"/>
              <a:gd name="connsiteY29" fmla="*/ 0 h 461962"/>
              <a:gd name="connsiteX30" fmla="*/ 78581 w 661988"/>
              <a:gd name="connsiteY30" fmla="*/ 7144 h 461962"/>
              <a:gd name="connsiteX31" fmla="*/ 307181 w 661988"/>
              <a:gd name="connsiteY31" fmla="*/ 38100 h 46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61988" h="461962">
                <a:moveTo>
                  <a:pt x="307181" y="38100"/>
                </a:moveTo>
                <a:lnTo>
                  <a:pt x="378619" y="45244"/>
                </a:lnTo>
                <a:lnTo>
                  <a:pt x="397669" y="52387"/>
                </a:lnTo>
                <a:lnTo>
                  <a:pt x="435769" y="78581"/>
                </a:lnTo>
                <a:lnTo>
                  <a:pt x="514350" y="138112"/>
                </a:lnTo>
                <a:lnTo>
                  <a:pt x="569119" y="180975"/>
                </a:lnTo>
                <a:lnTo>
                  <a:pt x="588169" y="200025"/>
                </a:lnTo>
                <a:lnTo>
                  <a:pt x="611981" y="228600"/>
                </a:lnTo>
                <a:lnTo>
                  <a:pt x="628650" y="252412"/>
                </a:lnTo>
                <a:lnTo>
                  <a:pt x="642938" y="276225"/>
                </a:lnTo>
                <a:lnTo>
                  <a:pt x="654844" y="304800"/>
                </a:lnTo>
                <a:lnTo>
                  <a:pt x="661988" y="338137"/>
                </a:lnTo>
                <a:lnTo>
                  <a:pt x="661988" y="366712"/>
                </a:lnTo>
                <a:lnTo>
                  <a:pt x="654844" y="390525"/>
                </a:lnTo>
                <a:lnTo>
                  <a:pt x="642938" y="416719"/>
                </a:lnTo>
                <a:lnTo>
                  <a:pt x="623888" y="442912"/>
                </a:lnTo>
                <a:lnTo>
                  <a:pt x="595313" y="454819"/>
                </a:lnTo>
                <a:lnTo>
                  <a:pt x="559594" y="461962"/>
                </a:lnTo>
                <a:lnTo>
                  <a:pt x="516731" y="457200"/>
                </a:lnTo>
                <a:lnTo>
                  <a:pt x="485775" y="450056"/>
                </a:lnTo>
                <a:lnTo>
                  <a:pt x="438150" y="433387"/>
                </a:lnTo>
                <a:lnTo>
                  <a:pt x="400050" y="404812"/>
                </a:lnTo>
                <a:lnTo>
                  <a:pt x="326231" y="345281"/>
                </a:lnTo>
                <a:lnTo>
                  <a:pt x="219075" y="250031"/>
                </a:lnTo>
                <a:lnTo>
                  <a:pt x="114300" y="150019"/>
                </a:lnTo>
                <a:lnTo>
                  <a:pt x="33338" y="71437"/>
                </a:lnTo>
                <a:lnTo>
                  <a:pt x="4763" y="35719"/>
                </a:lnTo>
                <a:lnTo>
                  <a:pt x="0" y="19050"/>
                </a:lnTo>
                <a:lnTo>
                  <a:pt x="2381" y="4762"/>
                </a:lnTo>
                <a:lnTo>
                  <a:pt x="21431" y="0"/>
                </a:lnTo>
                <a:lnTo>
                  <a:pt x="78581" y="7144"/>
                </a:lnTo>
                <a:lnTo>
                  <a:pt x="307181" y="381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F7E86406-1AB4-40E6-B9A7-A7557524A49A}"/>
              </a:ext>
            </a:extLst>
          </p:cNvPr>
          <p:cNvSpPr/>
          <p:nvPr/>
        </p:nvSpPr>
        <p:spPr>
          <a:xfrm>
            <a:off x="6434138" y="3043238"/>
            <a:ext cx="685800" cy="476250"/>
          </a:xfrm>
          <a:custGeom>
            <a:avLst/>
            <a:gdLst>
              <a:gd name="connsiteX0" fmla="*/ 333375 w 685800"/>
              <a:gd name="connsiteY0" fmla="*/ 66675 h 476250"/>
              <a:gd name="connsiteX1" fmla="*/ 402431 w 685800"/>
              <a:gd name="connsiteY1" fmla="*/ 73818 h 476250"/>
              <a:gd name="connsiteX2" fmla="*/ 435768 w 685800"/>
              <a:gd name="connsiteY2" fmla="*/ 71437 h 476250"/>
              <a:gd name="connsiteX3" fmla="*/ 452437 w 685800"/>
              <a:gd name="connsiteY3" fmla="*/ 76200 h 476250"/>
              <a:gd name="connsiteX4" fmla="*/ 476250 w 685800"/>
              <a:gd name="connsiteY4" fmla="*/ 85725 h 476250"/>
              <a:gd name="connsiteX5" fmla="*/ 554831 w 685800"/>
              <a:gd name="connsiteY5" fmla="*/ 150018 h 476250"/>
              <a:gd name="connsiteX6" fmla="*/ 623887 w 685800"/>
              <a:gd name="connsiteY6" fmla="*/ 209550 h 476250"/>
              <a:gd name="connsiteX7" fmla="*/ 666750 w 685800"/>
              <a:gd name="connsiteY7" fmla="*/ 252412 h 476250"/>
              <a:gd name="connsiteX8" fmla="*/ 676275 w 685800"/>
              <a:gd name="connsiteY8" fmla="*/ 266700 h 476250"/>
              <a:gd name="connsiteX9" fmla="*/ 681037 w 685800"/>
              <a:gd name="connsiteY9" fmla="*/ 280987 h 476250"/>
              <a:gd name="connsiteX10" fmla="*/ 685800 w 685800"/>
              <a:gd name="connsiteY10" fmla="*/ 311943 h 476250"/>
              <a:gd name="connsiteX11" fmla="*/ 685800 w 685800"/>
              <a:gd name="connsiteY11" fmla="*/ 378618 h 476250"/>
              <a:gd name="connsiteX12" fmla="*/ 681037 w 685800"/>
              <a:gd name="connsiteY12" fmla="*/ 407193 h 476250"/>
              <a:gd name="connsiteX13" fmla="*/ 659606 w 685800"/>
              <a:gd name="connsiteY13" fmla="*/ 452437 h 476250"/>
              <a:gd name="connsiteX14" fmla="*/ 642937 w 685800"/>
              <a:gd name="connsiteY14" fmla="*/ 471487 h 476250"/>
              <a:gd name="connsiteX15" fmla="*/ 626268 w 685800"/>
              <a:gd name="connsiteY15" fmla="*/ 476250 h 476250"/>
              <a:gd name="connsiteX16" fmla="*/ 585787 w 685800"/>
              <a:gd name="connsiteY16" fmla="*/ 473868 h 476250"/>
              <a:gd name="connsiteX17" fmla="*/ 511968 w 685800"/>
              <a:gd name="connsiteY17" fmla="*/ 452437 h 476250"/>
              <a:gd name="connsiteX18" fmla="*/ 438150 w 685800"/>
              <a:gd name="connsiteY18" fmla="*/ 419100 h 476250"/>
              <a:gd name="connsiteX19" fmla="*/ 342900 w 685800"/>
              <a:gd name="connsiteY19" fmla="*/ 354806 h 476250"/>
              <a:gd name="connsiteX20" fmla="*/ 245268 w 685800"/>
              <a:gd name="connsiteY20" fmla="*/ 278606 h 476250"/>
              <a:gd name="connsiteX21" fmla="*/ 150018 w 685800"/>
              <a:gd name="connsiteY21" fmla="*/ 192881 h 476250"/>
              <a:gd name="connsiteX22" fmla="*/ 54768 w 685800"/>
              <a:gd name="connsiteY22" fmla="*/ 97631 h 476250"/>
              <a:gd name="connsiteX23" fmla="*/ 16668 w 685800"/>
              <a:gd name="connsiteY23" fmla="*/ 59531 h 476250"/>
              <a:gd name="connsiteX24" fmla="*/ 0 w 685800"/>
              <a:gd name="connsiteY24" fmla="*/ 35718 h 476250"/>
              <a:gd name="connsiteX25" fmla="*/ 0 w 685800"/>
              <a:gd name="connsiteY25" fmla="*/ 11906 h 476250"/>
              <a:gd name="connsiteX26" fmla="*/ 4762 w 685800"/>
              <a:gd name="connsiteY26" fmla="*/ 0 h 476250"/>
              <a:gd name="connsiteX27" fmla="*/ 26193 w 685800"/>
              <a:gd name="connsiteY27" fmla="*/ 0 h 476250"/>
              <a:gd name="connsiteX28" fmla="*/ 59531 w 685800"/>
              <a:gd name="connsiteY28" fmla="*/ 11906 h 476250"/>
              <a:gd name="connsiteX29" fmla="*/ 157162 w 685800"/>
              <a:gd name="connsiteY29" fmla="*/ 30956 h 476250"/>
              <a:gd name="connsiteX30" fmla="*/ 333375 w 685800"/>
              <a:gd name="connsiteY30" fmla="*/ 66675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85800" h="476250">
                <a:moveTo>
                  <a:pt x="333375" y="66675"/>
                </a:moveTo>
                <a:lnTo>
                  <a:pt x="402431" y="73818"/>
                </a:lnTo>
                <a:lnTo>
                  <a:pt x="435768" y="71437"/>
                </a:lnTo>
                <a:lnTo>
                  <a:pt x="452437" y="76200"/>
                </a:lnTo>
                <a:lnTo>
                  <a:pt x="476250" y="85725"/>
                </a:lnTo>
                <a:lnTo>
                  <a:pt x="554831" y="150018"/>
                </a:lnTo>
                <a:lnTo>
                  <a:pt x="623887" y="209550"/>
                </a:lnTo>
                <a:lnTo>
                  <a:pt x="666750" y="252412"/>
                </a:lnTo>
                <a:lnTo>
                  <a:pt x="676275" y="266700"/>
                </a:lnTo>
                <a:lnTo>
                  <a:pt x="681037" y="280987"/>
                </a:lnTo>
                <a:lnTo>
                  <a:pt x="685800" y="311943"/>
                </a:lnTo>
                <a:lnTo>
                  <a:pt x="685800" y="378618"/>
                </a:lnTo>
                <a:lnTo>
                  <a:pt x="681037" y="407193"/>
                </a:lnTo>
                <a:lnTo>
                  <a:pt x="659606" y="452437"/>
                </a:lnTo>
                <a:lnTo>
                  <a:pt x="642937" y="471487"/>
                </a:lnTo>
                <a:lnTo>
                  <a:pt x="626268" y="476250"/>
                </a:lnTo>
                <a:lnTo>
                  <a:pt x="585787" y="473868"/>
                </a:lnTo>
                <a:lnTo>
                  <a:pt x="511968" y="452437"/>
                </a:lnTo>
                <a:lnTo>
                  <a:pt x="438150" y="419100"/>
                </a:lnTo>
                <a:lnTo>
                  <a:pt x="342900" y="354806"/>
                </a:lnTo>
                <a:lnTo>
                  <a:pt x="245268" y="278606"/>
                </a:lnTo>
                <a:lnTo>
                  <a:pt x="150018" y="192881"/>
                </a:lnTo>
                <a:lnTo>
                  <a:pt x="54768" y="97631"/>
                </a:lnTo>
                <a:lnTo>
                  <a:pt x="16668" y="59531"/>
                </a:lnTo>
                <a:lnTo>
                  <a:pt x="0" y="35718"/>
                </a:lnTo>
                <a:lnTo>
                  <a:pt x="0" y="11906"/>
                </a:lnTo>
                <a:lnTo>
                  <a:pt x="4762" y="0"/>
                </a:lnTo>
                <a:lnTo>
                  <a:pt x="26193" y="0"/>
                </a:lnTo>
                <a:lnTo>
                  <a:pt x="59531" y="11906"/>
                </a:lnTo>
                <a:lnTo>
                  <a:pt x="157162" y="30956"/>
                </a:lnTo>
                <a:lnTo>
                  <a:pt x="333375" y="666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13E57CCF-8667-4C67-805B-33F2B32E2562}"/>
              </a:ext>
            </a:extLst>
          </p:cNvPr>
          <p:cNvSpPr/>
          <p:nvPr/>
        </p:nvSpPr>
        <p:spPr>
          <a:xfrm>
            <a:off x="4672013" y="1395414"/>
            <a:ext cx="2690812" cy="473075"/>
          </a:xfrm>
          <a:custGeom>
            <a:avLst/>
            <a:gdLst>
              <a:gd name="connsiteX0" fmla="*/ 1538287 w 2690812"/>
              <a:gd name="connsiteY0" fmla="*/ 152400 h 473868"/>
              <a:gd name="connsiteX1" fmla="*/ 1704975 w 2690812"/>
              <a:gd name="connsiteY1" fmla="*/ 128587 h 473868"/>
              <a:gd name="connsiteX2" fmla="*/ 1843087 w 2690812"/>
              <a:gd name="connsiteY2" fmla="*/ 109537 h 473868"/>
              <a:gd name="connsiteX3" fmla="*/ 1947862 w 2690812"/>
              <a:gd name="connsiteY3" fmla="*/ 97631 h 473868"/>
              <a:gd name="connsiteX4" fmla="*/ 1981200 w 2690812"/>
              <a:gd name="connsiteY4" fmla="*/ 92868 h 473868"/>
              <a:gd name="connsiteX5" fmla="*/ 2074068 w 2690812"/>
              <a:gd name="connsiteY5" fmla="*/ 54768 h 473868"/>
              <a:gd name="connsiteX6" fmla="*/ 2159793 w 2690812"/>
              <a:gd name="connsiteY6" fmla="*/ 23812 h 473868"/>
              <a:gd name="connsiteX7" fmla="*/ 2214562 w 2690812"/>
              <a:gd name="connsiteY7" fmla="*/ 7143 h 473868"/>
              <a:gd name="connsiteX8" fmla="*/ 2266950 w 2690812"/>
              <a:gd name="connsiteY8" fmla="*/ 0 h 473868"/>
              <a:gd name="connsiteX9" fmla="*/ 2324100 w 2690812"/>
              <a:gd name="connsiteY9" fmla="*/ 2381 h 473868"/>
              <a:gd name="connsiteX10" fmla="*/ 2383631 w 2690812"/>
              <a:gd name="connsiteY10" fmla="*/ 14287 h 473868"/>
              <a:gd name="connsiteX11" fmla="*/ 2471737 w 2690812"/>
              <a:gd name="connsiteY11" fmla="*/ 40481 h 473868"/>
              <a:gd name="connsiteX12" fmla="*/ 2555081 w 2690812"/>
              <a:gd name="connsiteY12" fmla="*/ 71437 h 473868"/>
              <a:gd name="connsiteX13" fmla="*/ 2619375 w 2690812"/>
              <a:gd name="connsiteY13" fmla="*/ 104775 h 473868"/>
              <a:gd name="connsiteX14" fmla="*/ 2659856 w 2690812"/>
              <a:gd name="connsiteY14" fmla="*/ 130968 h 473868"/>
              <a:gd name="connsiteX15" fmla="*/ 2676525 w 2690812"/>
              <a:gd name="connsiteY15" fmla="*/ 150018 h 473868"/>
              <a:gd name="connsiteX16" fmla="*/ 2688431 w 2690812"/>
              <a:gd name="connsiteY16" fmla="*/ 169068 h 473868"/>
              <a:gd name="connsiteX17" fmla="*/ 2690812 w 2690812"/>
              <a:gd name="connsiteY17" fmla="*/ 185737 h 473868"/>
              <a:gd name="connsiteX18" fmla="*/ 2686050 w 2690812"/>
              <a:gd name="connsiteY18" fmla="*/ 209550 h 473868"/>
              <a:gd name="connsiteX19" fmla="*/ 2671762 w 2690812"/>
              <a:gd name="connsiteY19" fmla="*/ 242887 h 473868"/>
              <a:gd name="connsiteX20" fmla="*/ 2650331 w 2690812"/>
              <a:gd name="connsiteY20" fmla="*/ 266700 h 473868"/>
              <a:gd name="connsiteX21" fmla="*/ 2619375 w 2690812"/>
              <a:gd name="connsiteY21" fmla="*/ 288131 h 473868"/>
              <a:gd name="connsiteX22" fmla="*/ 2588418 w 2690812"/>
              <a:gd name="connsiteY22" fmla="*/ 295275 h 473868"/>
              <a:gd name="connsiteX23" fmla="*/ 2519362 w 2690812"/>
              <a:gd name="connsiteY23" fmla="*/ 302418 h 473868"/>
              <a:gd name="connsiteX24" fmla="*/ 2324100 w 2690812"/>
              <a:gd name="connsiteY24" fmla="*/ 316706 h 473868"/>
              <a:gd name="connsiteX25" fmla="*/ 2019300 w 2690812"/>
              <a:gd name="connsiteY25" fmla="*/ 316706 h 473868"/>
              <a:gd name="connsiteX26" fmla="*/ 1743075 w 2690812"/>
              <a:gd name="connsiteY26" fmla="*/ 328612 h 473868"/>
              <a:gd name="connsiteX27" fmla="*/ 1452562 w 2690812"/>
              <a:gd name="connsiteY27" fmla="*/ 357187 h 473868"/>
              <a:gd name="connsiteX28" fmla="*/ 1297781 w 2690812"/>
              <a:gd name="connsiteY28" fmla="*/ 378618 h 473868"/>
              <a:gd name="connsiteX29" fmla="*/ 1038225 w 2690812"/>
              <a:gd name="connsiteY29" fmla="*/ 407193 h 473868"/>
              <a:gd name="connsiteX30" fmla="*/ 776287 w 2690812"/>
              <a:gd name="connsiteY30" fmla="*/ 442912 h 473868"/>
              <a:gd name="connsiteX31" fmla="*/ 621506 w 2690812"/>
              <a:gd name="connsiteY31" fmla="*/ 466725 h 473868"/>
              <a:gd name="connsiteX32" fmla="*/ 519112 w 2690812"/>
              <a:gd name="connsiteY32" fmla="*/ 473868 h 473868"/>
              <a:gd name="connsiteX33" fmla="*/ 450056 w 2690812"/>
              <a:gd name="connsiteY33" fmla="*/ 473868 h 473868"/>
              <a:gd name="connsiteX34" fmla="*/ 376237 w 2690812"/>
              <a:gd name="connsiteY34" fmla="*/ 466725 h 473868"/>
              <a:gd name="connsiteX35" fmla="*/ 304800 w 2690812"/>
              <a:gd name="connsiteY35" fmla="*/ 454818 h 473868"/>
              <a:gd name="connsiteX36" fmla="*/ 247650 w 2690812"/>
              <a:gd name="connsiteY36" fmla="*/ 435768 h 473868"/>
              <a:gd name="connsiteX37" fmla="*/ 183356 w 2690812"/>
              <a:gd name="connsiteY37" fmla="*/ 404812 h 473868"/>
              <a:gd name="connsiteX38" fmla="*/ 138112 w 2690812"/>
              <a:gd name="connsiteY38" fmla="*/ 371475 h 473868"/>
              <a:gd name="connsiteX39" fmla="*/ 100012 w 2690812"/>
              <a:gd name="connsiteY39" fmla="*/ 338137 h 473868"/>
              <a:gd name="connsiteX40" fmla="*/ 59531 w 2690812"/>
              <a:gd name="connsiteY40" fmla="*/ 295275 h 473868"/>
              <a:gd name="connsiteX41" fmla="*/ 28575 w 2690812"/>
              <a:gd name="connsiteY41" fmla="*/ 250031 h 473868"/>
              <a:gd name="connsiteX42" fmla="*/ 4762 w 2690812"/>
              <a:gd name="connsiteY42" fmla="*/ 204787 h 473868"/>
              <a:gd name="connsiteX43" fmla="*/ 0 w 2690812"/>
              <a:gd name="connsiteY43" fmla="*/ 180975 h 473868"/>
              <a:gd name="connsiteX44" fmla="*/ 7143 w 2690812"/>
              <a:gd name="connsiteY44" fmla="*/ 169068 h 473868"/>
              <a:gd name="connsiteX45" fmla="*/ 33337 w 2690812"/>
              <a:gd name="connsiteY45" fmla="*/ 171450 h 473868"/>
              <a:gd name="connsiteX46" fmla="*/ 69056 w 2690812"/>
              <a:gd name="connsiteY46" fmla="*/ 188118 h 473868"/>
              <a:gd name="connsiteX47" fmla="*/ 169068 w 2690812"/>
              <a:gd name="connsiteY47" fmla="*/ 223837 h 473868"/>
              <a:gd name="connsiteX48" fmla="*/ 259556 w 2690812"/>
              <a:gd name="connsiteY48" fmla="*/ 250031 h 473868"/>
              <a:gd name="connsiteX49" fmla="*/ 352425 w 2690812"/>
              <a:gd name="connsiteY49" fmla="*/ 269081 h 473868"/>
              <a:gd name="connsiteX50" fmla="*/ 411956 w 2690812"/>
              <a:gd name="connsiteY50" fmla="*/ 273843 h 473868"/>
              <a:gd name="connsiteX51" fmla="*/ 554831 w 2690812"/>
              <a:gd name="connsiteY51" fmla="*/ 269081 h 473868"/>
              <a:gd name="connsiteX52" fmla="*/ 764381 w 2690812"/>
              <a:gd name="connsiteY52" fmla="*/ 252412 h 473868"/>
              <a:gd name="connsiteX53" fmla="*/ 1033462 w 2690812"/>
              <a:gd name="connsiteY53" fmla="*/ 228600 h 473868"/>
              <a:gd name="connsiteX54" fmla="*/ 1252537 w 2690812"/>
              <a:gd name="connsiteY54" fmla="*/ 192881 h 473868"/>
              <a:gd name="connsiteX55" fmla="*/ 1538287 w 2690812"/>
              <a:gd name="connsiteY55" fmla="*/ 152400 h 47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690812" h="473868">
                <a:moveTo>
                  <a:pt x="1538287" y="152400"/>
                </a:moveTo>
                <a:lnTo>
                  <a:pt x="1704975" y="128587"/>
                </a:lnTo>
                <a:lnTo>
                  <a:pt x="1843087" y="109537"/>
                </a:lnTo>
                <a:lnTo>
                  <a:pt x="1947862" y="97631"/>
                </a:lnTo>
                <a:lnTo>
                  <a:pt x="1981200" y="92868"/>
                </a:lnTo>
                <a:lnTo>
                  <a:pt x="2074068" y="54768"/>
                </a:lnTo>
                <a:lnTo>
                  <a:pt x="2159793" y="23812"/>
                </a:lnTo>
                <a:lnTo>
                  <a:pt x="2214562" y="7143"/>
                </a:lnTo>
                <a:lnTo>
                  <a:pt x="2266950" y="0"/>
                </a:lnTo>
                <a:lnTo>
                  <a:pt x="2324100" y="2381"/>
                </a:lnTo>
                <a:lnTo>
                  <a:pt x="2383631" y="14287"/>
                </a:lnTo>
                <a:lnTo>
                  <a:pt x="2471737" y="40481"/>
                </a:lnTo>
                <a:lnTo>
                  <a:pt x="2555081" y="71437"/>
                </a:lnTo>
                <a:lnTo>
                  <a:pt x="2619375" y="104775"/>
                </a:lnTo>
                <a:lnTo>
                  <a:pt x="2659856" y="130968"/>
                </a:lnTo>
                <a:lnTo>
                  <a:pt x="2676525" y="150018"/>
                </a:lnTo>
                <a:lnTo>
                  <a:pt x="2688431" y="169068"/>
                </a:lnTo>
                <a:lnTo>
                  <a:pt x="2690812" y="185737"/>
                </a:lnTo>
                <a:lnTo>
                  <a:pt x="2686050" y="209550"/>
                </a:lnTo>
                <a:lnTo>
                  <a:pt x="2671762" y="242887"/>
                </a:lnTo>
                <a:lnTo>
                  <a:pt x="2650331" y="266700"/>
                </a:lnTo>
                <a:lnTo>
                  <a:pt x="2619375" y="288131"/>
                </a:lnTo>
                <a:lnTo>
                  <a:pt x="2588418" y="295275"/>
                </a:lnTo>
                <a:lnTo>
                  <a:pt x="2519362" y="302418"/>
                </a:lnTo>
                <a:lnTo>
                  <a:pt x="2324100" y="316706"/>
                </a:lnTo>
                <a:lnTo>
                  <a:pt x="2019300" y="316706"/>
                </a:lnTo>
                <a:lnTo>
                  <a:pt x="1743075" y="328612"/>
                </a:lnTo>
                <a:lnTo>
                  <a:pt x="1452562" y="357187"/>
                </a:lnTo>
                <a:lnTo>
                  <a:pt x="1297781" y="378618"/>
                </a:lnTo>
                <a:lnTo>
                  <a:pt x="1038225" y="407193"/>
                </a:lnTo>
                <a:lnTo>
                  <a:pt x="776287" y="442912"/>
                </a:lnTo>
                <a:lnTo>
                  <a:pt x="621506" y="466725"/>
                </a:lnTo>
                <a:lnTo>
                  <a:pt x="519112" y="473868"/>
                </a:lnTo>
                <a:lnTo>
                  <a:pt x="450056" y="473868"/>
                </a:lnTo>
                <a:lnTo>
                  <a:pt x="376237" y="466725"/>
                </a:lnTo>
                <a:lnTo>
                  <a:pt x="304800" y="454818"/>
                </a:lnTo>
                <a:lnTo>
                  <a:pt x="247650" y="435768"/>
                </a:lnTo>
                <a:lnTo>
                  <a:pt x="183356" y="404812"/>
                </a:lnTo>
                <a:lnTo>
                  <a:pt x="138112" y="371475"/>
                </a:lnTo>
                <a:lnTo>
                  <a:pt x="100012" y="338137"/>
                </a:lnTo>
                <a:lnTo>
                  <a:pt x="59531" y="295275"/>
                </a:lnTo>
                <a:lnTo>
                  <a:pt x="28575" y="250031"/>
                </a:lnTo>
                <a:lnTo>
                  <a:pt x="4762" y="204787"/>
                </a:lnTo>
                <a:lnTo>
                  <a:pt x="0" y="180975"/>
                </a:lnTo>
                <a:lnTo>
                  <a:pt x="7143" y="169068"/>
                </a:lnTo>
                <a:lnTo>
                  <a:pt x="33337" y="171450"/>
                </a:lnTo>
                <a:lnTo>
                  <a:pt x="69056" y="188118"/>
                </a:lnTo>
                <a:lnTo>
                  <a:pt x="169068" y="223837"/>
                </a:lnTo>
                <a:lnTo>
                  <a:pt x="259556" y="250031"/>
                </a:lnTo>
                <a:lnTo>
                  <a:pt x="352425" y="269081"/>
                </a:lnTo>
                <a:lnTo>
                  <a:pt x="411956" y="273843"/>
                </a:lnTo>
                <a:lnTo>
                  <a:pt x="554831" y="269081"/>
                </a:lnTo>
                <a:lnTo>
                  <a:pt x="764381" y="252412"/>
                </a:lnTo>
                <a:lnTo>
                  <a:pt x="1033462" y="228600"/>
                </a:lnTo>
                <a:lnTo>
                  <a:pt x="1252537" y="192881"/>
                </a:lnTo>
                <a:lnTo>
                  <a:pt x="1538287" y="1524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C7E592F8-C672-4D40-A96A-27E0F0F57C61}"/>
              </a:ext>
            </a:extLst>
          </p:cNvPr>
          <p:cNvSpPr/>
          <p:nvPr/>
        </p:nvSpPr>
        <p:spPr>
          <a:xfrm>
            <a:off x="4052889" y="2211388"/>
            <a:ext cx="409575" cy="1217612"/>
          </a:xfrm>
          <a:custGeom>
            <a:avLst/>
            <a:gdLst>
              <a:gd name="connsiteX0" fmla="*/ 397668 w 409575"/>
              <a:gd name="connsiteY0" fmla="*/ 411957 h 1216819"/>
              <a:gd name="connsiteX1" fmla="*/ 409575 w 409575"/>
              <a:gd name="connsiteY1" fmla="*/ 300038 h 1216819"/>
              <a:gd name="connsiteX2" fmla="*/ 388143 w 409575"/>
              <a:gd name="connsiteY2" fmla="*/ 152400 h 1216819"/>
              <a:gd name="connsiteX3" fmla="*/ 323850 w 409575"/>
              <a:gd name="connsiteY3" fmla="*/ 66675 h 1216819"/>
              <a:gd name="connsiteX4" fmla="*/ 273843 w 409575"/>
              <a:gd name="connsiteY4" fmla="*/ 14288 h 1216819"/>
              <a:gd name="connsiteX5" fmla="*/ 252412 w 409575"/>
              <a:gd name="connsiteY5" fmla="*/ 4763 h 1216819"/>
              <a:gd name="connsiteX6" fmla="*/ 221456 w 409575"/>
              <a:gd name="connsiteY6" fmla="*/ 0 h 1216819"/>
              <a:gd name="connsiteX7" fmla="*/ 207168 w 409575"/>
              <a:gd name="connsiteY7" fmla="*/ 7144 h 1216819"/>
              <a:gd name="connsiteX8" fmla="*/ 202406 w 409575"/>
              <a:gd name="connsiteY8" fmla="*/ 23813 h 1216819"/>
              <a:gd name="connsiteX9" fmla="*/ 209550 w 409575"/>
              <a:gd name="connsiteY9" fmla="*/ 78582 h 1216819"/>
              <a:gd name="connsiteX10" fmla="*/ 223837 w 409575"/>
              <a:gd name="connsiteY10" fmla="*/ 178594 h 1216819"/>
              <a:gd name="connsiteX11" fmla="*/ 223837 w 409575"/>
              <a:gd name="connsiteY11" fmla="*/ 271463 h 1216819"/>
              <a:gd name="connsiteX12" fmla="*/ 214312 w 409575"/>
              <a:gd name="connsiteY12" fmla="*/ 350044 h 1216819"/>
              <a:gd name="connsiteX13" fmla="*/ 195262 w 409575"/>
              <a:gd name="connsiteY13" fmla="*/ 442913 h 1216819"/>
              <a:gd name="connsiteX14" fmla="*/ 157162 w 409575"/>
              <a:gd name="connsiteY14" fmla="*/ 550069 h 1216819"/>
              <a:gd name="connsiteX15" fmla="*/ 78581 w 409575"/>
              <a:gd name="connsiteY15" fmla="*/ 709613 h 1216819"/>
              <a:gd name="connsiteX16" fmla="*/ 7143 w 409575"/>
              <a:gd name="connsiteY16" fmla="*/ 821532 h 1216819"/>
              <a:gd name="connsiteX17" fmla="*/ 0 w 409575"/>
              <a:gd name="connsiteY17" fmla="*/ 857250 h 1216819"/>
              <a:gd name="connsiteX18" fmla="*/ 0 w 409575"/>
              <a:gd name="connsiteY18" fmla="*/ 928688 h 1216819"/>
              <a:gd name="connsiteX19" fmla="*/ 2381 w 409575"/>
              <a:gd name="connsiteY19" fmla="*/ 969169 h 1216819"/>
              <a:gd name="connsiteX20" fmla="*/ 9525 w 409575"/>
              <a:gd name="connsiteY20" fmla="*/ 1016794 h 1216819"/>
              <a:gd name="connsiteX21" fmla="*/ 21431 w 409575"/>
              <a:gd name="connsiteY21" fmla="*/ 1059657 h 1216819"/>
              <a:gd name="connsiteX22" fmla="*/ 42862 w 409575"/>
              <a:gd name="connsiteY22" fmla="*/ 1112044 h 1216819"/>
              <a:gd name="connsiteX23" fmla="*/ 61912 w 409575"/>
              <a:gd name="connsiteY23" fmla="*/ 1145382 h 1216819"/>
              <a:gd name="connsiteX24" fmla="*/ 85725 w 409575"/>
              <a:gd name="connsiteY24" fmla="*/ 1171575 h 1216819"/>
              <a:gd name="connsiteX25" fmla="*/ 114300 w 409575"/>
              <a:gd name="connsiteY25" fmla="*/ 1195388 h 1216819"/>
              <a:gd name="connsiteX26" fmla="*/ 135731 w 409575"/>
              <a:gd name="connsiteY26" fmla="*/ 1212057 h 1216819"/>
              <a:gd name="connsiteX27" fmla="*/ 152400 w 409575"/>
              <a:gd name="connsiteY27" fmla="*/ 1216819 h 1216819"/>
              <a:gd name="connsiteX28" fmla="*/ 178593 w 409575"/>
              <a:gd name="connsiteY28" fmla="*/ 1212057 h 1216819"/>
              <a:gd name="connsiteX29" fmla="*/ 209550 w 409575"/>
              <a:gd name="connsiteY29" fmla="*/ 1190625 h 1216819"/>
              <a:gd name="connsiteX30" fmla="*/ 235743 w 409575"/>
              <a:gd name="connsiteY30" fmla="*/ 1162050 h 1216819"/>
              <a:gd name="connsiteX31" fmla="*/ 264318 w 409575"/>
              <a:gd name="connsiteY31" fmla="*/ 1107282 h 1216819"/>
              <a:gd name="connsiteX32" fmla="*/ 297656 w 409575"/>
              <a:gd name="connsiteY32" fmla="*/ 1012032 h 1216819"/>
              <a:gd name="connsiteX33" fmla="*/ 326231 w 409575"/>
              <a:gd name="connsiteY33" fmla="*/ 907257 h 1216819"/>
              <a:gd name="connsiteX34" fmla="*/ 352425 w 409575"/>
              <a:gd name="connsiteY34" fmla="*/ 771525 h 1216819"/>
              <a:gd name="connsiteX35" fmla="*/ 378618 w 409575"/>
              <a:gd name="connsiteY35" fmla="*/ 595313 h 1216819"/>
              <a:gd name="connsiteX36" fmla="*/ 397668 w 409575"/>
              <a:gd name="connsiteY36" fmla="*/ 411957 h 121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09575" h="1216819">
                <a:moveTo>
                  <a:pt x="397668" y="411957"/>
                </a:moveTo>
                <a:lnTo>
                  <a:pt x="409575" y="300038"/>
                </a:lnTo>
                <a:lnTo>
                  <a:pt x="388143" y="152400"/>
                </a:lnTo>
                <a:lnTo>
                  <a:pt x="323850" y="66675"/>
                </a:lnTo>
                <a:lnTo>
                  <a:pt x="273843" y="14288"/>
                </a:lnTo>
                <a:lnTo>
                  <a:pt x="252412" y="4763"/>
                </a:lnTo>
                <a:lnTo>
                  <a:pt x="221456" y="0"/>
                </a:lnTo>
                <a:lnTo>
                  <a:pt x="207168" y="7144"/>
                </a:lnTo>
                <a:lnTo>
                  <a:pt x="202406" y="23813"/>
                </a:lnTo>
                <a:lnTo>
                  <a:pt x="209550" y="78582"/>
                </a:lnTo>
                <a:lnTo>
                  <a:pt x="223837" y="178594"/>
                </a:lnTo>
                <a:lnTo>
                  <a:pt x="223837" y="271463"/>
                </a:lnTo>
                <a:lnTo>
                  <a:pt x="214312" y="350044"/>
                </a:lnTo>
                <a:lnTo>
                  <a:pt x="195262" y="442913"/>
                </a:lnTo>
                <a:lnTo>
                  <a:pt x="157162" y="550069"/>
                </a:lnTo>
                <a:lnTo>
                  <a:pt x="78581" y="709613"/>
                </a:lnTo>
                <a:lnTo>
                  <a:pt x="7143" y="821532"/>
                </a:lnTo>
                <a:lnTo>
                  <a:pt x="0" y="857250"/>
                </a:lnTo>
                <a:lnTo>
                  <a:pt x="0" y="928688"/>
                </a:lnTo>
                <a:lnTo>
                  <a:pt x="2381" y="969169"/>
                </a:lnTo>
                <a:lnTo>
                  <a:pt x="9525" y="1016794"/>
                </a:lnTo>
                <a:lnTo>
                  <a:pt x="21431" y="1059657"/>
                </a:lnTo>
                <a:lnTo>
                  <a:pt x="42862" y="1112044"/>
                </a:lnTo>
                <a:lnTo>
                  <a:pt x="61912" y="1145382"/>
                </a:lnTo>
                <a:lnTo>
                  <a:pt x="85725" y="1171575"/>
                </a:lnTo>
                <a:lnTo>
                  <a:pt x="114300" y="1195388"/>
                </a:lnTo>
                <a:lnTo>
                  <a:pt x="135731" y="1212057"/>
                </a:lnTo>
                <a:lnTo>
                  <a:pt x="152400" y="1216819"/>
                </a:lnTo>
                <a:lnTo>
                  <a:pt x="178593" y="1212057"/>
                </a:lnTo>
                <a:lnTo>
                  <a:pt x="209550" y="1190625"/>
                </a:lnTo>
                <a:lnTo>
                  <a:pt x="235743" y="1162050"/>
                </a:lnTo>
                <a:lnTo>
                  <a:pt x="264318" y="1107282"/>
                </a:lnTo>
                <a:lnTo>
                  <a:pt x="297656" y="1012032"/>
                </a:lnTo>
                <a:lnTo>
                  <a:pt x="326231" y="907257"/>
                </a:lnTo>
                <a:lnTo>
                  <a:pt x="352425" y="771525"/>
                </a:lnTo>
                <a:lnTo>
                  <a:pt x="378618" y="595313"/>
                </a:lnTo>
                <a:lnTo>
                  <a:pt x="397668" y="41195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F988DFDC-0D85-4B69-BFF4-9EC4B1E9A0E7}"/>
              </a:ext>
            </a:extLst>
          </p:cNvPr>
          <p:cNvSpPr/>
          <p:nvPr/>
        </p:nvSpPr>
        <p:spPr>
          <a:xfrm>
            <a:off x="4872038" y="3695700"/>
            <a:ext cx="2165350" cy="407988"/>
          </a:xfrm>
          <a:custGeom>
            <a:avLst/>
            <a:gdLst>
              <a:gd name="connsiteX0" fmla="*/ 912018 w 2164556"/>
              <a:gd name="connsiteY0" fmla="*/ 376238 h 407194"/>
              <a:gd name="connsiteX1" fmla="*/ 592931 w 2164556"/>
              <a:gd name="connsiteY1" fmla="*/ 400050 h 407194"/>
              <a:gd name="connsiteX2" fmla="*/ 421481 w 2164556"/>
              <a:gd name="connsiteY2" fmla="*/ 407194 h 407194"/>
              <a:gd name="connsiteX3" fmla="*/ 369093 w 2164556"/>
              <a:gd name="connsiteY3" fmla="*/ 404813 h 407194"/>
              <a:gd name="connsiteX4" fmla="*/ 347662 w 2164556"/>
              <a:gd name="connsiteY4" fmla="*/ 397669 h 407194"/>
              <a:gd name="connsiteX5" fmla="*/ 271462 w 2164556"/>
              <a:gd name="connsiteY5" fmla="*/ 364331 h 407194"/>
              <a:gd name="connsiteX6" fmla="*/ 202406 w 2164556"/>
              <a:gd name="connsiteY6" fmla="*/ 321469 h 407194"/>
              <a:gd name="connsiteX7" fmla="*/ 126206 w 2164556"/>
              <a:gd name="connsiteY7" fmla="*/ 261938 h 407194"/>
              <a:gd name="connsiteX8" fmla="*/ 69056 w 2164556"/>
              <a:gd name="connsiteY8" fmla="*/ 207169 h 407194"/>
              <a:gd name="connsiteX9" fmla="*/ 26193 w 2164556"/>
              <a:gd name="connsiteY9" fmla="*/ 159544 h 407194"/>
              <a:gd name="connsiteX10" fmla="*/ 7143 w 2164556"/>
              <a:gd name="connsiteY10" fmla="*/ 128588 h 407194"/>
              <a:gd name="connsiteX11" fmla="*/ 0 w 2164556"/>
              <a:gd name="connsiteY11" fmla="*/ 100013 h 407194"/>
              <a:gd name="connsiteX12" fmla="*/ 7143 w 2164556"/>
              <a:gd name="connsiteY12" fmla="*/ 78581 h 407194"/>
              <a:gd name="connsiteX13" fmla="*/ 19050 w 2164556"/>
              <a:gd name="connsiteY13" fmla="*/ 78581 h 407194"/>
              <a:gd name="connsiteX14" fmla="*/ 59531 w 2164556"/>
              <a:gd name="connsiteY14" fmla="*/ 92869 h 407194"/>
              <a:gd name="connsiteX15" fmla="*/ 123825 w 2164556"/>
              <a:gd name="connsiteY15" fmla="*/ 126206 h 407194"/>
              <a:gd name="connsiteX16" fmla="*/ 190500 w 2164556"/>
              <a:gd name="connsiteY16" fmla="*/ 152400 h 407194"/>
              <a:gd name="connsiteX17" fmla="*/ 269081 w 2164556"/>
              <a:gd name="connsiteY17" fmla="*/ 169069 h 407194"/>
              <a:gd name="connsiteX18" fmla="*/ 352425 w 2164556"/>
              <a:gd name="connsiteY18" fmla="*/ 180975 h 407194"/>
              <a:gd name="connsiteX19" fmla="*/ 471487 w 2164556"/>
              <a:gd name="connsiteY19" fmla="*/ 180975 h 407194"/>
              <a:gd name="connsiteX20" fmla="*/ 757237 w 2164556"/>
              <a:gd name="connsiteY20" fmla="*/ 171450 h 407194"/>
              <a:gd name="connsiteX21" fmla="*/ 1040606 w 2164556"/>
              <a:gd name="connsiteY21" fmla="*/ 159544 h 407194"/>
              <a:gd name="connsiteX22" fmla="*/ 1197768 w 2164556"/>
              <a:gd name="connsiteY22" fmla="*/ 142875 h 407194"/>
              <a:gd name="connsiteX23" fmla="*/ 1340643 w 2164556"/>
              <a:gd name="connsiteY23" fmla="*/ 121444 h 407194"/>
              <a:gd name="connsiteX24" fmla="*/ 1454943 w 2164556"/>
              <a:gd name="connsiteY24" fmla="*/ 95250 h 407194"/>
              <a:gd name="connsiteX25" fmla="*/ 1564481 w 2164556"/>
              <a:gd name="connsiteY25" fmla="*/ 64294 h 407194"/>
              <a:gd name="connsiteX26" fmla="*/ 1647825 w 2164556"/>
              <a:gd name="connsiteY26" fmla="*/ 28575 h 407194"/>
              <a:gd name="connsiteX27" fmla="*/ 1674018 w 2164556"/>
              <a:gd name="connsiteY27" fmla="*/ 9525 h 407194"/>
              <a:gd name="connsiteX28" fmla="*/ 1688306 w 2164556"/>
              <a:gd name="connsiteY28" fmla="*/ 7144 h 407194"/>
              <a:gd name="connsiteX29" fmla="*/ 1745456 w 2164556"/>
              <a:gd name="connsiteY29" fmla="*/ 0 h 407194"/>
              <a:gd name="connsiteX30" fmla="*/ 1843087 w 2164556"/>
              <a:gd name="connsiteY30" fmla="*/ 7144 h 407194"/>
              <a:gd name="connsiteX31" fmla="*/ 1931193 w 2164556"/>
              <a:gd name="connsiteY31" fmla="*/ 28575 h 407194"/>
              <a:gd name="connsiteX32" fmla="*/ 1988343 w 2164556"/>
              <a:gd name="connsiteY32" fmla="*/ 47625 h 407194"/>
              <a:gd name="connsiteX33" fmla="*/ 2045493 w 2164556"/>
              <a:gd name="connsiteY33" fmla="*/ 69056 h 407194"/>
              <a:gd name="connsiteX34" fmla="*/ 2093118 w 2164556"/>
              <a:gd name="connsiteY34" fmla="*/ 95250 h 407194"/>
              <a:gd name="connsiteX35" fmla="*/ 2121693 w 2164556"/>
              <a:gd name="connsiteY35" fmla="*/ 114300 h 407194"/>
              <a:gd name="connsiteX36" fmla="*/ 2140743 w 2164556"/>
              <a:gd name="connsiteY36" fmla="*/ 128588 h 407194"/>
              <a:gd name="connsiteX37" fmla="*/ 2155031 w 2164556"/>
              <a:gd name="connsiteY37" fmla="*/ 145256 h 407194"/>
              <a:gd name="connsiteX38" fmla="*/ 2164556 w 2164556"/>
              <a:gd name="connsiteY38" fmla="*/ 164306 h 407194"/>
              <a:gd name="connsiteX39" fmla="*/ 2164556 w 2164556"/>
              <a:gd name="connsiteY39" fmla="*/ 185738 h 407194"/>
              <a:gd name="connsiteX40" fmla="*/ 2164556 w 2164556"/>
              <a:gd name="connsiteY40" fmla="*/ 200025 h 407194"/>
              <a:gd name="connsiteX41" fmla="*/ 2157412 w 2164556"/>
              <a:gd name="connsiteY41" fmla="*/ 216694 h 407194"/>
              <a:gd name="connsiteX42" fmla="*/ 2138362 w 2164556"/>
              <a:gd name="connsiteY42" fmla="*/ 238125 h 407194"/>
              <a:gd name="connsiteX43" fmla="*/ 2097881 w 2164556"/>
              <a:gd name="connsiteY43" fmla="*/ 250031 h 407194"/>
              <a:gd name="connsiteX44" fmla="*/ 1914525 w 2164556"/>
              <a:gd name="connsiteY44" fmla="*/ 280988 h 407194"/>
              <a:gd name="connsiteX45" fmla="*/ 1621631 w 2164556"/>
              <a:gd name="connsiteY45" fmla="*/ 314325 h 407194"/>
              <a:gd name="connsiteX46" fmla="*/ 1183481 w 2164556"/>
              <a:gd name="connsiteY46" fmla="*/ 354806 h 407194"/>
              <a:gd name="connsiteX47" fmla="*/ 912018 w 2164556"/>
              <a:gd name="connsiteY47" fmla="*/ 376238 h 40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164556" h="407194">
                <a:moveTo>
                  <a:pt x="912018" y="376238"/>
                </a:moveTo>
                <a:lnTo>
                  <a:pt x="592931" y="400050"/>
                </a:lnTo>
                <a:lnTo>
                  <a:pt x="421481" y="407194"/>
                </a:lnTo>
                <a:lnTo>
                  <a:pt x="369093" y="404813"/>
                </a:lnTo>
                <a:lnTo>
                  <a:pt x="347662" y="397669"/>
                </a:lnTo>
                <a:lnTo>
                  <a:pt x="271462" y="364331"/>
                </a:lnTo>
                <a:lnTo>
                  <a:pt x="202406" y="321469"/>
                </a:lnTo>
                <a:lnTo>
                  <a:pt x="126206" y="261938"/>
                </a:lnTo>
                <a:lnTo>
                  <a:pt x="69056" y="207169"/>
                </a:lnTo>
                <a:lnTo>
                  <a:pt x="26193" y="159544"/>
                </a:lnTo>
                <a:lnTo>
                  <a:pt x="7143" y="128588"/>
                </a:lnTo>
                <a:lnTo>
                  <a:pt x="0" y="100013"/>
                </a:lnTo>
                <a:lnTo>
                  <a:pt x="7143" y="78581"/>
                </a:lnTo>
                <a:lnTo>
                  <a:pt x="19050" y="78581"/>
                </a:lnTo>
                <a:lnTo>
                  <a:pt x="59531" y="92869"/>
                </a:lnTo>
                <a:lnTo>
                  <a:pt x="123825" y="126206"/>
                </a:lnTo>
                <a:lnTo>
                  <a:pt x="190500" y="152400"/>
                </a:lnTo>
                <a:lnTo>
                  <a:pt x="269081" y="169069"/>
                </a:lnTo>
                <a:lnTo>
                  <a:pt x="352425" y="180975"/>
                </a:lnTo>
                <a:lnTo>
                  <a:pt x="471487" y="180975"/>
                </a:lnTo>
                <a:lnTo>
                  <a:pt x="757237" y="171450"/>
                </a:lnTo>
                <a:lnTo>
                  <a:pt x="1040606" y="159544"/>
                </a:lnTo>
                <a:lnTo>
                  <a:pt x="1197768" y="142875"/>
                </a:lnTo>
                <a:lnTo>
                  <a:pt x="1340643" y="121444"/>
                </a:lnTo>
                <a:lnTo>
                  <a:pt x="1454943" y="95250"/>
                </a:lnTo>
                <a:lnTo>
                  <a:pt x="1564481" y="64294"/>
                </a:lnTo>
                <a:lnTo>
                  <a:pt x="1647825" y="28575"/>
                </a:lnTo>
                <a:lnTo>
                  <a:pt x="1674018" y="9525"/>
                </a:lnTo>
                <a:lnTo>
                  <a:pt x="1688306" y="7144"/>
                </a:lnTo>
                <a:lnTo>
                  <a:pt x="1745456" y="0"/>
                </a:lnTo>
                <a:lnTo>
                  <a:pt x="1843087" y="7144"/>
                </a:lnTo>
                <a:lnTo>
                  <a:pt x="1931193" y="28575"/>
                </a:lnTo>
                <a:lnTo>
                  <a:pt x="1988343" y="47625"/>
                </a:lnTo>
                <a:lnTo>
                  <a:pt x="2045493" y="69056"/>
                </a:lnTo>
                <a:lnTo>
                  <a:pt x="2093118" y="95250"/>
                </a:lnTo>
                <a:lnTo>
                  <a:pt x="2121693" y="114300"/>
                </a:lnTo>
                <a:lnTo>
                  <a:pt x="2140743" y="128588"/>
                </a:lnTo>
                <a:lnTo>
                  <a:pt x="2155031" y="145256"/>
                </a:lnTo>
                <a:lnTo>
                  <a:pt x="2164556" y="164306"/>
                </a:lnTo>
                <a:lnTo>
                  <a:pt x="2164556" y="185738"/>
                </a:lnTo>
                <a:lnTo>
                  <a:pt x="2164556" y="200025"/>
                </a:lnTo>
                <a:lnTo>
                  <a:pt x="2157412" y="216694"/>
                </a:lnTo>
                <a:lnTo>
                  <a:pt x="2138362" y="238125"/>
                </a:lnTo>
                <a:lnTo>
                  <a:pt x="2097881" y="250031"/>
                </a:lnTo>
                <a:lnTo>
                  <a:pt x="1914525" y="280988"/>
                </a:lnTo>
                <a:lnTo>
                  <a:pt x="1621631" y="314325"/>
                </a:lnTo>
                <a:lnTo>
                  <a:pt x="1183481" y="354806"/>
                </a:lnTo>
                <a:lnTo>
                  <a:pt x="912018" y="3762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02007CD9-51E6-4433-94F5-5C6ABFC45BA9}"/>
              </a:ext>
            </a:extLst>
          </p:cNvPr>
          <p:cNvSpPr/>
          <p:nvPr/>
        </p:nvSpPr>
        <p:spPr>
          <a:xfrm>
            <a:off x="3736975" y="4238626"/>
            <a:ext cx="4457700" cy="574675"/>
          </a:xfrm>
          <a:custGeom>
            <a:avLst/>
            <a:gdLst>
              <a:gd name="connsiteX0" fmla="*/ 1880007 w 4458615"/>
              <a:gd name="connsiteY0" fmla="*/ 208484 h 574244"/>
              <a:gd name="connsiteX1" fmla="*/ 2264055 w 4458615"/>
              <a:gd name="connsiteY1" fmla="*/ 179223 h 574244"/>
              <a:gd name="connsiteX2" fmla="*/ 2655418 w 4458615"/>
              <a:gd name="connsiteY2" fmla="*/ 149962 h 574244"/>
              <a:gd name="connsiteX3" fmla="*/ 3068727 w 4458615"/>
              <a:gd name="connsiteY3" fmla="*/ 124359 h 574244"/>
              <a:gd name="connsiteX4" fmla="*/ 3514954 w 4458615"/>
              <a:gd name="connsiteY4" fmla="*/ 95098 h 574244"/>
              <a:gd name="connsiteX5" fmla="*/ 3697834 w 4458615"/>
              <a:gd name="connsiteY5" fmla="*/ 84125 h 574244"/>
              <a:gd name="connsiteX6" fmla="*/ 3745383 w 4458615"/>
              <a:gd name="connsiteY6" fmla="*/ 76810 h 574244"/>
              <a:gd name="connsiteX7" fmla="*/ 3811220 w 4458615"/>
              <a:gd name="connsiteY7" fmla="*/ 62180 h 574244"/>
              <a:gd name="connsiteX8" fmla="*/ 3920948 w 4458615"/>
              <a:gd name="connsiteY8" fmla="*/ 29261 h 574244"/>
              <a:gd name="connsiteX9" fmla="*/ 3972154 w 4458615"/>
              <a:gd name="connsiteY9" fmla="*/ 0 h 574244"/>
              <a:gd name="connsiteX10" fmla="*/ 3994100 w 4458615"/>
              <a:gd name="connsiteY10" fmla="*/ 0 h 574244"/>
              <a:gd name="connsiteX11" fmla="*/ 4070909 w 4458615"/>
              <a:gd name="connsiteY11" fmla="*/ 10973 h 574244"/>
              <a:gd name="connsiteX12" fmla="*/ 4191610 w 4458615"/>
              <a:gd name="connsiteY12" fmla="*/ 40234 h 574244"/>
              <a:gd name="connsiteX13" fmla="*/ 4294023 w 4458615"/>
              <a:gd name="connsiteY13" fmla="*/ 80468 h 574244"/>
              <a:gd name="connsiteX14" fmla="*/ 4370832 w 4458615"/>
              <a:gd name="connsiteY14" fmla="*/ 120701 h 574244"/>
              <a:gd name="connsiteX15" fmla="*/ 4411066 w 4458615"/>
              <a:gd name="connsiteY15" fmla="*/ 149962 h 574244"/>
              <a:gd name="connsiteX16" fmla="*/ 4433012 w 4458615"/>
              <a:gd name="connsiteY16" fmla="*/ 175565 h 574244"/>
              <a:gd name="connsiteX17" fmla="*/ 4447642 w 4458615"/>
              <a:gd name="connsiteY17" fmla="*/ 201168 h 574244"/>
              <a:gd name="connsiteX18" fmla="*/ 4454957 w 4458615"/>
              <a:gd name="connsiteY18" fmla="*/ 223114 h 574244"/>
              <a:gd name="connsiteX19" fmla="*/ 4458615 w 4458615"/>
              <a:gd name="connsiteY19" fmla="*/ 252375 h 574244"/>
              <a:gd name="connsiteX20" fmla="*/ 4451300 w 4458615"/>
              <a:gd name="connsiteY20" fmla="*/ 281636 h 574244"/>
              <a:gd name="connsiteX21" fmla="*/ 4440327 w 4458615"/>
              <a:gd name="connsiteY21" fmla="*/ 314554 h 574244"/>
              <a:gd name="connsiteX22" fmla="*/ 4418381 w 4458615"/>
              <a:gd name="connsiteY22" fmla="*/ 332842 h 574244"/>
              <a:gd name="connsiteX23" fmla="*/ 4385463 w 4458615"/>
              <a:gd name="connsiteY23" fmla="*/ 347472 h 574244"/>
              <a:gd name="connsiteX24" fmla="*/ 4326941 w 4458615"/>
              <a:gd name="connsiteY24" fmla="*/ 354788 h 574244"/>
              <a:gd name="connsiteX25" fmla="*/ 4191610 w 4458615"/>
              <a:gd name="connsiteY25" fmla="*/ 347472 h 574244"/>
              <a:gd name="connsiteX26" fmla="*/ 3803904 w 4458615"/>
              <a:gd name="connsiteY26" fmla="*/ 332842 h 574244"/>
              <a:gd name="connsiteX27" fmla="*/ 3284525 w 4458615"/>
              <a:gd name="connsiteY27" fmla="*/ 329184 h 574244"/>
              <a:gd name="connsiteX28" fmla="*/ 2812695 w 4458615"/>
              <a:gd name="connsiteY28" fmla="*/ 329184 h 574244"/>
              <a:gd name="connsiteX29" fmla="*/ 2388413 w 4458615"/>
              <a:gd name="connsiteY29" fmla="*/ 343815 h 574244"/>
              <a:gd name="connsiteX30" fmla="*/ 2234794 w 4458615"/>
              <a:gd name="connsiteY30" fmla="*/ 351130 h 574244"/>
              <a:gd name="connsiteX31" fmla="*/ 1806855 w 4458615"/>
              <a:gd name="connsiteY31" fmla="*/ 376733 h 574244"/>
              <a:gd name="connsiteX32" fmla="*/ 1360628 w 4458615"/>
              <a:gd name="connsiteY32" fmla="*/ 431597 h 574244"/>
              <a:gd name="connsiteX33" fmla="*/ 1002183 w 4458615"/>
              <a:gd name="connsiteY33" fmla="*/ 486461 h 574244"/>
              <a:gd name="connsiteX34" fmla="*/ 771754 w 4458615"/>
              <a:gd name="connsiteY34" fmla="*/ 523037 h 574244"/>
              <a:gd name="connsiteX35" fmla="*/ 552298 w 4458615"/>
              <a:gd name="connsiteY35" fmla="*/ 570586 h 574244"/>
              <a:gd name="connsiteX36" fmla="*/ 515722 w 4458615"/>
              <a:gd name="connsiteY36" fmla="*/ 574244 h 574244"/>
              <a:gd name="connsiteX37" fmla="*/ 427940 w 4458615"/>
              <a:gd name="connsiteY37" fmla="*/ 552298 h 574244"/>
              <a:gd name="connsiteX38" fmla="*/ 321869 w 4458615"/>
              <a:gd name="connsiteY38" fmla="*/ 512064 h 574244"/>
              <a:gd name="connsiteX39" fmla="*/ 230429 w 4458615"/>
              <a:gd name="connsiteY39" fmla="*/ 460858 h 574244"/>
              <a:gd name="connsiteX40" fmla="*/ 120701 w 4458615"/>
              <a:gd name="connsiteY40" fmla="*/ 373076 h 574244"/>
              <a:gd name="connsiteX41" fmla="*/ 54864 w 4458615"/>
              <a:gd name="connsiteY41" fmla="*/ 296266 h 574244"/>
              <a:gd name="connsiteX42" fmla="*/ 10973 w 4458615"/>
              <a:gd name="connsiteY42" fmla="*/ 241402 h 574244"/>
              <a:gd name="connsiteX43" fmla="*/ 0 w 4458615"/>
              <a:gd name="connsiteY43" fmla="*/ 212141 h 574244"/>
              <a:gd name="connsiteX44" fmla="*/ 0 w 4458615"/>
              <a:gd name="connsiteY44" fmla="*/ 193853 h 574244"/>
              <a:gd name="connsiteX45" fmla="*/ 18288 w 4458615"/>
              <a:gd name="connsiteY45" fmla="*/ 186538 h 574244"/>
              <a:gd name="connsiteX46" fmla="*/ 80468 w 4458615"/>
              <a:gd name="connsiteY46" fmla="*/ 204826 h 574244"/>
              <a:gd name="connsiteX47" fmla="*/ 190196 w 4458615"/>
              <a:gd name="connsiteY47" fmla="*/ 237744 h 574244"/>
              <a:gd name="connsiteX48" fmla="*/ 325527 w 4458615"/>
              <a:gd name="connsiteY48" fmla="*/ 270663 h 574244"/>
              <a:gd name="connsiteX49" fmla="*/ 479146 w 4458615"/>
              <a:gd name="connsiteY49" fmla="*/ 299924 h 574244"/>
              <a:gd name="connsiteX50" fmla="*/ 566928 w 4458615"/>
              <a:gd name="connsiteY50" fmla="*/ 307239 h 574244"/>
              <a:gd name="connsiteX51" fmla="*/ 742493 w 4458615"/>
              <a:gd name="connsiteY51" fmla="*/ 292608 h 574244"/>
              <a:gd name="connsiteX52" fmla="*/ 1005840 w 4458615"/>
              <a:gd name="connsiteY52" fmla="*/ 270663 h 574244"/>
              <a:gd name="connsiteX53" fmla="*/ 1353312 w 4458615"/>
              <a:gd name="connsiteY53" fmla="*/ 245060 h 574244"/>
              <a:gd name="connsiteX54" fmla="*/ 1766621 w 4458615"/>
              <a:gd name="connsiteY54" fmla="*/ 215799 h 574244"/>
              <a:gd name="connsiteX55" fmla="*/ 1880007 w 4458615"/>
              <a:gd name="connsiteY55" fmla="*/ 208484 h 57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458615" h="574244">
                <a:moveTo>
                  <a:pt x="1880007" y="208484"/>
                </a:moveTo>
                <a:lnTo>
                  <a:pt x="2264055" y="179223"/>
                </a:lnTo>
                <a:lnTo>
                  <a:pt x="2655418" y="149962"/>
                </a:lnTo>
                <a:lnTo>
                  <a:pt x="3068727" y="124359"/>
                </a:lnTo>
                <a:lnTo>
                  <a:pt x="3514954" y="95098"/>
                </a:lnTo>
                <a:lnTo>
                  <a:pt x="3697834" y="84125"/>
                </a:lnTo>
                <a:lnTo>
                  <a:pt x="3745383" y="76810"/>
                </a:lnTo>
                <a:lnTo>
                  <a:pt x="3811220" y="62180"/>
                </a:lnTo>
                <a:lnTo>
                  <a:pt x="3920948" y="29261"/>
                </a:lnTo>
                <a:lnTo>
                  <a:pt x="3972154" y="0"/>
                </a:lnTo>
                <a:lnTo>
                  <a:pt x="3994100" y="0"/>
                </a:lnTo>
                <a:lnTo>
                  <a:pt x="4070909" y="10973"/>
                </a:lnTo>
                <a:lnTo>
                  <a:pt x="4191610" y="40234"/>
                </a:lnTo>
                <a:lnTo>
                  <a:pt x="4294023" y="80468"/>
                </a:lnTo>
                <a:lnTo>
                  <a:pt x="4370832" y="120701"/>
                </a:lnTo>
                <a:lnTo>
                  <a:pt x="4411066" y="149962"/>
                </a:lnTo>
                <a:lnTo>
                  <a:pt x="4433012" y="175565"/>
                </a:lnTo>
                <a:lnTo>
                  <a:pt x="4447642" y="201168"/>
                </a:lnTo>
                <a:lnTo>
                  <a:pt x="4454957" y="223114"/>
                </a:lnTo>
                <a:lnTo>
                  <a:pt x="4458615" y="252375"/>
                </a:lnTo>
                <a:lnTo>
                  <a:pt x="4451300" y="281636"/>
                </a:lnTo>
                <a:lnTo>
                  <a:pt x="4440327" y="314554"/>
                </a:lnTo>
                <a:lnTo>
                  <a:pt x="4418381" y="332842"/>
                </a:lnTo>
                <a:lnTo>
                  <a:pt x="4385463" y="347472"/>
                </a:lnTo>
                <a:lnTo>
                  <a:pt x="4326941" y="354788"/>
                </a:lnTo>
                <a:lnTo>
                  <a:pt x="4191610" y="347472"/>
                </a:lnTo>
                <a:lnTo>
                  <a:pt x="3803904" y="332842"/>
                </a:lnTo>
                <a:lnTo>
                  <a:pt x="3284525" y="329184"/>
                </a:lnTo>
                <a:lnTo>
                  <a:pt x="2812695" y="329184"/>
                </a:lnTo>
                <a:lnTo>
                  <a:pt x="2388413" y="343815"/>
                </a:lnTo>
                <a:lnTo>
                  <a:pt x="2234794" y="351130"/>
                </a:lnTo>
                <a:lnTo>
                  <a:pt x="1806855" y="376733"/>
                </a:lnTo>
                <a:lnTo>
                  <a:pt x="1360628" y="431597"/>
                </a:lnTo>
                <a:lnTo>
                  <a:pt x="1002183" y="486461"/>
                </a:lnTo>
                <a:lnTo>
                  <a:pt x="771754" y="523037"/>
                </a:lnTo>
                <a:lnTo>
                  <a:pt x="552298" y="570586"/>
                </a:lnTo>
                <a:lnTo>
                  <a:pt x="515722" y="574244"/>
                </a:lnTo>
                <a:lnTo>
                  <a:pt x="427940" y="552298"/>
                </a:lnTo>
                <a:lnTo>
                  <a:pt x="321869" y="512064"/>
                </a:lnTo>
                <a:lnTo>
                  <a:pt x="230429" y="460858"/>
                </a:lnTo>
                <a:lnTo>
                  <a:pt x="120701" y="373076"/>
                </a:lnTo>
                <a:lnTo>
                  <a:pt x="54864" y="296266"/>
                </a:lnTo>
                <a:lnTo>
                  <a:pt x="10973" y="241402"/>
                </a:lnTo>
                <a:lnTo>
                  <a:pt x="0" y="212141"/>
                </a:lnTo>
                <a:lnTo>
                  <a:pt x="0" y="193853"/>
                </a:lnTo>
                <a:lnTo>
                  <a:pt x="18288" y="186538"/>
                </a:lnTo>
                <a:lnTo>
                  <a:pt x="80468" y="204826"/>
                </a:lnTo>
                <a:lnTo>
                  <a:pt x="190196" y="237744"/>
                </a:lnTo>
                <a:lnTo>
                  <a:pt x="325527" y="270663"/>
                </a:lnTo>
                <a:lnTo>
                  <a:pt x="479146" y="299924"/>
                </a:lnTo>
                <a:lnTo>
                  <a:pt x="566928" y="307239"/>
                </a:lnTo>
                <a:lnTo>
                  <a:pt x="742493" y="292608"/>
                </a:lnTo>
                <a:lnTo>
                  <a:pt x="1005840" y="270663"/>
                </a:lnTo>
                <a:lnTo>
                  <a:pt x="1353312" y="245060"/>
                </a:lnTo>
                <a:lnTo>
                  <a:pt x="1766621" y="215799"/>
                </a:lnTo>
                <a:lnTo>
                  <a:pt x="1880007" y="20848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D33AA6F3-22BB-4EC9-A929-C747DC58A5D7}"/>
              </a:ext>
            </a:extLst>
          </p:cNvPr>
          <p:cNvSpPr/>
          <p:nvPr/>
        </p:nvSpPr>
        <p:spPr>
          <a:xfrm>
            <a:off x="4406900" y="2019301"/>
            <a:ext cx="3803650" cy="538163"/>
          </a:xfrm>
          <a:custGeom>
            <a:avLst/>
            <a:gdLst>
              <a:gd name="connsiteX0" fmla="*/ 676049 w 3804944"/>
              <a:gd name="connsiteY0" fmla="*/ 325023 h 537372"/>
              <a:gd name="connsiteX1" fmla="*/ 1551446 w 3804944"/>
              <a:gd name="connsiteY1" fmla="*/ 225349 h 537372"/>
              <a:gd name="connsiteX2" fmla="*/ 1937141 w 3804944"/>
              <a:gd name="connsiteY2" fmla="*/ 190680 h 537372"/>
              <a:gd name="connsiteX3" fmla="*/ 2847207 w 3804944"/>
              <a:gd name="connsiteY3" fmla="*/ 86673 h 537372"/>
              <a:gd name="connsiteX4" fmla="*/ 3098559 w 3804944"/>
              <a:gd name="connsiteY4" fmla="*/ 47670 h 537372"/>
              <a:gd name="connsiteX5" fmla="*/ 3198233 w 3804944"/>
              <a:gd name="connsiteY5" fmla="*/ 26001 h 537372"/>
              <a:gd name="connsiteX6" fmla="*/ 3267571 w 3804944"/>
              <a:gd name="connsiteY6" fmla="*/ 0 h 537372"/>
              <a:gd name="connsiteX7" fmla="*/ 3358578 w 3804944"/>
              <a:gd name="connsiteY7" fmla="*/ 30335 h 537372"/>
              <a:gd name="connsiteX8" fmla="*/ 3466919 w 3804944"/>
              <a:gd name="connsiteY8" fmla="*/ 82339 h 537372"/>
              <a:gd name="connsiteX9" fmla="*/ 3536258 w 3804944"/>
              <a:gd name="connsiteY9" fmla="*/ 125675 h 537372"/>
              <a:gd name="connsiteX10" fmla="*/ 3596929 w 3804944"/>
              <a:gd name="connsiteY10" fmla="*/ 169012 h 537372"/>
              <a:gd name="connsiteX11" fmla="*/ 3696603 w 3804944"/>
              <a:gd name="connsiteY11" fmla="*/ 264352 h 537372"/>
              <a:gd name="connsiteX12" fmla="*/ 3752940 w 3804944"/>
              <a:gd name="connsiteY12" fmla="*/ 333691 h 537372"/>
              <a:gd name="connsiteX13" fmla="*/ 3791943 w 3804944"/>
              <a:gd name="connsiteY13" fmla="*/ 403029 h 537372"/>
              <a:gd name="connsiteX14" fmla="*/ 3804944 w 3804944"/>
              <a:gd name="connsiteY14" fmla="*/ 463700 h 537372"/>
              <a:gd name="connsiteX15" fmla="*/ 3791943 w 3804944"/>
              <a:gd name="connsiteY15" fmla="*/ 507037 h 537372"/>
              <a:gd name="connsiteX16" fmla="*/ 3765941 w 3804944"/>
              <a:gd name="connsiteY16" fmla="*/ 533038 h 537372"/>
              <a:gd name="connsiteX17" fmla="*/ 3237236 w 3804944"/>
              <a:gd name="connsiteY17" fmla="*/ 264352 h 537372"/>
              <a:gd name="connsiteX18" fmla="*/ 3180898 w 3804944"/>
              <a:gd name="connsiteY18" fmla="*/ 251351 h 537372"/>
              <a:gd name="connsiteX19" fmla="*/ 2977217 w 3804944"/>
              <a:gd name="connsiteY19" fmla="*/ 268686 h 537372"/>
              <a:gd name="connsiteX20" fmla="*/ 1876470 w 3804944"/>
              <a:gd name="connsiteY20" fmla="*/ 368360 h 537372"/>
              <a:gd name="connsiteX21" fmla="*/ 1326097 w 3804944"/>
              <a:gd name="connsiteY21" fmla="*/ 424697 h 537372"/>
              <a:gd name="connsiteX22" fmla="*/ 741054 w 3804944"/>
              <a:gd name="connsiteY22" fmla="*/ 485368 h 537372"/>
              <a:gd name="connsiteX23" fmla="*/ 173346 w 3804944"/>
              <a:gd name="connsiteY23" fmla="*/ 537372 h 537372"/>
              <a:gd name="connsiteX24" fmla="*/ 0 w 3804944"/>
              <a:gd name="connsiteY24" fmla="*/ 511370 h 537372"/>
              <a:gd name="connsiteX25" fmla="*/ 13001 w 3804944"/>
              <a:gd name="connsiteY25" fmla="*/ 333691 h 537372"/>
              <a:gd name="connsiteX26" fmla="*/ 82339 w 3804944"/>
              <a:gd name="connsiteY26" fmla="*/ 351025 h 537372"/>
              <a:gd name="connsiteX27" fmla="*/ 160345 w 3804944"/>
              <a:gd name="connsiteY27" fmla="*/ 364026 h 537372"/>
              <a:gd name="connsiteX28" fmla="*/ 255685 w 3804944"/>
              <a:gd name="connsiteY28" fmla="*/ 364026 h 537372"/>
              <a:gd name="connsiteX29" fmla="*/ 676049 w 3804944"/>
              <a:gd name="connsiteY29" fmla="*/ 325023 h 53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804944" h="537372">
                <a:moveTo>
                  <a:pt x="676049" y="325023"/>
                </a:moveTo>
                <a:lnTo>
                  <a:pt x="1551446" y="225349"/>
                </a:lnTo>
                <a:lnTo>
                  <a:pt x="1937141" y="190680"/>
                </a:lnTo>
                <a:lnTo>
                  <a:pt x="2847207" y="86673"/>
                </a:lnTo>
                <a:lnTo>
                  <a:pt x="3098559" y="47670"/>
                </a:lnTo>
                <a:lnTo>
                  <a:pt x="3198233" y="26001"/>
                </a:lnTo>
                <a:lnTo>
                  <a:pt x="3267571" y="0"/>
                </a:lnTo>
                <a:lnTo>
                  <a:pt x="3358578" y="30335"/>
                </a:lnTo>
                <a:lnTo>
                  <a:pt x="3466919" y="82339"/>
                </a:lnTo>
                <a:lnTo>
                  <a:pt x="3536258" y="125675"/>
                </a:lnTo>
                <a:lnTo>
                  <a:pt x="3596929" y="169012"/>
                </a:lnTo>
                <a:lnTo>
                  <a:pt x="3696603" y="264352"/>
                </a:lnTo>
                <a:lnTo>
                  <a:pt x="3752940" y="333691"/>
                </a:lnTo>
                <a:lnTo>
                  <a:pt x="3791943" y="403029"/>
                </a:lnTo>
                <a:lnTo>
                  <a:pt x="3804944" y="463700"/>
                </a:lnTo>
                <a:lnTo>
                  <a:pt x="3791943" y="507037"/>
                </a:lnTo>
                <a:lnTo>
                  <a:pt x="3765941" y="533038"/>
                </a:lnTo>
                <a:lnTo>
                  <a:pt x="3237236" y="264352"/>
                </a:lnTo>
                <a:lnTo>
                  <a:pt x="3180898" y="251351"/>
                </a:lnTo>
                <a:lnTo>
                  <a:pt x="2977217" y="268686"/>
                </a:lnTo>
                <a:lnTo>
                  <a:pt x="1876470" y="368360"/>
                </a:lnTo>
                <a:lnTo>
                  <a:pt x="1326097" y="424697"/>
                </a:lnTo>
                <a:lnTo>
                  <a:pt x="741054" y="485368"/>
                </a:lnTo>
                <a:lnTo>
                  <a:pt x="173346" y="537372"/>
                </a:lnTo>
                <a:lnTo>
                  <a:pt x="0" y="511370"/>
                </a:lnTo>
                <a:lnTo>
                  <a:pt x="13001" y="333691"/>
                </a:lnTo>
                <a:lnTo>
                  <a:pt x="82339" y="351025"/>
                </a:lnTo>
                <a:lnTo>
                  <a:pt x="160345" y="364026"/>
                </a:lnTo>
                <a:lnTo>
                  <a:pt x="255685" y="364026"/>
                </a:lnTo>
                <a:lnTo>
                  <a:pt x="676049" y="32502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5542EDF9-DC4F-4ADF-8062-CD8FEF247BFB}"/>
              </a:ext>
            </a:extLst>
          </p:cNvPr>
          <p:cNvSpPr/>
          <p:nvPr/>
        </p:nvSpPr>
        <p:spPr>
          <a:xfrm>
            <a:off x="7305675" y="2266950"/>
            <a:ext cx="877888" cy="573088"/>
          </a:xfrm>
          <a:custGeom>
            <a:avLst/>
            <a:gdLst>
              <a:gd name="connsiteX0" fmla="*/ 252413 w 878681"/>
              <a:gd name="connsiteY0" fmla="*/ 228600 h 573881"/>
              <a:gd name="connsiteX1" fmla="*/ 54769 w 878681"/>
              <a:gd name="connsiteY1" fmla="*/ 461963 h 573881"/>
              <a:gd name="connsiteX2" fmla="*/ 11906 w 878681"/>
              <a:gd name="connsiteY2" fmla="*/ 514350 h 573881"/>
              <a:gd name="connsiteX3" fmla="*/ 0 w 878681"/>
              <a:gd name="connsiteY3" fmla="*/ 545306 h 573881"/>
              <a:gd name="connsiteX4" fmla="*/ 0 w 878681"/>
              <a:gd name="connsiteY4" fmla="*/ 569119 h 573881"/>
              <a:gd name="connsiteX5" fmla="*/ 23813 w 878681"/>
              <a:gd name="connsiteY5" fmla="*/ 573881 h 573881"/>
              <a:gd name="connsiteX6" fmla="*/ 78581 w 878681"/>
              <a:gd name="connsiteY6" fmla="*/ 554831 h 573881"/>
              <a:gd name="connsiteX7" fmla="*/ 269081 w 878681"/>
              <a:gd name="connsiteY7" fmla="*/ 450056 h 573881"/>
              <a:gd name="connsiteX8" fmla="*/ 495300 w 878681"/>
              <a:gd name="connsiteY8" fmla="*/ 328613 h 573881"/>
              <a:gd name="connsiteX9" fmla="*/ 531019 w 878681"/>
              <a:gd name="connsiteY9" fmla="*/ 314325 h 573881"/>
              <a:gd name="connsiteX10" fmla="*/ 583406 w 878681"/>
              <a:gd name="connsiteY10" fmla="*/ 295275 h 573881"/>
              <a:gd name="connsiteX11" fmla="*/ 623888 w 878681"/>
              <a:gd name="connsiteY11" fmla="*/ 285750 h 573881"/>
              <a:gd name="connsiteX12" fmla="*/ 671513 w 878681"/>
              <a:gd name="connsiteY12" fmla="*/ 283369 h 573881"/>
              <a:gd name="connsiteX13" fmla="*/ 726281 w 878681"/>
              <a:gd name="connsiteY13" fmla="*/ 285750 h 573881"/>
              <a:gd name="connsiteX14" fmla="*/ 776288 w 878681"/>
              <a:gd name="connsiteY14" fmla="*/ 292894 h 573881"/>
              <a:gd name="connsiteX15" fmla="*/ 812006 w 878681"/>
              <a:gd name="connsiteY15" fmla="*/ 297656 h 573881"/>
              <a:gd name="connsiteX16" fmla="*/ 840581 w 878681"/>
              <a:gd name="connsiteY16" fmla="*/ 300038 h 573881"/>
              <a:gd name="connsiteX17" fmla="*/ 857250 w 878681"/>
              <a:gd name="connsiteY17" fmla="*/ 292894 h 573881"/>
              <a:gd name="connsiteX18" fmla="*/ 878681 w 878681"/>
              <a:gd name="connsiteY18" fmla="*/ 273844 h 573881"/>
              <a:gd name="connsiteX19" fmla="*/ 352425 w 878681"/>
              <a:gd name="connsiteY19" fmla="*/ 0 h 573881"/>
              <a:gd name="connsiteX20" fmla="*/ 371475 w 878681"/>
              <a:gd name="connsiteY20" fmla="*/ 66675 h 573881"/>
              <a:gd name="connsiteX21" fmla="*/ 366713 w 878681"/>
              <a:gd name="connsiteY21" fmla="*/ 97631 h 573881"/>
              <a:gd name="connsiteX22" fmla="*/ 357188 w 878681"/>
              <a:gd name="connsiteY22" fmla="*/ 111919 h 573881"/>
              <a:gd name="connsiteX23" fmla="*/ 252413 w 878681"/>
              <a:gd name="connsiteY23" fmla="*/ 228600 h 57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78681" h="573881">
                <a:moveTo>
                  <a:pt x="252413" y="228600"/>
                </a:moveTo>
                <a:lnTo>
                  <a:pt x="54769" y="461963"/>
                </a:lnTo>
                <a:lnTo>
                  <a:pt x="11906" y="514350"/>
                </a:lnTo>
                <a:lnTo>
                  <a:pt x="0" y="545306"/>
                </a:lnTo>
                <a:lnTo>
                  <a:pt x="0" y="569119"/>
                </a:lnTo>
                <a:lnTo>
                  <a:pt x="23813" y="573881"/>
                </a:lnTo>
                <a:lnTo>
                  <a:pt x="78581" y="554831"/>
                </a:lnTo>
                <a:lnTo>
                  <a:pt x="269081" y="450056"/>
                </a:lnTo>
                <a:lnTo>
                  <a:pt x="495300" y="328613"/>
                </a:lnTo>
                <a:lnTo>
                  <a:pt x="531019" y="314325"/>
                </a:lnTo>
                <a:lnTo>
                  <a:pt x="583406" y="295275"/>
                </a:lnTo>
                <a:lnTo>
                  <a:pt x="623888" y="285750"/>
                </a:lnTo>
                <a:lnTo>
                  <a:pt x="671513" y="283369"/>
                </a:lnTo>
                <a:lnTo>
                  <a:pt x="726281" y="285750"/>
                </a:lnTo>
                <a:lnTo>
                  <a:pt x="776288" y="292894"/>
                </a:lnTo>
                <a:lnTo>
                  <a:pt x="812006" y="297656"/>
                </a:lnTo>
                <a:lnTo>
                  <a:pt x="840581" y="300038"/>
                </a:lnTo>
                <a:lnTo>
                  <a:pt x="857250" y="292894"/>
                </a:lnTo>
                <a:lnTo>
                  <a:pt x="878681" y="273844"/>
                </a:lnTo>
                <a:lnTo>
                  <a:pt x="352425" y="0"/>
                </a:lnTo>
                <a:lnTo>
                  <a:pt x="371475" y="66675"/>
                </a:lnTo>
                <a:lnTo>
                  <a:pt x="366713" y="97631"/>
                </a:lnTo>
                <a:lnTo>
                  <a:pt x="357188" y="111919"/>
                </a:lnTo>
                <a:lnTo>
                  <a:pt x="252413" y="2286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A74C3017-EC8C-4082-9FA7-D074C89F75F1}"/>
              </a:ext>
            </a:extLst>
          </p:cNvPr>
          <p:cNvSpPr/>
          <p:nvPr/>
        </p:nvSpPr>
        <p:spPr>
          <a:xfrm>
            <a:off x="5657850" y="1736726"/>
            <a:ext cx="520700" cy="1990725"/>
          </a:xfrm>
          <a:custGeom>
            <a:avLst/>
            <a:gdLst>
              <a:gd name="connsiteX0" fmla="*/ 226668 w 520306"/>
              <a:gd name="connsiteY0" fmla="*/ 401821 h 1991074"/>
              <a:gd name="connsiteX1" fmla="*/ 224092 w 520306"/>
              <a:gd name="connsiteY1" fmla="*/ 296214 h 1991074"/>
              <a:gd name="connsiteX2" fmla="*/ 221517 w 520306"/>
              <a:gd name="connsiteY2" fmla="*/ 252426 h 1991074"/>
              <a:gd name="connsiteX3" fmla="*/ 213789 w 520306"/>
              <a:gd name="connsiteY3" fmla="*/ 193183 h 1991074"/>
              <a:gd name="connsiteX4" fmla="*/ 203486 w 520306"/>
              <a:gd name="connsiteY4" fmla="*/ 154547 h 1991074"/>
              <a:gd name="connsiteX5" fmla="*/ 185456 w 520306"/>
              <a:gd name="connsiteY5" fmla="*/ 118486 h 1991074"/>
              <a:gd name="connsiteX6" fmla="*/ 157122 w 520306"/>
              <a:gd name="connsiteY6" fmla="*/ 92728 h 1991074"/>
              <a:gd name="connsiteX7" fmla="*/ 131364 w 520306"/>
              <a:gd name="connsiteY7" fmla="*/ 74698 h 1991074"/>
              <a:gd name="connsiteX8" fmla="*/ 0 w 520306"/>
              <a:gd name="connsiteY8" fmla="*/ 0 h 1991074"/>
              <a:gd name="connsiteX9" fmla="*/ 319396 w 520306"/>
              <a:gd name="connsiteY9" fmla="*/ 33485 h 1991074"/>
              <a:gd name="connsiteX10" fmla="*/ 388942 w 520306"/>
              <a:gd name="connsiteY10" fmla="*/ 66970 h 1991074"/>
              <a:gd name="connsiteX11" fmla="*/ 437882 w 520306"/>
              <a:gd name="connsiteY11" fmla="*/ 100455 h 1991074"/>
              <a:gd name="connsiteX12" fmla="*/ 479094 w 520306"/>
              <a:gd name="connsiteY12" fmla="*/ 133940 h 1991074"/>
              <a:gd name="connsiteX13" fmla="*/ 502276 w 520306"/>
              <a:gd name="connsiteY13" fmla="*/ 162274 h 1991074"/>
              <a:gd name="connsiteX14" fmla="*/ 515155 w 520306"/>
              <a:gd name="connsiteY14" fmla="*/ 190607 h 1991074"/>
              <a:gd name="connsiteX15" fmla="*/ 520306 w 520306"/>
              <a:gd name="connsiteY15" fmla="*/ 224093 h 1991074"/>
              <a:gd name="connsiteX16" fmla="*/ 512579 w 520306"/>
              <a:gd name="connsiteY16" fmla="*/ 291063 h 1991074"/>
              <a:gd name="connsiteX17" fmla="*/ 497124 w 520306"/>
              <a:gd name="connsiteY17" fmla="*/ 363184 h 1991074"/>
              <a:gd name="connsiteX18" fmla="*/ 499700 w 520306"/>
              <a:gd name="connsiteY18" fmla="*/ 528034 h 1991074"/>
              <a:gd name="connsiteX19" fmla="*/ 499700 w 520306"/>
              <a:gd name="connsiteY19" fmla="*/ 1025158 h 1991074"/>
              <a:gd name="connsiteX20" fmla="*/ 497124 w 520306"/>
              <a:gd name="connsiteY20" fmla="*/ 1372888 h 1991074"/>
              <a:gd name="connsiteX21" fmla="*/ 486821 w 520306"/>
              <a:gd name="connsiteY21" fmla="*/ 1437282 h 1991074"/>
              <a:gd name="connsiteX22" fmla="*/ 479094 w 520306"/>
              <a:gd name="connsiteY22" fmla="*/ 1504253 h 1991074"/>
              <a:gd name="connsiteX23" fmla="*/ 479094 w 520306"/>
              <a:gd name="connsiteY23" fmla="*/ 1571223 h 1991074"/>
              <a:gd name="connsiteX24" fmla="*/ 479094 w 520306"/>
              <a:gd name="connsiteY24" fmla="*/ 1591829 h 1991074"/>
              <a:gd name="connsiteX25" fmla="*/ 473942 w 520306"/>
              <a:gd name="connsiteY25" fmla="*/ 1645920 h 1991074"/>
              <a:gd name="connsiteX26" fmla="*/ 450761 w 520306"/>
              <a:gd name="connsiteY26" fmla="*/ 1759254 h 1991074"/>
              <a:gd name="connsiteX27" fmla="*/ 427579 w 520306"/>
              <a:gd name="connsiteY27" fmla="*/ 1839103 h 1991074"/>
              <a:gd name="connsiteX28" fmla="*/ 360608 w 520306"/>
              <a:gd name="connsiteY28" fmla="*/ 1970468 h 1991074"/>
              <a:gd name="connsiteX29" fmla="*/ 340002 w 520306"/>
              <a:gd name="connsiteY29" fmla="*/ 1991074 h 1991074"/>
              <a:gd name="connsiteX30" fmla="*/ 316820 w 520306"/>
              <a:gd name="connsiteY30" fmla="*/ 1991074 h 1991074"/>
              <a:gd name="connsiteX31" fmla="*/ 293638 w 520306"/>
              <a:gd name="connsiteY31" fmla="*/ 1973043 h 1991074"/>
              <a:gd name="connsiteX32" fmla="*/ 260153 w 520306"/>
              <a:gd name="connsiteY32" fmla="*/ 1931831 h 1991074"/>
              <a:gd name="connsiteX33" fmla="*/ 247274 w 520306"/>
              <a:gd name="connsiteY33" fmla="*/ 1903498 h 1991074"/>
              <a:gd name="connsiteX34" fmla="*/ 236971 w 520306"/>
              <a:gd name="connsiteY34" fmla="*/ 1839103 h 1991074"/>
              <a:gd name="connsiteX35" fmla="*/ 231820 w 520306"/>
              <a:gd name="connsiteY35" fmla="*/ 1669102 h 1991074"/>
              <a:gd name="connsiteX36" fmla="*/ 229244 w 520306"/>
              <a:gd name="connsiteY36" fmla="*/ 1455313 h 1991074"/>
              <a:gd name="connsiteX37" fmla="*/ 231820 w 520306"/>
              <a:gd name="connsiteY37" fmla="*/ 1043189 h 1991074"/>
              <a:gd name="connsiteX38" fmla="*/ 229244 w 520306"/>
              <a:gd name="connsiteY38" fmla="*/ 680005 h 1991074"/>
              <a:gd name="connsiteX39" fmla="*/ 226668 w 520306"/>
              <a:gd name="connsiteY39" fmla="*/ 401821 h 199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20306" h="1991074">
                <a:moveTo>
                  <a:pt x="226668" y="401821"/>
                </a:moveTo>
                <a:cubicBezTo>
                  <a:pt x="225809" y="366619"/>
                  <a:pt x="224951" y="331416"/>
                  <a:pt x="224092" y="296214"/>
                </a:cubicBezTo>
                <a:lnTo>
                  <a:pt x="221517" y="252426"/>
                </a:lnTo>
                <a:lnTo>
                  <a:pt x="213789" y="193183"/>
                </a:lnTo>
                <a:lnTo>
                  <a:pt x="203486" y="154547"/>
                </a:lnTo>
                <a:lnTo>
                  <a:pt x="185456" y="118486"/>
                </a:lnTo>
                <a:lnTo>
                  <a:pt x="157122" y="92728"/>
                </a:lnTo>
                <a:lnTo>
                  <a:pt x="131364" y="74698"/>
                </a:lnTo>
                <a:lnTo>
                  <a:pt x="0" y="0"/>
                </a:lnTo>
                <a:lnTo>
                  <a:pt x="319396" y="33485"/>
                </a:lnTo>
                <a:lnTo>
                  <a:pt x="388942" y="66970"/>
                </a:lnTo>
                <a:lnTo>
                  <a:pt x="437882" y="100455"/>
                </a:lnTo>
                <a:lnTo>
                  <a:pt x="479094" y="133940"/>
                </a:lnTo>
                <a:lnTo>
                  <a:pt x="502276" y="162274"/>
                </a:lnTo>
                <a:lnTo>
                  <a:pt x="515155" y="190607"/>
                </a:lnTo>
                <a:lnTo>
                  <a:pt x="520306" y="224093"/>
                </a:lnTo>
                <a:lnTo>
                  <a:pt x="512579" y="291063"/>
                </a:lnTo>
                <a:lnTo>
                  <a:pt x="497124" y="363184"/>
                </a:lnTo>
                <a:cubicBezTo>
                  <a:pt x="497983" y="418134"/>
                  <a:pt x="498841" y="473084"/>
                  <a:pt x="499700" y="528034"/>
                </a:cubicBezTo>
                <a:lnTo>
                  <a:pt x="499700" y="1025158"/>
                </a:lnTo>
                <a:cubicBezTo>
                  <a:pt x="498841" y="1141068"/>
                  <a:pt x="497983" y="1256978"/>
                  <a:pt x="497124" y="1372888"/>
                </a:cubicBezTo>
                <a:lnTo>
                  <a:pt x="486821" y="1437282"/>
                </a:lnTo>
                <a:lnTo>
                  <a:pt x="479094" y="1504253"/>
                </a:lnTo>
                <a:lnTo>
                  <a:pt x="479094" y="1571223"/>
                </a:lnTo>
                <a:lnTo>
                  <a:pt x="479094" y="1591829"/>
                </a:lnTo>
                <a:lnTo>
                  <a:pt x="473942" y="1645920"/>
                </a:lnTo>
                <a:lnTo>
                  <a:pt x="450761" y="1759254"/>
                </a:lnTo>
                <a:lnTo>
                  <a:pt x="427579" y="1839103"/>
                </a:lnTo>
                <a:lnTo>
                  <a:pt x="360608" y="1970468"/>
                </a:lnTo>
                <a:lnTo>
                  <a:pt x="340002" y="1991074"/>
                </a:lnTo>
                <a:lnTo>
                  <a:pt x="316820" y="1991074"/>
                </a:lnTo>
                <a:lnTo>
                  <a:pt x="293638" y="1973043"/>
                </a:lnTo>
                <a:lnTo>
                  <a:pt x="260153" y="1931831"/>
                </a:lnTo>
                <a:lnTo>
                  <a:pt x="247274" y="1903498"/>
                </a:lnTo>
                <a:lnTo>
                  <a:pt x="236971" y="1839103"/>
                </a:lnTo>
                <a:lnTo>
                  <a:pt x="231820" y="1669102"/>
                </a:lnTo>
                <a:cubicBezTo>
                  <a:pt x="230961" y="1597839"/>
                  <a:pt x="230103" y="1526576"/>
                  <a:pt x="229244" y="1455313"/>
                </a:cubicBezTo>
                <a:cubicBezTo>
                  <a:pt x="230103" y="1317938"/>
                  <a:pt x="230961" y="1180564"/>
                  <a:pt x="231820" y="1043189"/>
                </a:cubicBezTo>
                <a:cubicBezTo>
                  <a:pt x="230961" y="922128"/>
                  <a:pt x="230103" y="801066"/>
                  <a:pt x="229244" y="680005"/>
                </a:cubicBezTo>
                <a:cubicBezTo>
                  <a:pt x="228385" y="591570"/>
                  <a:pt x="227527" y="503135"/>
                  <a:pt x="226668" y="401821"/>
                </a:cubicBez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2833A022-C088-4EA2-84B5-05F06B623E82}"/>
              </a:ext>
            </a:extLst>
          </p:cNvPr>
          <p:cNvSpPr/>
          <p:nvPr/>
        </p:nvSpPr>
        <p:spPr>
          <a:xfrm>
            <a:off x="4851400" y="4510088"/>
            <a:ext cx="1239838" cy="1173162"/>
          </a:xfrm>
          <a:custGeom>
            <a:avLst/>
            <a:gdLst>
              <a:gd name="connsiteX0" fmla="*/ 764439 w 1239927"/>
              <a:gd name="connsiteY0" fmla="*/ 651053 h 1174089"/>
              <a:gd name="connsiteX1" fmla="*/ 983895 w 1239927"/>
              <a:gd name="connsiteY1" fmla="*/ 442569 h 1174089"/>
              <a:gd name="connsiteX2" fmla="*/ 1093623 w 1239927"/>
              <a:gd name="connsiteY2" fmla="*/ 332841 h 1174089"/>
              <a:gd name="connsiteX3" fmla="*/ 1111911 w 1239927"/>
              <a:gd name="connsiteY3" fmla="*/ 318211 h 1174089"/>
              <a:gd name="connsiteX4" fmla="*/ 1166775 w 1239927"/>
              <a:gd name="connsiteY4" fmla="*/ 288950 h 1174089"/>
              <a:gd name="connsiteX5" fmla="*/ 1228954 w 1239927"/>
              <a:gd name="connsiteY5" fmla="*/ 241401 h 1174089"/>
              <a:gd name="connsiteX6" fmla="*/ 1239927 w 1239927"/>
              <a:gd name="connsiteY6" fmla="*/ 219456 h 1174089"/>
              <a:gd name="connsiteX7" fmla="*/ 1225296 w 1239927"/>
              <a:gd name="connsiteY7" fmla="*/ 197510 h 1174089"/>
              <a:gd name="connsiteX8" fmla="*/ 1185063 w 1239927"/>
              <a:gd name="connsiteY8" fmla="*/ 157277 h 1174089"/>
              <a:gd name="connsiteX9" fmla="*/ 1111911 w 1239927"/>
              <a:gd name="connsiteY9" fmla="*/ 54864 h 1174089"/>
              <a:gd name="connsiteX10" fmla="*/ 683972 w 1239927"/>
              <a:gd name="connsiteY10" fmla="*/ 0 h 1174089"/>
              <a:gd name="connsiteX11" fmla="*/ 782727 w 1239927"/>
              <a:gd name="connsiteY11" fmla="*/ 117043 h 1174089"/>
              <a:gd name="connsiteX12" fmla="*/ 790042 w 1239927"/>
              <a:gd name="connsiteY12" fmla="*/ 138989 h 1174089"/>
              <a:gd name="connsiteX13" fmla="*/ 793700 w 1239927"/>
              <a:gd name="connsiteY13" fmla="*/ 171907 h 1174089"/>
              <a:gd name="connsiteX14" fmla="*/ 768096 w 1239927"/>
              <a:gd name="connsiteY14" fmla="*/ 241401 h 1174089"/>
              <a:gd name="connsiteX15" fmla="*/ 651053 w 1239927"/>
              <a:gd name="connsiteY15" fmla="*/ 446227 h 1174089"/>
              <a:gd name="connsiteX16" fmla="*/ 464516 w 1239927"/>
              <a:gd name="connsiteY16" fmla="*/ 694944 h 1174089"/>
              <a:gd name="connsiteX17" fmla="*/ 219456 w 1239927"/>
              <a:gd name="connsiteY17" fmla="*/ 969264 h 1174089"/>
              <a:gd name="connsiteX18" fmla="*/ 47549 w 1239927"/>
              <a:gd name="connsiteY18" fmla="*/ 1141171 h 1174089"/>
              <a:gd name="connsiteX19" fmla="*/ 0 w 1239927"/>
              <a:gd name="connsiteY19" fmla="*/ 1174089 h 1174089"/>
              <a:gd name="connsiteX20" fmla="*/ 259690 w 1239927"/>
              <a:gd name="connsiteY20" fmla="*/ 1130198 h 1174089"/>
              <a:gd name="connsiteX21" fmla="*/ 369418 w 1239927"/>
              <a:gd name="connsiteY21" fmla="*/ 1024128 h 1174089"/>
              <a:gd name="connsiteX22" fmla="*/ 764439 w 1239927"/>
              <a:gd name="connsiteY22" fmla="*/ 651053 h 1174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39927" h="1174089">
                <a:moveTo>
                  <a:pt x="764439" y="651053"/>
                </a:moveTo>
                <a:lnTo>
                  <a:pt x="983895" y="442569"/>
                </a:lnTo>
                <a:lnTo>
                  <a:pt x="1093623" y="332841"/>
                </a:lnTo>
                <a:lnTo>
                  <a:pt x="1111911" y="318211"/>
                </a:lnTo>
                <a:lnTo>
                  <a:pt x="1166775" y="288950"/>
                </a:lnTo>
                <a:lnTo>
                  <a:pt x="1228954" y="241401"/>
                </a:lnTo>
                <a:lnTo>
                  <a:pt x="1239927" y="219456"/>
                </a:lnTo>
                <a:lnTo>
                  <a:pt x="1225296" y="197510"/>
                </a:lnTo>
                <a:lnTo>
                  <a:pt x="1185063" y="157277"/>
                </a:lnTo>
                <a:lnTo>
                  <a:pt x="1111911" y="54864"/>
                </a:lnTo>
                <a:lnTo>
                  <a:pt x="683972" y="0"/>
                </a:lnTo>
                <a:lnTo>
                  <a:pt x="782727" y="117043"/>
                </a:lnTo>
                <a:lnTo>
                  <a:pt x="790042" y="138989"/>
                </a:lnTo>
                <a:lnTo>
                  <a:pt x="793700" y="171907"/>
                </a:lnTo>
                <a:lnTo>
                  <a:pt x="768096" y="241401"/>
                </a:lnTo>
                <a:lnTo>
                  <a:pt x="651053" y="446227"/>
                </a:lnTo>
                <a:lnTo>
                  <a:pt x="464516" y="694944"/>
                </a:lnTo>
                <a:lnTo>
                  <a:pt x="219456" y="969264"/>
                </a:lnTo>
                <a:lnTo>
                  <a:pt x="47549" y="1141171"/>
                </a:lnTo>
                <a:lnTo>
                  <a:pt x="0" y="1174089"/>
                </a:lnTo>
                <a:lnTo>
                  <a:pt x="259690" y="1130198"/>
                </a:lnTo>
                <a:lnTo>
                  <a:pt x="369418" y="1024128"/>
                </a:lnTo>
                <a:lnTo>
                  <a:pt x="764439" y="651053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42EF2ED7-5294-464E-9580-BA202E2662CC}"/>
              </a:ext>
            </a:extLst>
          </p:cNvPr>
          <p:cNvSpPr/>
          <p:nvPr/>
        </p:nvSpPr>
        <p:spPr>
          <a:xfrm>
            <a:off x="4398964" y="5286376"/>
            <a:ext cx="2778125" cy="690563"/>
          </a:xfrm>
          <a:custGeom>
            <a:avLst/>
            <a:gdLst>
              <a:gd name="connsiteX0" fmla="*/ 1240631 w 2778919"/>
              <a:gd name="connsiteY0" fmla="*/ 242888 h 690563"/>
              <a:gd name="connsiteX1" fmla="*/ 881062 w 2778919"/>
              <a:gd name="connsiteY1" fmla="*/ 307181 h 690563"/>
              <a:gd name="connsiteX2" fmla="*/ 673894 w 2778919"/>
              <a:gd name="connsiteY2" fmla="*/ 340519 h 690563"/>
              <a:gd name="connsiteX3" fmla="*/ 500062 w 2778919"/>
              <a:gd name="connsiteY3" fmla="*/ 366713 h 690563"/>
              <a:gd name="connsiteX4" fmla="*/ 452437 w 2778919"/>
              <a:gd name="connsiteY4" fmla="*/ 383381 h 690563"/>
              <a:gd name="connsiteX5" fmla="*/ 419100 w 2778919"/>
              <a:gd name="connsiteY5" fmla="*/ 388144 h 690563"/>
              <a:gd name="connsiteX6" fmla="*/ 378619 w 2778919"/>
              <a:gd name="connsiteY6" fmla="*/ 388144 h 690563"/>
              <a:gd name="connsiteX7" fmla="*/ 333375 w 2778919"/>
              <a:gd name="connsiteY7" fmla="*/ 381000 h 690563"/>
              <a:gd name="connsiteX8" fmla="*/ 261937 w 2778919"/>
              <a:gd name="connsiteY8" fmla="*/ 361950 h 690563"/>
              <a:gd name="connsiteX9" fmla="*/ 207169 w 2778919"/>
              <a:gd name="connsiteY9" fmla="*/ 335756 h 690563"/>
              <a:gd name="connsiteX10" fmla="*/ 152400 w 2778919"/>
              <a:gd name="connsiteY10" fmla="*/ 304800 h 690563"/>
              <a:gd name="connsiteX11" fmla="*/ 90487 w 2778919"/>
              <a:gd name="connsiteY11" fmla="*/ 264319 h 690563"/>
              <a:gd name="connsiteX12" fmla="*/ 54769 w 2778919"/>
              <a:gd name="connsiteY12" fmla="*/ 240506 h 690563"/>
              <a:gd name="connsiteX13" fmla="*/ 28575 w 2778919"/>
              <a:gd name="connsiteY13" fmla="*/ 230981 h 690563"/>
              <a:gd name="connsiteX14" fmla="*/ 7144 w 2778919"/>
              <a:gd name="connsiteY14" fmla="*/ 228600 h 690563"/>
              <a:gd name="connsiteX15" fmla="*/ 0 w 2778919"/>
              <a:gd name="connsiteY15" fmla="*/ 245269 h 690563"/>
              <a:gd name="connsiteX16" fmla="*/ 9525 w 2778919"/>
              <a:gd name="connsiteY16" fmla="*/ 278606 h 690563"/>
              <a:gd name="connsiteX17" fmla="*/ 52387 w 2778919"/>
              <a:gd name="connsiteY17" fmla="*/ 376238 h 690563"/>
              <a:gd name="connsiteX18" fmla="*/ 100012 w 2778919"/>
              <a:gd name="connsiteY18" fmla="*/ 457200 h 690563"/>
              <a:gd name="connsiteX19" fmla="*/ 154781 w 2778919"/>
              <a:gd name="connsiteY19" fmla="*/ 538163 h 690563"/>
              <a:gd name="connsiteX20" fmla="*/ 214312 w 2778919"/>
              <a:gd name="connsiteY20" fmla="*/ 597694 h 690563"/>
              <a:gd name="connsiteX21" fmla="*/ 269081 w 2778919"/>
              <a:gd name="connsiteY21" fmla="*/ 638175 h 690563"/>
              <a:gd name="connsiteX22" fmla="*/ 311944 w 2778919"/>
              <a:gd name="connsiteY22" fmla="*/ 661988 h 690563"/>
              <a:gd name="connsiteX23" fmla="*/ 359569 w 2778919"/>
              <a:gd name="connsiteY23" fmla="*/ 678656 h 690563"/>
              <a:gd name="connsiteX24" fmla="*/ 404812 w 2778919"/>
              <a:gd name="connsiteY24" fmla="*/ 688181 h 690563"/>
              <a:gd name="connsiteX25" fmla="*/ 452437 w 2778919"/>
              <a:gd name="connsiteY25" fmla="*/ 690563 h 690563"/>
              <a:gd name="connsiteX26" fmla="*/ 471487 w 2778919"/>
              <a:gd name="connsiteY26" fmla="*/ 685800 h 690563"/>
              <a:gd name="connsiteX27" fmla="*/ 657225 w 2778919"/>
              <a:gd name="connsiteY27" fmla="*/ 623888 h 690563"/>
              <a:gd name="connsiteX28" fmla="*/ 938212 w 2778919"/>
              <a:gd name="connsiteY28" fmla="*/ 547688 h 690563"/>
              <a:gd name="connsiteX29" fmla="*/ 1273969 w 2778919"/>
              <a:gd name="connsiteY29" fmla="*/ 459581 h 690563"/>
              <a:gd name="connsiteX30" fmla="*/ 1521619 w 2778919"/>
              <a:gd name="connsiteY30" fmla="*/ 395288 h 690563"/>
              <a:gd name="connsiteX31" fmla="*/ 1788319 w 2778919"/>
              <a:gd name="connsiteY31" fmla="*/ 326231 h 690563"/>
              <a:gd name="connsiteX32" fmla="*/ 2185987 w 2778919"/>
              <a:gd name="connsiteY32" fmla="*/ 226219 h 690563"/>
              <a:gd name="connsiteX33" fmla="*/ 2419350 w 2778919"/>
              <a:gd name="connsiteY33" fmla="*/ 164306 h 690563"/>
              <a:gd name="connsiteX34" fmla="*/ 2586037 w 2778919"/>
              <a:gd name="connsiteY34" fmla="*/ 119063 h 690563"/>
              <a:gd name="connsiteX35" fmla="*/ 2778919 w 2778919"/>
              <a:gd name="connsiteY35" fmla="*/ 0 h 690563"/>
              <a:gd name="connsiteX36" fmla="*/ 2469356 w 2778919"/>
              <a:gd name="connsiteY36" fmla="*/ 16669 h 690563"/>
              <a:gd name="connsiteX37" fmla="*/ 2109787 w 2778919"/>
              <a:gd name="connsiteY37" fmla="*/ 83344 h 690563"/>
              <a:gd name="connsiteX38" fmla="*/ 1478756 w 2778919"/>
              <a:gd name="connsiteY38" fmla="*/ 202406 h 690563"/>
              <a:gd name="connsiteX39" fmla="*/ 1240631 w 2778919"/>
              <a:gd name="connsiteY39" fmla="*/ 242888 h 69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78919" h="690563">
                <a:moveTo>
                  <a:pt x="1240631" y="242888"/>
                </a:moveTo>
                <a:lnTo>
                  <a:pt x="881062" y="307181"/>
                </a:lnTo>
                <a:lnTo>
                  <a:pt x="673894" y="340519"/>
                </a:lnTo>
                <a:lnTo>
                  <a:pt x="500062" y="366713"/>
                </a:lnTo>
                <a:lnTo>
                  <a:pt x="452437" y="383381"/>
                </a:lnTo>
                <a:lnTo>
                  <a:pt x="419100" y="388144"/>
                </a:lnTo>
                <a:lnTo>
                  <a:pt x="378619" y="388144"/>
                </a:lnTo>
                <a:lnTo>
                  <a:pt x="333375" y="381000"/>
                </a:lnTo>
                <a:lnTo>
                  <a:pt x="261937" y="361950"/>
                </a:lnTo>
                <a:lnTo>
                  <a:pt x="207169" y="335756"/>
                </a:lnTo>
                <a:lnTo>
                  <a:pt x="152400" y="304800"/>
                </a:lnTo>
                <a:lnTo>
                  <a:pt x="90487" y="264319"/>
                </a:lnTo>
                <a:lnTo>
                  <a:pt x="54769" y="240506"/>
                </a:lnTo>
                <a:lnTo>
                  <a:pt x="28575" y="230981"/>
                </a:lnTo>
                <a:lnTo>
                  <a:pt x="7144" y="228600"/>
                </a:lnTo>
                <a:lnTo>
                  <a:pt x="0" y="245269"/>
                </a:lnTo>
                <a:lnTo>
                  <a:pt x="9525" y="278606"/>
                </a:lnTo>
                <a:lnTo>
                  <a:pt x="52387" y="376238"/>
                </a:lnTo>
                <a:lnTo>
                  <a:pt x="100012" y="457200"/>
                </a:lnTo>
                <a:lnTo>
                  <a:pt x="154781" y="538163"/>
                </a:lnTo>
                <a:lnTo>
                  <a:pt x="214312" y="597694"/>
                </a:lnTo>
                <a:lnTo>
                  <a:pt x="269081" y="638175"/>
                </a:lnTo>
                <a:lnTo>
                  <a:pt x="311944" y="661988"/>
                </a:lnTo>
                <a:lnTo>
                  <a:pt x="359569" y="678656"/>
                </a:lnTo>
                <a:lnTo>
                  <a:pt x="404812" y="688181"/>
                </a:lnTo>
                <a:lnTo>
                  <a:pt x="452437" y="690563"/>
                </a:lnTo>
                <a:lnTo>
                  <a:pt x="471487" y="685800"/>
                </a:lnTo>
                <a:lnTo>
                  <a:pt x="657225" y="623888"/>
                </a:lnTo>
                <a:lnTo>
                  <a:pt x="938212" y="547688"/>
                </a:lnTo>
                <a:lnTo>
                  <a:pt x="1273969" y="459581"/>
                </a:lnTo>
                <a:lnTo>
                  <a:pt x="1521619" y="395288"/>
                </a:lnTo>
                <a:lnTo>
                  <a:pt x="1788319" y="326231"/>
                </a:lnTo>
                <a:lnTo>
                  <a:pt x="2185987" y="226219"/>
                </a:lnTo>
                <a:lnTo>
                  <a:pt x="2419350" y="164306"/>
                </a:lnTo>
                <a:lnTo>
                  <a:pt x="2586037" y="119063"/>
                </a:lnTo>
                <a:lnTo>
                  <a:pt x="2778919" y="0"/>
                </a:lnTo>
                <a:lnTo>
                  <a:pt x="2469356" y="16669"/>
                </a:lnTo>
                <a:lnTo>
                  <a:pt x="2109787" y="83344"/>
                </a:lnTo>
                <a:lnTo>
                  <a:pt x="1478756" y="202406"/>
                </a:lnTo>
                <a:lnTo>
                  <a:pt x="1240631" y="242888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159FE626-77C1-4D35-B6C3-892C2E0C7238}"/>
              </a:ext>
            </a:extLst>
          </p:cNvPr>
          <p:cNvSpPr/>
          <p:nvPr/>
        </p:nvSpPr>
        <p:spPr>
          <a:xfrm>
            <a:off x="6400800" y="4865689"/>
            <a:ext cx="1162050" cy="1068387"/>
          </a:xfrm>
          <a:custGeom>
            <a:avLst/>
            <a:gdLst>
              <a:gd name="connsiteX0" fmla="*/ 688181 w 1162050"/>
              <a:gd name="connsiteY0" fmla="*/ 685800 h 1069181"/>
              <a:gd name="connsiteX1" fmla="*/ 354806 w 1162050"/>
              <a:gd name="connsiteY1" fmla="*/ 350044 h 1069181"/>
              <a:gd name="connsiteX2" fmla="*/ 271463 w 1162050"/>
              <a:gd name="connsiteY2" fmla="*/ 276225 h 1069181"/>
              <a:gd name="connsiteX3" fmla="*/ 197644 w 1162050"/>
              <a:gd name="connsiteY3" fmla="*/ 211931 h 1069181"/>
              <a:gd name="connsiteX4" fmla="*/ 102394 w 1162050"/>
              <a:gd name="connsiteY4" fmla="*/ 138112 h 1069181"/>
              <a:gd name="connsiteX5" fmla="*/ 26194 w 1162050"/>
              <a:gd name="connsiteY5" fmla="*/ 80962 h 1069181"/>
              <a:gd name="connsiteX6" fmla="*/ 7144 w 1162050"/>
              <a:gd name="connsiteY6" fmla="*/ 64294 h 1069181"/>
              <a:gd name="connsiteX7" fmla="*/ 0 w 1162050"/>
              <a:gd name="connsiteY7" fmla="*/ 50006 h 1069181"/>
              <a:gd name="connsiteX8" fmla="*/ 0 w 1162050"/>
              <a:gd name="connsiteY8" fmla="*/ 30956 h 1069181"/>
              <a:gd name="connsiteX9" fmla="*/ 4763 w 1162050"/>
              <a:gd name="connsiteY9" fmla="*/ 11906 h 1069181"/>
              <a:gd name="connsiteX10" fmla="*/ 23813 w 1162050"/>
              <a:gd name="connsiteY10" fmla="*/ 0 h 1069181"/>
              <a:gd name="connsiteX11" fmla="*/ 52388 w 1162050"/>
              <a:gd name="connsiteY11" fmla="*/ 0 h 1069181"/>
              <a:gd name="connsiteX12" fmla="*/ 100013 w 1162050"/>
              <a:gd name="connsiteY12" fmla="*/ 11906 h 1069181"/>
              <a:gd name="connsiteX13" fmla="*/ 283369 w 1162050"/>
              <a:gd name="connsiteY13" fmla="*/ 85725 h 1069181"/>
              <a:gd name="connsiteX14" fmla="*/ 471488 w 1162050"/>
              <a:gd name="connsiteY14" fmla="*/ 173831 h 1069181"/>
              <a:gd name="connsiteX15" fmla="*/ 664369 w 1162050"/>
              <a:gd name="connsiteY15" fmla="*/ 271462 h 1069181"/>
              <a:gd name="connsiteX16" fmla="*/ 828675 w 1162050"/>
              <a:gd name="connsiteY16" fmla="*/ 373856 h 1069181"/>
              <a:gd name="connsiteX17" fmla="*/ 988219 w 1162050"/>
              <a:gd name="connsiteY17" fmla="*/ 497681 h 1069181"/>
              <a:gd name="connsiteX18" fmla="*/ 1042988 w 1162050"/>
              <a:gd name="connsiteY18" fmla="*/ 552450 h 1069181"/>
              <a:gd name="connsiteX19" fmla="*/ 1081088 w 1162050"/>
              <a:gd name="connsiteY19" fmla="*/ 607219 h 1069181"/>
              <a:gd name="connsiteX20" fmla="*/ 1114425 w 1162050"/>
              <a:gd name="connsiteY20" fmla="*/ 664369 h 1069181"/>
              <a:gd name="connsiteX21" fmla="*/ 1143000 w 1162050"/>
              <a:gd name="connsiteY21" fmla="*/ 735806 h 1069181"/>
              <a:gd name="connsiteX22" fmla="*/ 1154906 w 1162050"/>
              <a:gd name="connsiteY22" fmla="*/ 802481 h 1069181"/>
              <a:gd name="connsiteX23" fmla="*/ 1159669 w 1162050"/>
              <a:gd name="connsiteY23" fmla="*/ 850106 h 1069181"/>
              <a:gd name="connsiteX24" fmla="*/ 1162050 w 1162050"/>
              <a:gd name="connsiteY24" fmla="*/ 897731 h 1069181"/>
              <a:gd name="connsiteX25" fmla="*/ 1159669 w 1162050"/>
              <a:gd name="connsiteY25" fmla="*/ 973931 h 1069181"/>
              <a:gd name="connsiteX26" fmla="*/ 1150144 w 1162050"/>
              <a:gd name="connsiteY26" fmla="*/ 1028700 h 1069181"/>
              <a:gd name="connsiteX27" fmla="*/ 1138238 w 1162050"/>
              <a:gd name="connsiteY27" fmla="*/ 1047750 h 1069181"/>
              <a:gd name="connsiteX28" fmla="*/ 1114425 w 1162050"/>
              <a:gd name="connsiteY28" fmla="*/ 1064419 h 1069181"/>
              <a:gd name="connsiteX29" fmla="*/ 1092994 w 1162050"/>
              <a:gd name="connsiteY29" fmla="*/ 1069181 h 1069181"/>
              <a:gd name="connsiteX30" fmla="*/ 1062038 w 1162050"/>
              <a:gd name="connsiteY30" fmla="*/ 1069181 h 1069181"/>
              <a:gd name="connsiteX31" fmla="*/ 1035844 w 1162050"/>
              <a:gd name="connsiteY31" fmla="*/ 1059656 h 1069181"/>
              <a:gd name="connsiteX32" fmla="*/ 1009650 w 1162050"/>
              <a:gd name="connsiteY32" fmla="*/ 1047750 h 1069181"/>
              <a:gd name="connsiteX33" fmla="*/ 983456 w 1162050"/>
              <a:gd name="connsiteY33" fmla="*/ 1019175 h 1069181"/>
              <a:gd name="connsiteX34" fmla="*/ 826294 w 1162050"/>
              <a:gd name="connsiteY34" fmla="*/ 831056 h 1069181"/>
              <a:gd name="connsiteX35" fmla="*/ 688181 w 1162050"/>
              <a:gd name="connsiteY35" fmla="*/ 685800 h 106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62050" h="1069181">
                <a:moveTo>
                  <a:pt x="688181" y="685800"/>
                </a:moveTo>
                <a:lnTo>
                  <a:pt x="354806" y="350044"/>
                </a:lnTo>
                <a:lnTo>
                  <a:pt x="271463" y="276225"/>
                </a:lnTo>
                <a:lnTo>
                  <a:pt x="197644" y="211931"/>
                </a:lnTo>
                <a:lnTo>
                  <a:pt x="102394" y="138112"/>
                </a:lnTo>
                <a:lnTo>
                  <a:pt x="26194" y="80962"/>
                </a:lnTo>
                <a:cubicBezTo>
                  <a:pt x="6509" y="66199"/>
                  <a:pt x="7144" y="74612"/>
                  <a:pt x="7144" y="64294"/>
                </a:cubicBezTo>
                <a:lnTo>
                  <a:pt x="0" y="50006"/>
                </a:lnTo>
                <a:lnTo>
                  <a:pt x="0" y="30956"/>
                </a:lnTo>
                <a:lnTo>
                  <a:pt x="4763" y="11906"/>
                </a:lnTo>
                <a:lnTo>
                  <a:pt x="23813" y="0"/>
                </a:lnTo>
                <a:lnTo>
                  <a:pt x="52388" y="0"/>
                </a:lnTo>
                <a:lnTo>
                  <a:pt x="100013" y="11906"/>
                </a:lnTo>
                <a:lnTo>
                  <a:pt x="283369" y="85725"/>
                </a:lnTo>
                <a:lnTo>
                  <a:pt x="471488" y="173831"/>
                </a:lnTo>
                <a:lnTo>
                  <a:pt x="664369" y="271462"/>
                </a:lnTo>
                <a:lnTo>
                  <a:pt x="828675" y="373856"/>
                </a:lnTo>
                <a:lnTo>
                  <a:pt x="988219" y="497681"/>
                </a:lnTo>
                <a:lnTo>
                  <a:pt x="1042988" y="552450"/>
                </a:lnTo>
                <a:lnTo>
                  <a:pt x="1081088" y="607219"/>
                </a:lnTo>
                <a:lnTo>
                  <a:pt x="1114425" y="664369"/>
                </a:lnTo>
                <a:lnTo>
                  <a:pt x="1143000" y="735806"/>
                </a:lnTo>
                <a:lnTo>
                  <a:pt x="1154906" y="802481"/>
                </a:lnTo>
                <a:lnTo>
                  <a:pt x="1159669" y="850106"/>
                </a:lnTo>
                <a:lnTo>
                  <a:pt x="1162050" y="897731"/>
                </a:lnTo>
                <a:cubicBezTo>
                  <a:pt x="1161256" y="923131"/>
                  <a:pt x="1160463" y="948531"/>
                  <a:pt x="1159669" y="973931"/>
                </a:cubicBezTo>
                <a:lnTo>
                  <a:pt x="1150144" y="1028700"/>
                </a:lnTo>
                <a:lnTo>
                  <a:pt x="1138238" y="1047750"/>
                </a:lnTo>
                <a:lnTo>
                  <a:pt x="1114425" y="1064419"/>
                </a:lnTo>
                <a:lnTo>
                  <a:pt x="1092994" y="1069181"/>
                </a:lnTo>
                <a:lnTo>
                  <a:pt x="1062038" y="1069181"/>
                </a:lnTo>
                <a:lnTo>
                  <a:pt x="1035844" y="1059656"/>
                </a:lnTo>
                <a:lnTo>
                  <a:pt x="1009650" y="1047750"/>
                </a:lnTo>
                <a:lnTo>
                  <a:pt x="983456" y="1019175"/>
                </a:lnTo>
                <a:lnTo>
                  <a:pt x="826294" y="831056"/>
                </a:lnTo>
                <a:lnTo>
                  <a:pt x="688181" y="68580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6C92CC82-025D-4B9E-B407-A7A8D31368AD}"/>
              </a:ext>
            </a:extLst>
          </p:cNvPr>
          <p:cNvSpPr/>
          <p:nvPr/>
        </p:nvSpPr>
        <p:spPr>
          <a:xfrm>
            <a:off x="4846639" y="2590801"/>
            <a:ext cx="644525" cy="506413"/>
          </a:xfrm>
          <a:custGeom>
            <a:avLst/>
            <a:gdLst>
              <a:gd name="connsiteX0" fmla="*/ 454819 w 645319"/>
              <a:gd name="connsiteY0" fmla="*/ 150019 h 507206"/>
              <a:gd name="connsiteX1" fmla="*/ 404812 w 645319"/>
              <a:gd name="connsiteY1" fmla="*/ 107156 h 507206"/>
              <a:gd name="connsiteX2" fmla="*/ 385762 w 645319"/>
              <a:gd name="connsiteY2" fmla="*/ 102394 h 507206"/>
              <a:gd name="connsiteX3" fmla="*/ 354806 w 645319"/>
              <a:gd name="connsiteY3" fmla="*/ 104775 h 507206"/>
              <a:gd name="connsiteX4" fmla="*/ 276225 w 645319"/>
              <a:gd name="connsiteY4" fmla="*/ 95250 h 507206"/>
              <a:gd name="connsiteX5" fmla="*/ 185737 w 645319"/>
              <a:gd name="connsiteY5" fmla="*/ 66675 h 507206"/>
              <a:gd name="connsiteX6" fmla="*/ 92869 w 645319"/>
              <a:gd name="connsiteY6" fmla="*/ 28575 h 507206"/>
              <a:gd name="connsiteX7" fmla="*/ 52387 w 645319"/>
              <a:gd name="connsiteY7" fmla="*/ 9525 h 507206"/>
              <a:gd name="connsiteX8" fmla="*/ 26194 w 645319"/>
              <a:gd name="connsiteY8" fmla="*/ 0 h 507206"/>
              <a:gd name="connsiteX9" fmla="*/ 14287 w 645319"/>
              <a:gd name="connsiteY9" fmla="*/ 2381 h 507206"/>
              <a:gd name="connsiteX10" fmla="*/ 0 w 645319"/>
              <a:gd name="connsiteY10" fmla="*/ 7144 h 507206"/>
              <a:gd name="connsiteX11" fmla="*/ 2381 w 645319"/>
              <a:gd name="connsiteY11" fmla="*/ 33338 h 507206"/>
              <a:gd name="connsiteX12" fmla="*/ 16669 w 645319"/>
              <a:gd name="connsiteY12" fmla="*/ 61913 h 507206"/>
              <a:gd name="connsiteX13" fmla="*/ 50006 w 645319"/>
              <a:gd name="connsiteY13" fmla="*/ 104775 h 507206"/>
              <a:gd name="connsiteX14" fmla="*/ 126206 w 645319"/>
              <a:gd name="connsiteY14" fmla="*/ 190500 h 507206"/>
              <a:gd name="connsiteX15" fmla="*/ 204787 w 645319"/>
              <a:gd name="connsiteY15" fmla="*/ 276225 h 507206"/>
              <a:gd name="connsiteX16" fmla="*/ 283369 w 645319"/>
              <a:gd name="connsiteY16" fmla="*/ 350044 h 507206"/>
              <a:gd name="connsiteX17" fmla="*/ 369094 w 645319"/>
              <a:gd name="connsiteY17" fmla="*/ 423863 h 507206"/>
              <a:gd name="connsiteX18" fmla="*/ 435769 w 645319"/>
              <a:gd name="connsiteY18" fmla="*/ 464344 h 507206"/>
              <a:gd name="connsiteX19" fmla="*/ 495300 w 645319"/>
              <a:gd name="connsiteY19" fmla="*/ 492919 h 507206"/>
              <a:gd name="connsiteX20" fmla="*/ 542925 w 645319"/>
              <a:gd name="connsiteY20" fmla="*/ 504825 h 507206"/>
              <a:gd name="connsiteX21" fmla="*/ 569119 w 645319"/>
              <a:gd name="connsiteY21" fmla="*/ 507206 h 507206"/>
              <a:gd name="connsiteX22" fmla="*/ 595312 w 645319"/>
              <a:gd name="connsiteY22" fmla="*/ 502444 h 507206"/>
              <a:gd name="connsiteX23" fmla="*/ 616744 w 645319"/>
              <a:gd name="connsiteY23" fmla="*/ 490538 h 507206"/>
              <a:gd name="connsiteX24" fmla="*/ 633412 w 645319"/>
              <a:gd name="connsiteY24" fmla="*/ 473869 h 507206"/>
              <a:gd name="connsiteX25" fmla="*/ 642937 w 645319"/>
              <a:gd name="connsiteY25" fmla="*/ 450056 h 507206"/>
              <a:gd name="connsiteX26" fmla="*/ 645319 w 645319"/>
              <a:gd name="connsiteY26" fmla="*/ 419100 h 507206"/>
              <a:gd name="connsiteX27" fmla="*/ 635794 w 645319"/>
              <a:gd name="connsiteY27" fmla="*/ 371475 h 507206"/>
              <a:gd name="connsiteX28" fmla="*/ 616744 w 645319"/>
              <a:gd name="connsiteY28" fmla="*/ 323850 h 507206"/>
              <a:gd name="connsiteX29" fmla="*/ 578644 w 645319"/>
              <a:gd name="connsiteY29" fmla="*/ 266700 h 507206"/>
              <a:gd name="connsiteX30" fmla="*/ 535781 w 645319"/>
              <a:gd name="connsiteY30" fmla="*/ 219075 h 507206"/>
              <a:gd name="connsiteX31" fmla="*/ 454819 w 645319"/>
              <a:gd name="connsiteY31" fmla="*/ 150019 h 50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5319" h="507206">
                <a:moveTo>
                  <a:pt x="454819" y="150019"/>
                </a:moveTo>
                <a:lnTo>
                  <a:pt x="404812" y="107156"/>
                </a:lnTo>
                <a:lnTo>
                  <a:pt x="385762" y="102394"/>
                </a:lnTo>
                <a:lnTo>
                  <a:pt x="354806" y="104775"/>
                </a:lnTo>
                <a:lnTo>
                  <a:pt x="276225" y="95250"/>
                </a:lnTo>
                <a:lnTo>
                  <a:pt x="185737" y="66675"/>
                </a:lnTo>
                <a:lnTo>
                  <a:pt x="92869" y="28575"/>
                </a:lnTo>
                <a:lnTo>
                  <a:pt x="52387" y="9525"/>
                </a:lnTo>
                <a:lnTo>
                  <a:pt x="26194" y="0"/>
                </a:lnTo>
                <a:lnTo>
                  <a:pt x="14287" y="2381"/>
                </a:lnTo>
                <a:lnTo>
                  <a:pt x="0" y="7144"/>
                </a:lnTo>
                <a:lnTo>
                  <a:pt x="2381" y="33338"/>
                </a:lnTo>
                <a:lnTo>
                  <a:pt x="16669" y="61913"/>
                </a:lnTo>
                <a:lnTo>
                  <a:pt x="50006" y="104775"/>
                </a:lnTo>
                <a:lnTo>
                  <a:pt x="126206" y="190500"/>
                </a:lnTo>
                <a:lnTo>
                  <a:pt x="204787" y="276225"/>
                </a:lnTo>
                <a:lnTo>
                  <a:pt x="283369" y="350044"/>
                </a:lnTo>
                <a:lnTo>
                  <a:pt x="369094" y="423863"/>
                </a:lnTo>
                <a:lnTo>
                  <a:pt x="435769" y="464344"/>
                </a:lnTo>
                <a:lnTo>
                  <a:pt x="495300" y="492919"/>
                </a:lnTo>
                <a:lnTo>
                  <a:pt x="542925" y="504825"/>
                </a:lnTo>
                <a:lnTo>
                  <a:pt x="569119" y="507206"/>
                </a:lnTo>
                <a:lnTo>
                  <a:pt x="595312" y="502444"/>
                </a:lnTo>
                <a:lnTo>
                  <a:pt x="616744" y="490538"/>
                </a:lnTo>
                <a:lnTo>
                  <a:pt x="633412" y="473869"/>
                </a:lnTo>
                <a:lnTo>
                  <a:pt x="642937" y="450056"/>
                </a:lnTo>
                <a:lnTo>
                  <a:pt x="645319" y="419100"/>
                </a:lnTo>
                <a:lnTo>
                  <a:pt x="635794" y="371475"/>
                </a:lnTo>
                <a:lnTo>
                  <a:pt x="616744" y="323850"/>
                </a:lnTo>
                <a:lnTo>
                  <a:pt x="578644" y="266700"/>
                </a:lnTo>
                <a:lnTo>
                  <a:pt x="535781" y="219075"/>
                </a:lnTo>
                <a:lnTo>
                  <a:pt x="454819" y="15001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3244E82-A851-40B6-AB97-3D02D7108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542" y="1355583"/>
            <a:ext cx="4474852" cy="457849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1678C67-05D7-4029-B3AD-C74D16F50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7620" y="1395414"/>
            <a:ext cx="4474852" cy="4578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2" grpId="0" animBg="1"/>
      <p:bldP spid="93" grpId="0" animBg="1"/>
      <p:bldP spid="94" grpId="0" animBg="1"/>
      <p:bldP spid="95" grpId="0" animBg="1"/>
      <p:bldP spid="100" grpId="0" animBg="1"/>
      <p:bldP spid="101" grpId="0" animBg="1"/>
      <p:bldP spid="17" grpId="0" animBg="1"/>
      <p:bldP spid="18" grpId="0" animBg="1"/>
      <p:bldP spid="96" grpId="0" animBg="1"/>
      <p:bldP spid="103" grpId="0" animBg="1"/>
      <p:bldP spid="104" grpId="0" animBg="1"/>
      <p:bldP spid="105" grpId="0" animBg="1"/>
      <p:bldP spid="90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DA36EE8-B250-47E2-BA5D-0AFE2E30E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574" y="1139753"/>
            <a:ext cx="4474852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1477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0BC9F949-2723-4528-A922-1CECA7189BE4}"/>
              </a:ext>
            </a:extLst>
          </p:cNvPr>
          <p:cNvSpPr/>
          <p:nvPr/>
        </p:nvSpPr>
        <p:spPr>
          <a:xfrm>
            <a:off x="4900613" y="1392239"/>
            <a:ext cx="1955800" cy="695325"/>
          </a:xfrm>
          <a:custGeom>
            <a:avLst/>
            <a:gdLst>
              <a:gd name="connsiteX0" fmla="*/ 1185862 w 1955006"/>
              <a:gd name="connsiteY0" fmla="*/ 319584 h 695821"/>
              <a:gd name="connsiteX1" fmla="*/ 1290637 w 1955006"/>
              <a:gd name="connsiteY1" fmla="*/ 286246 h 695821"/>
              <a:gd name="connsiteX2" fmla="*/ 1404937 w 1955006"/>
              <a:gd name="connsiteY2" fmla="*/ 238621 h 695821"/>
              <a:gd name="connsiteX3" fmla="*/ 1483518 w 1955006"/>
              <a:gd name="connsiteY3" fmla="*/ 190996 h 695821"/>
              <a:gd name="connsiteX4" fmla="*/ 1504950 w 1955006"/>
              <a:gd name="connsiteY4" fmla="*/ 167184 h 695821"/>
              <a:gd name="connsiteX5" fmla="*/ 1493043 w 1955006"/>
              <a:gd name="connsiteY5" fmla="*/ 140990 h 695821"/>
              <a:gd name="connsiteX6" fmla="*/ 1459706 w 1955006"/>
              <a:gd name="connsiteY6" fmla="*/ 81459 h 695821"/>
              <a:gd name="connsiteX7" fmla="*/ 1443037 w 1955006"/>
              <a:gd name="connsiteY7" fmla="*/ 36215 h 695821"/>
              <a:gd name="connsiteX8" fmla="*/ 1445418 w 1955006"/>
              <a:gd name="connsiteY8" fmla="*/ 10021 h 695821"/>
              <a:gd name="connsiteX9" fmla="*/ 1459706 w 1955006"/>
              <a:gd name="connsiteY9" fmla="*/ 496 h 695821"/>
              <a:gd name="connsiteX10" fmla="*/ 1514475 w 1955006"/>
              <a:gd name="connsiteY10" fmla="*/ 10021 h 695821"/>
              <a:gd name="connsiteX11" fmla="*/ 1600200 w 1955006"/>
              <a:gd name="connsiteY11" fmla="*/ 33834 h 695821"/>
              <a:gd name="connsiteX12" fmla="*/ 1704975 w 1955006"/>
              <a:gd name="connsiteY12" fmla="*/ 79078 h 695821"/>
              <a:gd name="connsiteX13" fmla="*/ 1831181 w 1955006"/>
              <a:gd name="connsiteY13" fmla="*/ 152896 h 695821"/>
              <a:gd name="connsiteX14" fmla="*/ 1916906 w 1955006"/>
              <a:gd name="connsiteY14" fmla="*/ 217190 h 695821"/>
              <a:gd name="connsiteX15" fmla="*/ 1940718 w 1955006"/>
              <a:gd name="connsiteY15" fmla="*/ 241003 h 695821"/>
              <a:gd name="connsiteX16" fmla="*/ 1947862 w 1955006"/>
              <a:gd name="connsiteY16" fmla="*/ 257671 h 695821"/>
              <a:gd name="connsiteX17" fmla="*/ 1955006 w 1955006"/>
              <a:gd name="connsiteY17" fmla="*/ 279103 h 695821"/>
              <a:gd name="connsiteX18" fmla="*/ 1950243 w 1955006"/>
              <a:gd name="connsiteY18" fmla="*/ 307678 h 695821"/>
              <a:gd name="connsiteX19" fmla="*/ 1938337 w 1955006"/>
              <a:gd name="connsiteY19" fmla="*/ 324346 h 695821"/>
              <a:gd name="connsiteX20" fmla="*/ 1876425 w 1955006"/>
              <a:gd name="connsiteY20" fmla="*/ 348159 h 695821"/>
              <a:gd name="connsiteX21" fmla="*/ 1652587 w 1955006"/>
              <a:gd name="connsiteY21" fmla="*/ 419596 h 695821"/>
              <a:gd name="connsiteX22" fmla="*/ 1300162 w 1955006"/>
              <a:gd name="connsiteY22" fmla="*/ 517228 h 695821"/>
              <a:gd name="connsiteX23" fmla="*/ 1092993 w 1955006"/>
              <a:gd name="connsiteY23" fmla="*/ 571996 h 695821"/>
              <a:gd name="connsiteX24" fmla="*/ 921543 w 1955006"/>
              <a:gd name="connsiteY24" fmla="*/ 607715 h 695821"/>
              <a:gd name="connsiteX25" fmla="*/ 609600 w 1955006"/>
              <a:gd name="connsiteY25" fmla="*/ 655340 h 695821"/>
              <a:gd name="connsiteX26" fmla="*/ 307181 w 1955006"/>
              <a:gd name="connsiteY26" fmla="*/ 683915 h 695821"/>
              <a:gd name="connsiteX27" fmla="*/ 114300 w 1955006"/>
              <a:gd name="connsiteY27" fmla="*/ 695821 h 695821"/>
              <a:gd name="connsiteX28" fmla="*/ 33337 w 1955006"/>
              <a:gd name="connsiteY28" fmla="*/ 695821 h 695821"/>
              <a:gd name="connsiteX29" fmla="*/ 14287 w 1955006"/>
              <a:gd name="connsiteY29" fmla="*/ 686296 h 695821"/>
              <a:gd name="connsiteX30" fmla="*/ 0 w 1955006"/>
              <a:gd name="connsiteY30" fmla="*/ 672009 h 695821"/>
              <a:gd name="connsiteX31" fmla="*/ 9525 w 1955006"/>
              <a:gd name="connsiteY31" fmla="*/ 652959 h 695821"/>
              <a:gd name="connsiteX32" fmla="*/ 30956 w 1955006"/>
              <a:gd name="connsiteY32" fmla="*/ 636290 h 695821"/>
              <a:gd name="connsiteX33" fmla="*/ 80962 w 1955006"/>
              <a:gd name="connsiteY33" fmla="*/ 619621 h 695821"/>
              <a:gd name="connsiteX34" fmla="*/ 338137 w 1955006"/>
              <a:gd name="connsiteY34" fmla="*/ 569615 h 695821"/>
              <a:gd name="connsiteX35" fmla="*/ 697706 w 1955006"/>
              <a:gd name="connsiteY35" fmla="*/ 479128 h 695821"/>
              <a:gd name="connsiteX36" fmla="*/ 1062037 w 1955006"/>
              <a:gd name="connsiteY36" fmla="*/ 367209 h 695821"/>
              <a:gd name="connsiteX37" fmla="*/ 1185862 w 1955006"/>
              <a:gd name="connsiteY37" fmla="*/ 319584 h 695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955006" h="695821">
                <a:moveTo>
                  <a:pt x="1185862" y="319584"/>
                </a:moveTo>
                <a:lnTo>
                  <a:pt x="1290637" y="286246"/>
                </a:lnTo>
                <a:lnTo>
                  <a:pt x="1404937" y="238621"/>
                </a:lnTo>
                <a:lnTo>
                  <a:pt x="1483518" y="190996"/>
                </a:lnTo>
                <a:lnTo>
                  <a:pt x="1504950" y="167184"/>
                </a:lnTo>
                <a:lnTo>
                  <a:pt x="1493043" y="140990"/>
                </a:lnTo>
                <a:lnTo>
                  <a:pt x="1459706" y="81459"/>
                </a:lnTo>
                <a:lnTo>
                  <a:pt x="1443037" y="36215"/>
                </a:lnTo>
                <a:lnTo>
                  <a:pt x="1445418" y="10021"/>
                </a:lnTo>
                <a:cubicBezTo>
                  <a:pt x="1457945" y="0"/>
                  <a:pt x="1452242" y="496"/>
                  <a:pt x="1459706" y="496"/>
                </a:cubicBezTo>
                <a:lnTo>
                  <a:pt x="1514475" y="10021"/>
                </a:lnTo>
                <a:lnTo>
                  <a:pt x="1600200" y="33834"/>
                </a:lnTo>
                <a:lnTo>
                  <a:pt x="1704975" y="79078"/>
                </a:lnTo>
                <a:lnTo>
                  <a:pt x="1831181" y="152896"/>
                </a:lnTo>
                <a:lnTo>
                  <a:pt x="1916906" y="217190"/>
                </a:lnTo>
                <a:lnTo>
                  <a:pt x="1940718" y="241003"/>
                </a:lnTo>
                <a:lnTo>
                  <a:pt x="1947862" y="257671"/>
                </a:lnTo>
                <a:lnTo>
                  <a:pt x="1955006" y="279103"/>
                </a:lnTo>
                <a:lnTo>
                  <a:pt x="1950243" y="307678"/>
                </a:lnTo>
                <a:lnTo>
                  <a:pt x="1938337" y="324346"/>
                </a:lnTo>
                <a:lnTo>
                  <a:pt x="1876425" y="348159"/>
                </a:lnTo>
                <a:lnTo>
                  <a:pt x="1652587" y="419596"/>
                </a:lnTo>
                <a:lnTo>
                  <a:pt x="1300162" y="517228"/>
                </a:lnTo>
                <a:lnTo>
                  <a:pt x="1092993" y="571996"/>
                </a:lnTo>
                <a:lnTo>
                  <a:pt x="921543" y="607715"/>
                </a:lnTo>
                <a:lnTo>
                  <a:pt x="609600" y="655340"/>
                </a:lnTo>
                <a:lnTo>
                  <a:pt x="307181" y="683915"/>
                </a:lnTo>
                <a:lnTo>
                  <a:pt x="114300" y="695821"/>
                </a:lnTo>
                <a:lnTo>
                  <a:pt x="33337" y="695821"/>
                </a:lnTo>
                <a:lnTo>
                  <a:pt x="14287" y="686296"/>
                </a:lnTo>
                <a:lnTo>
                  <a:pt x="0" y="672009"/>
                </a:lnTo>
                <a:lnTo>
                  <a:pt x="9525" y="652959"/>
                </a:lnTo>
                <a:lnTo>
                  <a:pt x="30956" y="636290"/>
                </a:lnTo>
                <a:lnTo>
                  <a:pt x="80962" y="619621"/>
                </a:lnTo>
                <a:lnTo>
                  <a:pt x="338137" y="569615"/>
                </a:lnTo>
                <a:lnTo>
                  <a:pt x="697706" y="479128"/>
                </a:lnTo>
                <a:lnTo>
                  <a:pt x="1062037" y="367209"/>
                </a:lnTo>
                <a:lnTo>
                  <a:pt x="1185862" y="319584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D12F91D5-254F-42AB-9941-F43007BE2AA2}"/>
              </a:ext>
            </a:extLst>
          </p:cNvPr>
          <p:cNvSpPr/>
          <p:nvPr/>
        </p:nvSpPr>
        <p:spPr>
          <a:xfrm>
            <a:off x="4786313" y="2281239"/>
            <a:ext cx="647700" cy="434975"/>
          </a:xfrm>
          <a:custGeom>
            <a:avLst/>
            <a:gdLst>
              <a:gd name="connsiteX0" fmla="*/ 431006 w 647700"/>
              <a:gd name="connsiteY0" fmla="*/ 133350 h 435768"/>
              <a:gd name="connsiteX1" fmla="*/ 485775 w 647700"/>
              <a:gd name="connsiteY1" fmla="*/ 154781 h 435768"/>
              <a:gd name="connsiteX2" fmla="*/ 509587 w 647700"/>
              <a:gd name="connsiteY2" fmla="*/ 169068 h 435768"/>
              <a:gd name="connsiteX3" fmla="*/ 542925 w 647700"/>
              <a:gd name="connsiteY3" fmla="*/ 200025 h 435768"/>
              <a:gd name="connsiteX4" fmla="*/ 609600 w 647700"/>
              <a:gd name="connsiteY4" fmla="*/ 285750 h 435768"/>
              <a:gd name="connsiteX5" fmla="*/ 642937 w 647700"/>
              <a:gd name="connsiteY5" fmla="*/ 340518 h 435768"/>
              <a:gd name="connsiteX6" fmla="*/ 647700 w 647700"/>
              <a:gd name="connsiteY6" fmla="*/ 359568 h 435768"/>
              <a:gd name="connsiteX7" fmla="*/ 645318 w 647700"/>
              <a:gd name="connsiteY7" fmla="*/ 383381 h 435768"/>
              <a:gd name="connsiteX8" fmla="*/ 626268 w 647700"/>
              <a:gd name="connsiteY8" fmla="*/ 414337 h 435768"/>
              <a:gd name="connsiteX9" fmla="*/ 592931 w 647700"/>
              <a:gd name="connsiteY9" fmla="*/ 433387 h 435768"/>
              <a:gd name="connsiteX10" fmla="*/ 557212 w 647700"/>
              <a:gd name="connsiteY10" fmla="*/ 435768 h 435768"/>
              <a:gd name="connsiteX11" fmla="*/ 483393 w 647700"/>
              <a:gd name="connsiteY11" fmla="*/ 433387 h 435768"/>
              <a:gd name="connsiteX12" fmla="*/ 411956 w 647700"/>
              <a:gd name="connsiteY12" fmla="*/ 419100 h 435768"/>
              <a:gd name="connsiteX13" fmla="*/ 376237 w 647700"/>
              <a:gd name="connsiteY13" fmla="*/ 404812 h 435768"/>
              <a:gd name="connsiteX14" fmla="*/ 342900 w 647700"/>
              <a:gd name="connsiteY14" fmla="*/ 381000 h 435768"/>
              <a:gd name="connsiteX15" fmla="*/ 188118 w 647700"/>
              <a:gd name="connsiteY15" fmla="*/ 230981 h 435768"/>
              <a:gd name="connsiteX16" fmla="*/ 50006 w 647700"/>
              <a:gd name="connsiteY16" fmla="*/ 95250 h 435768"/>
              <a:gd name="connsiteX17" fmla="*/ 9525 w 647700"/>
              <a:gd name="connsiteY17" fmla="*/ 47625 h 435768"/>
              <a:gd name="connsiteX18" fmla="*/ 0 w 647700"/>
              <a:gd name="connsiteY18" fmla="*/ 28575 h 435768"/>
              <a:gd name="connsiteX19" fmla="*/ 0 w 647700"/>
              <a:gd name="connsiteY19" fmla="*/ 4762 h 435768"/>
              <a:gd name="connsiteX20" fmla="*/ 14287 w 647700"/>
              <a:gd name="connsiteY20" fmla="*/ 0 h 435768"/>
              <a:gd name="connsiteX21" fmla="*/ 45243 w 647700"/>
              <a:gd name="connsiteY21" fmla="*/ 9525 h 435768"/>
              <a:gd name="connsiteX22" fmla="*/ 431006 w 647700"/>
              <a:gd name="connsiteY22" fmla="*/ 133350 h 43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47700" h="435768">
                <a:moveTo>
                  <a:pt x="431006" y="133350"/>
                </a:moveTo>
                <a:lnTo>
                  <a:pt x="485775" y="154781"/>
                </a:lnTo>
                <a:lnTo>
                  <a:pt x="509587" y="169068"/>
                </a:lnTo>
                <a:lnTo>
                  <a:pt x="542925" y="200025"/>
                </a:lnTo>
                <a:lnTo>
                  <a:pt x="609600" y="285750"/>
                </a:lnTo>
                <a:lnTo>
                  <a:pt x="642937" y="340518"/>
                </a:lnTo>
                <a:lnTo>
                  <a:pt x="647700" y="359568"/>
                </a:lnTo>
                <a:lnTo>
                  <a:pt x="645318" y="383381"/>
                </a:lnTo>
                <a:lnTo>
                  <a:pt x="626268" y="414337"/>
                </a:lnTo>
                <a:lnTo>
                  <a:pt x="592931" y="433387"/>
                </a:lnTo>
                <a:lnTo>
                  <a:pt x="557212" y="435768"/>
                </a:lnTo>
                <a:lnTo>
                  <a:pt x="483393" y="433387"/>
                </a:lnTo>
                <a:lnTo>
                  <a:pt x="411956" y="419100"/>
                </a:lnTo>
                <a:lnTo>
                  <a:pt x="376237" y="404812"/>
                </a:lnTo>
                <a:lnTo>
                  <a:pt x="342900" y="381000"/>
                </a:lnTo>
                <a:lnTo>
                  <a:pt x="188118" y="230981"/>
                </a:lnTo>
                <a:lnTo>
                  <a:pt x="50006" y="95250"/>
                </a:lnTo>
                <a:lnTo>
                  <a:pt x="9525" y="47625"/>
                </a:lnTo>
                <a:lnTo>
                  <a:pt x="0" y="28575"/>
                </a:lnTo>
                <a:lnTo>
                  <a:pt x="0" y="4762"/>
                </a:lnTo>
                <a:lnTo>
                  <a:pt x="14287" y="0"/>
                </a:lnTo>
                <a:lnTo>
                  <a:pt x="45243" y="9525"/>
                </a:lnTo>
                <a:lnTo>
                  <a:pt x="431006" y="1333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05E3631A-4BEE-4A7B-A1B7-C3AEF4064DE0}"/>
              </a:ext>
            </a:extLst>
          </p:cNvPr>
          <p:cNvSpPr/>
          <p:nvPr/>
        </p:nvSpPr>
        <p:spPr>
          <a:xfrm>
            <a:off x="6477000" y="1819276"/>
            <a:ext cx="1004888" cy="773113"/>
          </a:xfrm>
          <a:custGeom>
            <a:avLst/>
            <a:gdLst>
              <a:gd name="connsiteX0" fmla="*/ 445294 w 1004888"/>
              <a:gd name="connsiteY0" fmla="*/ 307181 h 773906"/>
              <a:gd name="connsiteX1" fmla="*/ 542925 w 1004888"/>
              <a:gd name="connsiteY1" fmla="*/ 209550 h 773906"/>
              <a:gd name="connsiteX2" fmla="*/ 573881 w 1004888"/>
              <a:gd name="connsiteY2" fmla="*/ 169069 h 773906"/>
              <a:gd name="connsiteX3" fmla="*/ 585788 w 1004888"/>
              <a:gd name="connsiteY3" fmla="*/ 142875 h 773906"/>
              <a:gd name="connsiteX4" fmla="*/ 588169 w 1004888"/>
              <a:gd name="connsiteY4" fmla="*/ 111919 h 773906"/>
              <a:gd name="connsiteX5" fmla="*/ 583406 w 1004888"/>
              <a:gd name="connsiteY5" fmla="*/ 73819 h 773906"/>
              <a:gd name="connsiteX6" fmla="*/ 571500 w 1004888"/>
              <a:gd name="connsiteY6" fmla="*/ 47625 h 773906"/>
              <a:gd name="connsiteX7" fmla="*/ 576263 w 1004888"/>
              <a:gd name="connsiteY7" fmla="*/ 21431 h 773906"/>
              <a:gd name="connsiteX8" fmla="*/ 588169 w 1004888"/>
              <a:gd name="connsiteY8" fmla="*/ 4763 h 773906"/>
              <a:gd name="connsiteX9" fmla="*/ 604838 w 1004888"/>
              <a:gd name="connsiteY9" fmla="*/ 0 h 773906"/>
              <a:gd name="connsiteX10" fmla="*/ 673894 w 1004888"/>
              <a:gd name="connsiteY10" fmla="*/ 16669 h 773906"/>
              <a:gd name="connsiteX11" fmla="*/ 828675 w 1004888"/>
              <a:gd name="connsiteY11" fmla="*/ 100013 h 773906"/>
              <a:gd name="connsiteX12" fmla="*/ 940594 w 1004888"/>
              <a:gd name="connsiteY12" fmla="*/ 183356 h 773906"/>
              <a:gd name="connsiteX13" fmla="*/ 988219 w 1004888"/>
              <a:gd name="connsiteY13" fmla="*/ 240506 h 773906"/>
              <a:gd name="connsiteX14" fmla="*/ 1000125 w 1004888"/>
              <a:gd name="connsiteY14" fmla="*/ 264319 h 773906"/>
              <a:gd name="connsiteX15" fmla="*/ 1004888 w 1004888"/>
              <a:gd name="connsiteY15" fmla="*/ 285750 h 773906"/>
              <a:gd name="connsiteX16" fmla="*/ 995363 w 1004888"/>
              <a:gd name="connsiteY16" fmla="*/ 309563 h 773906"/>
              <a:gd name="connsiteX17" fmla="*/ 976313 w 1004888"/>
              <a:gd name="connsiteY17" fmla="*/ 323850 h 773906"/>
              <a:gd name="connsiteX18" fmla="*/ 923925 w 1004888"/>
              <a:gd name="connsiteY18" fmla="*/ 340519 h 773906"/>
              <a:gd name="connsiteX19" fmla="*/ 609600 w 1004888"/>
              <a:gd name="connsiteY19" fmla="*/ 483394 h 773906"/>
              <a:gd name="connsiteX20" fmla="*/ 238125 w 1004888"/>
              <a:gd name="connsiteY20" fmla="*/ 671513 h 773906"/>
              <a:gd name="connsiteX21" fmla="*/ 59531 w 1004888"/>
              <a:gd name="connsiteY21" fmla="*/ 764381 h 773906"/>
              <a:gd name="connsiteX22" fmla="*/ 26194 w 1004888"/>
              <a:gd name="connsiteY22" fmla="*/ 773906 h 773906"/>
              <a:gd name="connsiteX23" fmla="*/ 7144 w 1004888"/>
              <a:gd name="connsiteY23" fmla="*/ 771525 h 773906"/>
              <a:gd name="connsiteX24" fmla="*/ 0 w 1004888"/>
              <a:gd name="connsiteY24" fmla="*/ 754856 h 773906"/>
              <a:gd name="connsiteX25" fmla="*/ 16669 w 1004888"/>
              <a:gd name="connsiteY25" fmla="*/ 714375 h 773906"/>
              <a:gd name="connsiteX26" fmla="*/ 116681 w 1004888"/>
              <a:gd name="connsiteY26" fmla="*/ 628650 h 773906"/>
              <a:gd name="connsiteX27" fmla="*/ 445294 w 1004888"/>
              <a:gd name="connsiteY27" fmla="*/ 307181 h 77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04888" h="773906">
                <a:moveTo>
                  <a:pt x="445294" y="307181"/>
                </a:moveTo>
                <a:lnTo>
                  <a:pt x="542925" y="209550"/>
                </a:lnTo>
                <a:lnTo>
                  <a:pt x="573881" y="169069"/>
                </a:lnTo>
                <a:lnTo>
                  <a:pt x="585788" y="142875"/>
                </a:lnTo>
                <a:lnTo>
                  <a:pt x="588169" y="111919"/>
                </a:lnTo>
                <a:lnTo>
                  <a:pt x="583406" y="73819"/>
                </a:lnTo>
                <a:lnTo>
                  <a:pt x="571500" y="47625"/>
                </a:lnTo>
                <a:lnTo>
                  <a:pt x="576263" y="21431"/>
                </a:lnTo>
                <a:lnTo>
                  <a:pt x="588169" y="4763"/>
                </a:lnTo>
                <a:lnTo>
                  <a:pt x="604838" y="0"/>
                </a:lnTo>
                <a:lnTo>
                  <a:pt x="673894" y="16669"/>
                </a:lnTo>
                <a:lnTo>
                  <a:pt x="828675" y="100013"/>
                </a:lnTo>
                <a:lnTo>
                  <a:pt x="940594" y="183356"/>
                </a:lnTo>
                <a:lnTo>
                  <a:pt x="988219" y="240506"/>
                </a:lnTo>
                <a:lnTo>
                  <a:pt x="1000125" y="264319"/>
                </a:lnTo>
                <a:lnTo>
                  <a:pt x="1004888" y="285750"/>
                </a:lnTo>
                <a:lnTo>
                  <a:pt x="995363" y="309563"/>
                </a:lnTo>
                <a:lnTo>
                  <a:pt x="976313" y="323850"/>
                </a:lnTo>
                <a:lnTo>
                  <a:pt x="923925" y="340519"/>
                </a:lnTo>
                <a:lnTo>
                  <a:pt x="609600" y="483394"/>
                </a:lnTo>
                <a:lnTo>
                  <a:pt x="238125" y="671513"/>
                </a:lnTo>
                <a:lnTo>
                  <a:pt x="59531" y="764381"/>
                </a:lnTo>
                <a:lnTo>
                  <a:pt x="26194" y="773906"/>
                </a:lnTo>
                <a:lnTo>
                  <a:pt x="7144" y="771525"/>
                </a:lnTo>
                <a:lnTo>
                  <a:pt x="0" y="754856"/>
                </a:lnTo>
                <a:lnTo>
                  <a:pt x="16669" y="714375"/>
                </a:lnTo>
                <a:lnTo>
                  <a:pt x="116681" y="628650"/>
                </a:lnTo>
                <a:lnTo>
                  <a:pt x="445294" y="3071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FB0B334C-942D-4F32-9A05-C8455E396981}"/>
              </a:ext>
            </a:extLst>
          </p:cNvPr>
          <p:cNvSpPr/>
          <p:nvPr/>
        </p:nvSpPr>
        <p:spPr>
          <a:xfrm>
            <a:off x="4067176" y="2638425"/>
            <a:ext cx="3959225" cy="641350"/>
          </a:xfrm>
          <a:custGeom>
            <a:avLst/>
            <a:gdLst>
              <a:gd name="connsiteX0" fmla="*/ 1574800 w 3959225"/>
              <a:gd name="connsiteY0" fmla="*/ 228600 h 641350"/>
              <a:gd name="connsiteX1" fmla="*/ 1336675 w 3959225"/>
              <a:gd name="connsiteY1" fmla="*/ 254000 h 641350"/>
              <a:gd name="connsiteX2" fmla="*/ 1050925 w 3959225"/>
              <a:gd name="connsiteY2" fmla="*/ 288925 h 641350"/>
              <a:gd name="connsiteX3" fmla="*/ 730250 w 3959225"/>
              <a:gd name="connsiteY3" fmla="*/ 330200 h 641350"/>
              <a:gd name="connsiteX4" fmla="*/ 492125 w 3959225"/>
              <a:gd name="connsiteY4" fmla="*/ 355600 h 641350"/>
              <a:gd name="connsiteX5" fmla="*/ 377825 w 3959225"/>
              <a:gd name="connsiteY5" fmla="*/ 368300 h 641350"/>
              <a:gd name="connsiteX6" fmla="*/ 330200 w 3959225"/>
              <a:gd name="connsiteY6" fmla="*/ 365125 h 641350"/>
              <a:gd name="connsiteX7" fmla="*/ 219075 w 3959225"/>
              <a:gd name="connsiteY7" fmla="*/ 342900 h 641350"/>
              <a:gd name="connsiteX8" fmla="*/ 117475 w 3959225"/>
              <a:gd name="connsiteY8" fmla="*/ 307975 h 641350"/>
              <a:gd name="connsiteX9" fmla="*/ 53975 w 3959225"/>
              <a:gd name="connsiteY9" fmla="*/ 279400 h 641350"/>
              <a:gd name="connsiteX10" fmla="*/ 15875 w 3959225"/>
              <a:gd name="connsiteY10" fmla="*/ 263525 h 641350"/>
              <a:gd name="connsiteX11" fmla="*/ 0 w 3959225"/>
              <a:gd name="connsiteY11" fmla="*/ 276225 h 641350"/>
              <a:gd name="connsiteX12" fmla="*/ 0 w 3959225"/>
              <a:gd name="connsiteY12" fmla="*/ 298450 h 641350"/>
              <a:gd name="connsiteX13" fmla="*/ 19050 w 3959225"/>
              <a:gd name="connsiteY13" fmla="*/ 330200 h 641350"/>
              <a:gd name="connsiteX14" fmla="*/ 107950 w 3959225"/>
              <a:gd name="connsiteY14" fmla="*/ 425450 h 641350"/>
              <a:gd name="connsiteX15" fmla="*/ 200025 w 3959225"/>
              <a:gd name="connsiteY15" fmla="*/ 511175 h 641350"/>
              <a:gd name="connsiteX16" fmla="*/ 273050 w 3959225"/>
              <a:gd name="connsiteY16" fmla="*/ 565150 h 641350"/>
              <a:gd name="connsiteX17" fmla="*/ 339725 w 3959225"/>
              <a:gd name="connsiteY17" fmla="*/ 606425 h 641350"/>
              <a:gd name="connsiteX18" fmla="*/ 415925 w 3959225"/>
              <a:gd name="connsiteY18" fmla="*/ 635000 h 641350"/>
              <a:gd name="connsiteX19" fmla="*/ 469900 w 3959225"/>
              <a:gd name="connsiteY19" fmla="*/ 641350 h 641350"/>
              <a:gd name="connsiteX20" fmla="*/ 520700 w 3959225"/>
              <a:gd name="connsiteY20" fmla="*/ 638175 h 641350"/>
              <a:gd name="connsiteX21" fmla="*/ 641350 w 3959225"/>
              <a:gd name="connsiteY21" fmla="*/ 596900 h 641350"/>
              <a:gd name="connsiteX22" fmla="*/ 758825 w 3959225"/>
              <a:gd name="connsiteY22" fmla="*/ 561975 h 641350"/>
              <a:gd name="connsiteX23" fmla="*/ 981075 w 3959225"/>
              <a:gd name="connsiteY23" fmla="*/ 508000 h 641350"/>
              <a:gd name="connsiteX24" fmla="*/ 1352550 w 3959225"/>
              <a:gd name="connsiteY24" fmla="*/ 431800 h 641350"/>
              <a:gd name="connsiteX25" fmla="*/ 1574800 w 3959225"/>
              <a:gd name="connsiteY25" fmla="*/ 390525 h 641350"/>
              <a:gd name="connsiteX26" fmla="*/ 1628775 w 3959225"/>
              <a:gd name="connsiteY26" fmla="*/ 377825 h 641350"/>
              <a:gd name="connsiteX27" fmla="*/ 2212975 w 3959225"/>
              <a:gd name="connsiteY27" fmla="*/ 295275 h 641350"/>
              <a:gd name="connsiteX28" fmla="*/ 2590800 w 3959225"/>
              <a:gd name="connsiteY28" fmla="*/ 288925 h 641350"/>
              <a:gd name="connsiteX29" fmla="*/ 2825750 w 3959225"/>
              <a:gd name="connsiteY29" fmla="*/ 288925 h 641350"/>
              <a:gd name="connsiteX30" fmla="*/ 3089275 w 3959225"/>
              <a:gd name="connsiteY30" fmla="*/ 292100 h 641350"/>
              <a:gd name="connsiteX31" fmla="*/ 3317875 w 3959225"/>
              <a:gd name="connsiteY31" fmla="*/ 298450 h 641350"/>
              <a:gd name="connsiteX32" fmla="*/ 3457575 w 3959225"/>
              <a:gd name="connsiteY32" fmla="*/ 304800 h 641350"/>
              <a:gd name="connsiteX33" fmla="*/ 3571875 w 3959225"/>
              <a:gd name="connsiteY33" fmla="*/ 307975 h 641350"/>
              <a:gd name="connsiteX34" fmla="*/ 3676650 w 3959225"/>
              <a:gd name="connsiteY34" fmla="*/ 304800 h 641350"/>
              <a:gd name="connsiteX35" fmla="*/ 3784600 w 3959225"/>
              <a:gd name="connsiteY35" fmla="*/ 301625 h 641350"/>
              <a:gd name="connsiteX36" fmla="*/ 3879850 w 3959225"/>
              <a:gd name="connsiteY36" fmla="*/ 285750 h 641350"/>
              <a:gd name="connsiteX37" fmla="*/ 3933825 w 3959225"/>
              <a:gd name="connsiteY37" fmla="*/ 263525 h 641350"/>
              <a:gd name="connsiteX38" fmla="*/ 3952875 w 3959225"/>
              <a:gd name="connsiteY38" fmla="*/ 244475 h 641350"/>
              <a:gd name="connsiteX39" fmla="*/ 3959225 w 3959225"/>
              <a:gd name="connsiteY39" fmla="*/ 219075 h 641350"/>
              <a:gd name="connsiteX40" fmla="*/ 3959225 w 3959225"/>
              <a:gd name="connsiteY40" fmla="*/ 193675 h 641350"/>
              <a:gd name="connsiteX41" fmla="*/ 3943350 w 3959225"/>
              <a:gd name="connsiteY41" fmla="*/ 161925 h 641350"/>
              <a:gd name="connsiteX42" fmla="*/ 3914775 w 3959225"/>
              <a:gd name="connsiteY42" fmla="*/ 133350 h 641350"/>
              <a:gd name="connsiteX43" fmla="*/ 3854450 w 3959225"/>
              <a:gd name="connsiteY43" fmla="*/ 95250 h 641350"/>
              <a:gd name="connsiteX44" fmla="*/ 3698875 w 3959225"/>
              <a:gd name="connsiteY44" fmla="*/ 41275 h 641350"/>
              <a:gd name="connsiteX45" fmla="*/ 3530600 w 3959225"/>
              <a:gd name="connsiteY45" fmla="*/ 3175 h 641350"/>
              <a:gd name="connsiteX46" fmla="*/ 3438525 w 3959225"/>
              <a:gd name="connsiteY46" fmla="*/ 0 h 641350"/>
              <a:gd name="connsiteX47" fmla="*/ 3378200 w 3959225"/>
              <a:gd name="connsiteY47" fmla="*/ 12700 h 641350"/>
              <a:gd name="connsiteX48" fmla="*/ 3308350 w 3959225"/>
              <a:gd name="connsiteY48" fmla="*/ 34925 h 641350"/>
              <a:gd name="connsiteX49" fmla="*/ 3114675 w 3959225"/>
              <a:gd name="connsiteY49" fmla="*/ 66675 h 641350"/>
              <a:gd name="connsiteX50" fmla="*/ 2835275 w 3959225"/>
              <a:gd name="connsiteY50" fmla="*/ 88900 h 641350"/>
              <a:gd name="connsiteX51" fmla="*/ 2413000 w 3959225"/>
              <a:gd name="connsiteY51" fmla="*/ 133350 h 641350"/>
              <a:gd name="connsiteX52" fmla="*/ 2035175 w 3959225"/>
              <a:gd name="connsiteY52" fmla="*/ 171450 h 641350"/>
              <a:gd name="connsiteX53" fmla="*/ 1574800 w 3959225"/>
              <a:gd name="connsiteY53" fmla="*/ 228600 h 6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959225" h="641350">
                <a:moveTo>
                  <a:pt x="1574800" y="228600"/>
                </a:moveTo>
                <a:lnTo>
                  <a:pt x="1336675" y="254000"/>
                </a:lnTo>
                <a:lnTo>
                  <a:pt x="1050925" y="288925"/>
                </a:lnTo>
                <a:lnTo>
                  <a:pt x="730250" y="330200"/>
                </a:lnTo>
                <a:lnTo>
                  <a:pt x="492125" y="355600"/>
                </a:lnTo>
                <a:lnTo>
                  <a:pt x="377825" y="368300"/>
                </a:lnTo>
                <a:lnTo>
                  <a:pt x="330200" y="365125"/>
                </a:lnTo>
                <a:lnTo>
                  <a:pt x="219075" y="342900"/>
                </a:lnTo>
                <a:lnTo>
                  <a:pt x="117475" y="307975"/>
                </a:lnTo>
                <a:lnTo>
                  <a:pt x="53975" y="279400"/>
                </a:lnTo>
                <a:lnTo>
                  <a:pt x="15875" y="263525"/>
                </a:lnTo>
                <a:lnTo>
                  <a:pt x="0" y="276225"/>
                </a:lnTo>
                <a:lnTo>
                  <a:pt x="0" y="298450"/>
                </a:lnTo>
                <a:lnTo>
                  <a:pt x="19050" y="330200"/>
                </a:lnTo>
                <a:lnTo>
                  <a:pt x="107950" y="425450"/>
                </a:lnTo>
                <a:lnTo>
                  <a:pt x="200025" y="511175"/>
                </a:lnTo>
                <a:lnTo>
                  <a:pt x="273050" y="565150"/>
                </a:lnTo>
                <a:lnTo>
                  <a:pt x="339725" y="606425"/>
                </a:lnTo>
                <a:lnTo>
                  <a:pt x="415925" y="635000"/>
                </a:lnTo>
                <a:lnTo>
                  <a:pt x="469900" y="641350"/>
                </a:lnTo>
                <a:cubicBezTo>
                  <a:pt x="518581" y="638105"/>
                  <a:pt x="501615" y="638175"/>
                  <a:pt x="520700" y="638175"/>
                </a:cubicBezTo>
                <a:lnTo>
                  <a:pt x="641350" y="596900"/>
                </a:lnTo>
                <a:lnTo>
                  <a:pt x="758825" y="561975"/>
                </a:lnTo>
                <a:lnTo>
                  <a:pt x="981075" y="508000"/>
                </a:lnTo>
                <a:lnTo>
                  <a:pt x="1352550" y="431800"/>
                </a:lnTo>
                <a:lnTo>
                  <a:pt x="1574800" y="390525"/>
                </a:lnTo>
                <a:lnTo>
                  <a:pt x="1628775" y="377825"/>
                </a:lnTo>
                <a:lnTo>
                  <a:pt x="2212975" y="295275"/>
                </a:lnTo>
                <a:lnTo>
                  <a:pt x="2590800" y="288925"/>
                </a:lnTo>
                <a:lnTo>
                  <a:pt x="2825750" y="288925"/>
                </a:lnTo>
                <a:lnTo>
                  <a:pt x="3089275" y="292100"/>
                </a:lnTo>
                <a:lnTo>
                  <a:pt x="3317875" y="298450"/>
                </a:lnTo>
                <a:lnTo>
                  <a:pt x="3457575" y="304800"/>
                </a:lnTo>
                <a:lnTo>
                  <a:pt x="3571875" y="307975"/>
                </a:lnTo>
                <a:lnTo>
                  <a:pt x="3676650" y="304800"/>
                </a:lnTo>
                <a:lnTo>
                  <a:pt x="3784600" y="301625"/>
                </a:lnTo>
                <a:lnTo>
                  <a:pt x="3879850" y="285750"/>
                </a:lnTo>
                <a:lnTo>
                  <a:pt x="3933825" y="263525"/>
                </a:lnTo>
                <a:lnTo>
                  <a:pt x="3952875" y="244475"/>
                </a:lnTo>
                <a:lnTo>
                  <a:pt x="3959225" y="219075"/>
                </a:lnTo>
                <a:lnTo>
                  <a:pt x="3959225" y="193675"/>
                </a:lnTo>
                <a:lnTo>
                  <a:pt x="3943350" y="161925"/>
                </a:lnTo>
                <a:lnTo>
                  <a:pt x="3914775" y="133350"/>
                </a:lnTo>
                <a:lnTo>
                  <a:pt x="3854450" y="95250"/>
                </a:lnTo>
                <a:lnTo>
                  <a:pt x="3698875" y="41275"/>
                </a:lnTo>
                <a:lnTo>
                  <a:pt x="3530600" y="3175"/>
                </a:lnTo>
                <a:lnTo>
                  <a:pt x="3438525" y="0"/>
                </a:lnTo>
                <a:lnTo>
                  <a:pt x="3378200" y="12700"/>
                </a:lnTo>
                <a:lnTo>
                  <a:pt x="3308350" y="34925"/>
                </a:lnTo>
                <a:lnTo>
                  <a:pt x="3114675" y="66675"/>
                </a:lnTo>
                <a:lnTo>
                  <a:pt x="2835275" y="88900"/>
                </a:lnTo>
                <a:lnTo>
                  <a:pt x="2413000" y="133350"/>
                </a:lnTo>
                <a:lnTo>
                  <a:pt x="2035175" y="171450"/>
                </a:lnTo>
                <a:lnTo>
                  <a:pt x="1574800" y="2286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28B5D243-A56F-4B51-ACC9-B9A23AFFB3AD}"/>
              </a:ext>
            </a:extLst>
          </p:cNvPr>
          <p:cNvSpPr/>
          <p:nvPr/>
        </p:nvSpPr>
        <p:spPr>
          <a:xfrm>
            <a:off x="5746750" y="1949451"/>
            <a:ext cx="476250" cy="2022475"/>
          </a:xfrm>
          <a:custGeom>
            <a:avLst/>
            <a:gdLst>
              <a:gd name="connsiteX0" fmla="*/ 187325 w 476250"/>
              <a:gd name="connsiteY0" fmla="*/ 774700 h 2022475"/>
              <a:gd name="connsiteX1" fmla="*/ 187325 w 476250"/>
              <a:gd name="connsiteY1" fmla="*/ 301625 h 2022475"/>
              <a:gd name="connsiteX2" fmla="*/ 184150 w 476250"/>
              <a:gd name="connsiteY2" fmla="*/ 225425 h 2022475"/>
              <a:gd name="connsiteX3" fmla="*/ 171450 w 476250"/>
              <a:gd name="connsiteY3" fmla="*/ 155575 h 2022475"/>
              <a:gd name="connsiteX4" fmla="*/ 152400 w 476250"/>
              <a:gd name="connsiteY4" fmla="*/ 111125 h 2022475"/>
              <a:gd name="connsiteX5" fmla="*/ 127000 w 476250"/>
              <a:gd name="connsiteY5" fmla="*/ 69850 h 2022475"/>
              <a:gd name="connsiteX6" fmla="*/ 0 w 476250"/>
              <a:gd name="connsiteY6" fmla="*/ 0 h 2022475"/>
              <a:gd name="connsiteX7" fmla="*/ 276225 w 476250"/>
              <a:gd name="connsiteY7" fmla="*/ 0 h 2022475"/>
              <a:gd name="connsiteX8" fmla="*/ 349250 w 476250"/>
              <a:gd name="connsiteY8" fmla="*/ 38100 h 2022475"/>
              <a:gd name="connsiteX9" fmla="*/ 422275 w 476250"/>
              <a:gd name="connsiteY9" fmla="*/ 82550 h 2022475"/>
              <a:gd name="connsiteX10" fmla="*/ 450850 w 476250"/>
              <a:gd name="connsiteY10" fmla="*/ 104775 h 2022475"/>
              <a:gd name="connsiteX11" fmla="*/ 473075 w 476250"/>
              <a:gd name="connsiteY11" fmla="*/ 136525 h 2022475"/>
              <a:gd name="connsiteX12" fmla="*/ 476250 w 476250"/>
              <a:gd name="connsiteY12" fmla="*/ 168275 h 2022475"/>
              <a:gd name="connsiteX13" fmla="*/ 463550 w 476250"/>
              <a:gd name="connsiteY13" fmla="*/ 203200 h 2022475"/>
              <a:gd name="connsiteX14" fmla="*/ 415925 w 476250"/>
              <a:gd name="connsiteY14" fmla="*/ 288925 h 2022475"/>
              <a:gd name="connsiteX15" fmla="*/ 406400 w 476250"/>
              <a:gd name="connsiteY15" fmla="*/ 323850 h 2022475"/>
              <a:gd name="connsiteX16" fmla="*/ 409575 w 476250"/>
              <a:gd name="connsiteY16" fmla="*/ 892175 h 2022475"/>
              <a:gd name="connsiteX17" fmla="*/ 412750 w 476250"/>
              <a:gd name="connsiteY17" fmla="*/ 1130300 h 2022475"/>
              <a:gd name="connsiteX18" fmla="*/ 428625 w 476250"/>
              <a:gd name="connsiteY18" fmla="*/ 1552575 h 2022475"/>
              <a:gd name="connsiteX19" fmla="*/ 431800 w 476250"/>
              <a:gd name="connsiteY19" fmla="*/ 1717675 h 2022475"/>
              <a:gd name="connsiteX20" fmla="*/ 428625 w 476250"/>
              <a:gd name="connsiteY20" fmla="*/ 1831975 h 2022475"/>
              <a:gd name="connsiteX21" fmla="*/ 419100 w 476250"/>
              <a:gd name="connsiteY21" fmla="*/ 1908175 h 2022475"/>
              <a:gd name="connsiteX22" fmla="*/ 396875 w 476250"/>
              <a:gd name="connsiteY22" fmla="*/ 1974850 h 2022475"/>
              <a:gd name="connsiteX23" fmla="*/ 377825 w 476250"/>
              <a:gd name="connsiteY23" fmla="*/ 2003425 h 2022475"/>
              <a:gd name="connsiteX24" fmla="*/ 339725 w 476250"/>
              <a:gd name="connsiteY24" fmla="*/ 2022475 h 2022475"/>
              <a:gd name="connsiteX25" fmla="*/ 317500 w 476250"/>
              <a:gd name="connsiteY25" fmla="*/ 2022475 h 2022475"/>
              <a:gd name="connsiteX26" fmla="*/ 279400 w 476250"/>
              <a:gd name="connsiteY26" fmla="*/ 2012950 h 2022475"/>
              <a:gd name="connsiteX27" fmla="*/ 247650 w 476250"/>
              <a:gd name="connsiteY27" fmla="*/ 1981200 h 2022475"/>
              <a:gd name="connsiteX28" fmla="*/ 225425 w 476250"/>
              <a:gd name="connsiteY28" fmla="*/ 1939925 h 2022475"/>
              <a:gd name="connsiteX29" fmla="*/ 161925 w 476250"/>
              <a:gd name="connsiteY29" fmla="*/ 1781175 h 2022475"/>
              <a:gd name="connsiteX30" fmla="*/ 142875 w 476250"/>
              <a:gd name="connsiteY30" fmla="*/ 1695450 h 2022475"/>
              <a:gd name="connsiteX31" fmla="*/ 155575 w 476250"/>
              <a:gd name="connsiteY31" fmla="*/ 1638300 h 2022475"/>
              <a:gd name="connsiteX32" fmla="*/ 171450 w 476250"/>
              <a:gd name="connsiteY32" fmla="*/ 1546225 h 2022475"/>
              <a:gd name="connsiteX33" fmla="*/ 177800 w 476250"/>
              <a:gd name="connsiteY33" fmla="*/ 1431925 h 2022475"/>
              <a:gd name="connsiteX34" fmla="*/ 190500 w 476250"/>
              <a:gd name="connsiteY34" fmla="*/ 1162050 h 2022475"/>
              <a:gd name="connsiteX35" fmla="*/ 190500 w 476250"/>
              <a:gd name="connsiteY35" fmla="*/ 1123950 h 2022475"/>
              <a:gd name="connsiteX36" fmla="*/ 187325 w 476250"/>
              <a:gd name="connsiteY36" fmla="*/ 774700 h 202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76250" h="2022475">
                <a:moveTo>
                  <a:pt x="187325" y="774700"/>
                </a:moveTo>
                <a:lnTo>
                  <a:pt x="187325" y="301625"/>
                </a:lnTo>
                <a:lnTo>
                  <a:pt x="184150" y="225425"/>
                </a:lnTo>
                <a:lnTo>
                  <a:pt x="171450" y="155575"/>
                </a:lnTo>
                <a:lnTo>
                  <a:pt x="152400" y="111125"/>
                </a:lnTo>
                <a:lnTo>
                  <a:pt x="127000" y="69850"/>
                </a:lnTo>
                <a:lnTo>
                  <a:pt x="0" y="0"/>
                </a:lnTo>
                <a:lnTo>
                  <a:pt x="276225" y="0"/>
                </a:lnTo>
                <a:lnTo>
                  <a:pt x="349250" y="38100"/>
                </a:lnTo>
                <a:lnTo>
                  <a:pt x="422275" y="82550"/>
                </a:lnTo>
                <a:lnTo>
                  <a:pt x="450850" y="104775"/>
                </a:lnTo>
                <a:lnTo>
                  <a:pt x="473075" y="136525"/>
                </a:lnTo>
                <a:lnTo>
                  <a:pt x="476250" y="168275"/>
                </a:lnTo>
                <a:lnTo>
                  <a:pt x="463550" y="203200"/>
                </a:lnTo>
                <a:lnTo>
                  <a:pt x="415925" y="288925"/>
                </a:lnTo>
                <a:lnTo>
                  <a:pt x="406400" y="323850"/>
                </a:lnTo>
                <a:cubicBezTo>
                  <a:pt x="407458" y="513292"/>
                  <a:pt x="408517" y="702733"/>
                  <a:pt x="409575" y="892175"/>
                </a:cubicBezTo>
                <a:cubicBezTo>
                  <a:pt x="410633" y="971550"/>
                  <a:pt x="411692" y="1050925"/>
                  <a:pt x="412750" y="1130300"/>
                </a:cubicBezTo>
                <a:lnTo>
                  <a:pt x="428625" y="1552575"/>
                </a:lnTo>
                <a:cubicBezTo>
                  <a:pt x="429683" y="1607608"/>
                  <a:pt x="430742" y="1662642"/>
                  <a:pt x="431800" y="1717675"/>
                </a:cubicBezTo>
                <a:cubicBezTo>
                  <a:pt x="430742" y="1755775"/>
                  <a:pt x="429683" y="1793875"/>
                  <a:pt x="428625" y="1831975"/>
                </a:cubicBezTo>
                <a:lnTo>
                  <a:pt x="419100" y="1908175"/>
                </a:lnTo>
                <a:lnTo>
                  <a:pt x="396875" y="1974850"/>
                </a:lnTo>
                <a:lnTo>
                  <a:pt x="377825" y="2003425"/>
                </a:lnTo>
                <a:lnTo>
                  <a:pt x="339725" y="2022475"/>
                </a:lnTo>
                <a:lnTo>
                  <a:pt x="317500" y="2022475"/>
                </a:lnTo>
                <a:lnTo>
                  <a:pt x="279400" y="2012950"/>
                </a:lnTo>
                <a:lnTo>
                  <a:pt x="247650" y="1981200"/>
                </a:lnTo>
                <a:lnTo>
                  <a:pt x="225425" y="1939925"/>
                </a:lnTo>
                <a:lnTo>
                  <a:pt x="161925" y="1781175"/>
                </a:lnTo>
                <a:lnTo>
                  <a:pt x="142875" y="1695450"/>
                </a:lnTo>
                <a:lnTo>
                  <a:pt x="155575" y="1638300"/>
                </a:lnTo>
                <a:lnTo>
                  <a:pt x="171450" y="1546225"/>
                </a:lnTo>
                <a:lnTo>
                  <a:pt x="177800" y="1431925"/>
                </a:lnTo>
                <a:lnTo>
                  <a:pt x="190500" y="1162050"/>
                </a:lnTo>
                <a:lnTo>
                  <a:pt x="190500" y="1123950"/>
                </a:lnTo>
                <a:cubicBezTo>
                  <a:pt x="189442" y="1010708"/>
                  <a:pt x="188383" y="897467"/>
                  <a:pt x="187325" y="7747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1650D73E-957E-4D2B-9531-F7E13C6DC6DB}"/>
              </a:ext>
            </a:extLst>
          </p:cNvPr>
          <p:cNvSpPr/>
          <p:nvPr/>
        </p:nvSpPr>
        <p:spPr>
          <a:xfrm>
            <a:off x="3900488" y="2952750"/>
            <a:ext cx="2051050" cy="1500188"/>
          </a:xfrm>
          <a:custGeom>
            <a:avLst/>
            <a:gdLst>
              <a:gd name="connsiteX0" fmla="*/ 1435893 w 2050256"/>
              <a:gd name="connsiteY0" fmla="*/ 390525 h 1500188"/>
              <a:gd name="connsiteX1" fmla="*/ 1595437 w 2050256"/>
              <a:gd name="connsiteY1" fmla="*/ 242888 h 1500188"/>
              <a:gd name="connsiteX2" fmla="*/ 1757362 w 2050256"/>
              <a:gd name="connsiteY2" fmla="*/ 85725 h 1500188"/>
              <a:gd name="connsiteX3" fmla="*/ 1795462 w 2050256"/>
              <a:gd name="connsiteY3" fmla="*/ 38100 h 1500188"/>
              <a:gd name="connsiteX4" fmla="*/ 2050256 w 2050256"/>
              <a:gd name="connsiteY4" fmla="*/ 0 h 1500188"/>
              <a:gd name="connsiteX5" fmla="*/ 2045493 w 2050256"/>
              <a:gd name="connsiteY5" fmla="*/ 128588 h 1500188"/>
              <a:gd name="connsiteX6" fmla="*/ 1907381 w 2050256"/>
              <a:gd name="connsiteY6" fmla="*/ 273844 h 1500188"/>
              <a:gd name="connsiteX7" fmla="*/ 1702593 w 2050256"/>
              <a:gd name="connsiteY7" fmla="*/ 471488 h 1500188"/>
              <a:gd name="connsiteX8" fmla="*/ 1504950 w 2050256"/>
              <a:gd name="connsiteY8" fmla="*/ 640556 h 1500188"/>
              <a:gd name="connsiteX9" fmla="*/ 1309687 w 2050256"/>
              <a:gd name="connsiteY9" fmla="*/ 790575 h 1500188"/>
              <a:gd name="connsiteX10" fmla="*/ 1064418 w 2050256"/>
              <a:gd name="connsiteY10" fmla="*/ 962025 h 1500188"/>
              <a:gd name="connsiteX11" fmla="*/ 828675 w 2050256"/>
              <a:gd name="connsiteY11" fmla="*/ 1107281 h 1500188"/>
              <a:gd name="connsiteX12" fmla="*/ 597693 w 2050256"/>
              <a:gd name="connsiteY12" fmla="*/ 1235869 h 1500188"/>
              <a:gd name="connsiteX13" fmla="*/ 445293 w 2050256"/>
              <a:gd name="connsiteY13" fmla="*/ 1316831 h 1500188"/>
              <a:gd name="connsiteX14" fmla="*/ 271462 w 2050256"/>
              <a:gd name="connsiteY14" fmla="*/ 1397794 h 1500188"/>
              <a:gd name="connsiteX15" fmla="*/ 69056 w 2050256"/>
              <a:gd name="connsiteY15" fmla="*/ 1488281 h 1500188"/>
              <a:gd name="connsiteX16" fmla="*/ 30956 w 2050256"/>
              <a:gd name="connsiteY16" fmla="*/ 1500188 h 1500188"/>
              <a:gd name="connsiteX17" fmla="*/ 14287 w 2050256"/>
              <a:gd name="connsiteY17" fmla="*/ 1497806 h 1500188"/>
              <a:gd name="connsiteX18" fmla="*/ 0 w 2050256"/>
              <a:gd name="connsiteY18" fmla="*/ 1485900 h 1500188"/>
              <a:gd name="connsiteX19" fmla="*/ 0 w 2050256"/>
              <a:gd name="connsiteY19" fmla="*/ 1471613 h 1500188"/>
              <a:gd name="connsiteX20" fmla="*/ 9525 w 2050256"/>
              <a:gd name="connsiteY20" fmla="*/ 1452563 h 1500188"/>
              <a:gd name="connsiteX21" fmla="*/ 26193 w 2050256"/>
              <a:gd name="connsiteY21" fmla="*/ 1433513 h 1500188"/>
              <a:gd name="connsiteX22" fmla="*/ 180975 w 2050256"/>
              <a:gd name="connsiteY22" fmla="*/ 1345406 h 1500188"/>
              <a:gd name="connsiteX23" fmla="*/ 390525 w 2050256"/>
              <a:gd name="connsiteY23" fmla="*/ 1212056 h 1500188"/>
              <a:gd name="connsiteX24" fmla="*/ 607218 w 2050256"/>
              <a:gd name="connsiteY24" fmla="*/ 1064419 h 1500188"/>
              <a:gd name="connsiteX25" fmla="*/ 833437 w 2050256"/>
              <a:gd name="connsiteY25" fmla="*/ 902494 h 1500188"/>
              <a:gd name="connsiteX26" fmla="*/ 1023937 w 2050256"/>
              <a:gd name="connsiteY26" fmla="*/ 754856 h 1500188"/>
              <a:gd name="connsiteX27" fmla="*/ 1264443 w 2050256"/>
              <a:gd name="connsiteY27" fmla="*/ 545306 h 1500188"/>
              <a:gd name="connsiteX28" fmla="*/ 1435893 w 2050256"/>
              <a:gd name="connsiteY28" fmla="*/ 390525 h 1500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050256" h="1500188">
                <a:moveTo>
                  <a:pt x="1435893" y="390525"/>
                </a:moveTo>
                <a:lnTo>
                  <a:pt x="1595437" y="242888"/>
                </a:lnTo>
                <a:lnTo>
                  <a:pt x="1757362" y="85725"/>
                </a:lnTo>
                <a:lnTo>
                  <a:pt x="1795462" y="38100"/>
                </a:lnTo>
                <a:lnTo>
                  <a:pt x="2050256" y="0"/>
                </a:lnTo>
                <a:lnTo>
                  <a:pt x="2045493" y="128588"/>
                </a:lnTo>
                <a:lnTo>
                  <a:pt x="1907381" y="273844"/>
                </a:lnTo>
                <a:lnTo>
                  <a:pt x="1702593" y="471488"/>
                </a:lnTo>
                <a:lnTo>
                  <a:pt x="1504950" y="640556"/>
                </a:lnTo>
                <a:lnTo>
                  <a:pt x="1309687" y="790575"/>
                </a:lnTo>
                <a:lnTo>
                  <a:pt x="1064418" y="962025"/>
                </a:lnTo>
                <a:lnTo>
                  <a:pt x="828675" y="1107281"/>
                </a:lnTo>
                <a:lnTo>
                  <a:pt x="597693" y="1235869"/>
                </a:lnTo>
                <a:lnTo>
                  <a:pt x="445293" y="1316831"/>
                </a:lnTo>
                <a:lnTo>
                  <a:pt x="271462" y="1397794"/>
                </a:lnTo>
                <a:lnTo>
                  <a:pt x="69056" y="1488281"/>
                </a:lnTo>
                <a:lnTo>
                  <a:pt x="30956" y="1500188"/>
                </a:lnTo>
                <a:lnTo>
                  <a:pt x="14287" y="1497806"/>
                </a:lnTo>
                <a:lnTo>
                  <a:pt x="0" y="1485900"/>
                </a:lnTo>
                <a:lnTo>
                  <a:pt x="0" y="1471613"/>
                </a:lnTo>
                <a:lnTo>
                  <a:pt x="9525" y="1452563"/>
                </a:lnTo>
                <a:lnTo>
                  <a:pt x="26193" y="1433513"/>
                </a:lnTo>
                <a:lnTo>
                  <a:pt x="180975" y="1345406"/>
                </a:lnTo>
                <a:lnTo>
                  <a:pt x="390525" y="1212056"/>
                </a:lnTo>
                <a:lnTo>
                  <a:pt x="607218" y="1064419"/>
                </a:lnTo>
                <a:lnTo>
                  <a:pt x="833437" y="902494"/>
                </a:lnTo>
                <a:lnTo>
                  <a:pt x="1023937" y="754856"/>
                </a:lnTo>
                <a:lnTo>
                  <a:pt x="1264443" y="545306"/>
                </a:lnTo>
                <a:lnTo>
                  <a:pt x="1435893" y="3905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A0BD55F7-ADB8-4FE1-B913-F81982DF8880}"/>
              </a:ext>
            </a:extLst>
          </p:cNvPr>
          <p:cNvSpPr/>
          <p:nvPr/>
        </p:nvSpPr>
        <p:spPr>
          <a:xfrm>
            <a:off x="6134101" y="2906713"/>
            <a:ext cx="2265363" cy="1308100"/>
          </a:xfrm>
          <a:custGeom>
            <a:avLst/>
            <a:gdLst>
              <a:gd name="connsiteX0" fmla="*/ 685800 w 2264569"/>
              <a:gd name="connsiteY0" fmla="*/ 371475 h 1307307"/>
              <a:gd name="connsiteX1" fmla="*/ 452438 w 2264569"/>
              <a:gd name="connsiteY1" fmla="*/ 221457 h 1307307"/>
              <a:gd name="connsiteX2" fmla="*/ 300038 w 2264569"/>
              <a:gd name="connsiteY2" fmla="*/ 121444 h 1307307"/>
              <a:gd name="connsiteX3" fmla="*/ 192881 w 2264569"/>
              <a:gd name="connsiteY3" fmla="*/ 52388 h 1307307"/>
              <a:gd name="connsiteX4" fmla="*/ 109538 w 2264569"/>
              <a:gd name="connsiteY4" fmla="*/ 0 h 1307307"/>
              <a:gd name="connsiteX5" fmla="*/ 0 w 2264569"/>
              <a:gd name="connsiteY5" fmla="*/ 38100 h 1307307"/>
              <a:gd name="connsiteX6" fmla="*/ 188119 w 2264569"/>
              <a:gd name="connsiteY6" fmla="*/ 183357 h 1307307"/>
              <a:gd name="connsiteX7" fmla="*/ 497681 w 2264569"/>
              <a:gd name="connsiteY7" fmla="*/ 452438 h 1307307"/>
              <a:gd name="connsiteX8" fmla="*/ 823913 w 2264569"/>
              <a:gd name="connsiteY8" fmla="*/ 745332 h 1307307"/>
              <a:gd name="connsiteX9" fmla="*/ 914400 w 2264569"/>
              <a:gd name="connsiteY9" fmla="*/ 826294 h 1307307"/>
              <a:gd name="connsiteX10" fmla="*/ 1002506 w 2264569"/>
              <a:gd name="connsiteY10" fmla="*/ 904875 h 1307307"/>
              <a:gd name="connsiteX11" fmla="*/ 1088231 w 2264569"/>
              <a:gd name="connsiteY11" fmla="*/ 978694 h 1307307"/>
              <a:gd name="connsiteX12" fmla="*/ 1178719 w 2264569"/>
              <a:gd name="connsiteY12" fmla="*/ 1050132 h 1307307"/>
              <a:gd name="connsiteX13" fmla="*/ 1312069 w 2264569"/>
              <a:gd name="connsiteY13" fmla="*/ 1150144 h 1307307"/>
              <a:gd name="connsiteX14" fmla="*/ 1445419 w 2264569"/>
              <a:gd name="connsiteY14" fmla="*/ 1243013 h 1307307"/>
              <a:gd name="connsiteX15" fmla="*/ 1512094 w 2264569"/>
              <a:gd name="connsiteY15" fmla="*/ 1285875 h 1307307"/>
              <a:gd name="connsiteX16" fmla="*/ 1557338 w 2264569"/>
              <a:gd name="connsiteY16" fmla="*/ 1300163 h 1307307"/>
              <a:gd name="connsiteX17" fmla="*/ 1600200 w 2264569"/>
              <a:gd name="connsiteY17" fmla="*/ 1307307 h 1307307"/>
              <a:gd name="connsiteX18" fmla="*/ 1795463 w 2264569"/>
              <a:gd name="connsiteY18" fmla="*/ 1307307 h 1307307"/>
              <a:gd name="connsiteX19" fmla="*/ 2064544 w 2264569"/>
              <a:gd name="connsiteY19" fmla="*/ 1281113 h 1307307"/>
              <a:gd name="connsiteX20" fmla="*/ 2228850 w 2264569"/>
              <a:gd name="connsiteY20" fmla="*/ 1254919 h 1307307"/>
              <a:gd name="connsiteX21" fmla="*/ 2250281 w 2264569"/>
              <a:gd name="connsiteY21" fmla="*/ 1247775 h 1307307"/>
              <a:gd name="connsiteX22" fmla="*/ 2262188 w 2264569"/>
              <a:gd name="connsiteY22" fmla="*/ 1233488 h 1307307"/>
              <a:gd name="connsiteX23" fmla="*/ 2264569 w 2264569"/>
              <a:gd name="connsiteY23" fmla="*/ 1214438 h 1307307"/>
              <a:gd name="connsiteX24" fmla="*/ 2250281 w 2264569"/>
              <a:gd name="connsiteY24" fmla="*/ 1200150 h 1307307"/>
              <a:gd name="connsiteX25" fmla="*/ 2190750 w 2264569"/>
              <a:gd name="connsiteY25" fmla="*/ 1176338 h 1307307"/>
              <a:gd name="connsiteX26" fmla="*/ 2021681 w 2264569"/>
              <a:gd name="connsiteY26" fmla="*/ 1100138 h 1307307"/>
              <a:gd name="connsiteX27" fmla="*/ 1747838 w 2264569"/>
              <a:gd name="connsiteY27" fmla="*/ 981075 h 1307307"/>
              <a:gd name="connsiteX28" fmla="*/ 1502569 w 2264569"/>
              <a:gd name="connsiteY28" fmla="*/ 862013 h 1307307"/>
              <a:gd name="connsiteX29" fmla="*/ 1302544 w 2264569"/>
              <a:gd name="connsiteY29" fmla="*/ 759619 h 1307307"/>
              <a:gd name="connsiteX30" fmla="*/ 1112044 w 2264569"/>
              <a:gd name="connsiteY30" fmla="*/ 642938 h 1307307"/>
              <a:gd name="connsiteX31" fmla="*/ 890588 w 2264569"/>
              <a:gd name="connsiteY31" fmla="*/ 500063 h 1307307"/>
              <a:gd name="connsiteX32" fmla="*/ 685800 w 2264569"/>
              <a:gd name="connsiteY32" fmla="*/ 371475 h 1307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64569" h="1307307">
                <a:moveTo>
                  <a:pt x="685800" y="371475"/>
                </a:moveTo>
                <a:lnTo>
                  <a:pt x="452438" y="221457"/>
                </a:lnTo>
                <a:lnTo>
                  <a:pt x="300038" y="121444"/>
                </a:lnTo>
                <a:lnTo>
                  <a:pt x="192881" y="52388"/>
                </a:lnTo>
                <a:lnTo>
                  <a:pt x="109538" y="0"/>
                </a:lnTo>
                <a:lnTo>
                  <a:pt x="0" y="38100"/>
                </a:lnTo>
                <a:lnTo>
                  <a:pt x="188119" y="183357"/>
                </a:lnTo>
                <a:lnTo>
                  <a:pt x="497681" y="452438"/>
                </a:lnTo>
                <a:lnTo>
                  <a:pt x="823913" y="745332"/>
                </a:lnTo>
                <a:lnTo>
                  <a:pt x="914400" y="826294"/>
                </a:lnTo>
                <a:lnTo>
                  <a:pt x="1002506" y="904875"/>
                </a:lnTo>
                <a:lnTo>
                  <a:pt x="1088231" y="978694"/>
                </a:lnTo>
                <a:lnTo>
                  <a:pt x="1178719" y="1050132"/>
                </a:lnTo>
                <a:lnTo>
                  <a:pt x="1312069" y="1150144"/>
                </a:lnTo>
                <a:lnTo>
                  <a:pt x="1445419" y="1243013"/>
                </a:lnTo>
                <a:lnTo>
                  <a:pt x="1512094" y="1285875"/>
                </a:lnTo>
                <a:lnTo>
                  <a:pt x="1557338" y="1300163"/>
                </a:lnTo>
                <a:lnTo>
                  <a:pt x="1600200" y="1307307"/>
                </a:lnTo>
                <a:lnTo>
                  <a:pt x="1795463" y="1307307"/>
                </a:lnTo>
                <a:lnTo>
                  <a:pt x="2064544" y="1281113"/>
                </a:lnTo>
                <a:lnTo>
                  <a:pt x="2228850" y="1254919"/>
                </a:lnTo>
                <a:lnTo>
                  <a:pt x="2250281" y="1247775"/>
                </a:lnTo>
                <a:lnTo>
                  <a:pt x="2262188" y="1233488"/>
                </a:lnTo>
                <a:lnTo>
                  <a:pt x="2264569" y="1214438"/>
                </a:lnTo>
                <a:lnTo>
                  <a:pt x="2250281" y="1200150"/>
                </a:lnTo>
                <a:lnTo>
                  <a:pt x="2190750" y="1176338"/>
                </a:lnTo>
                <a:lnTo>
                  <a:pt x="2021681" y="1100138"/>
                </a:lnTo>
                <a:lnTo>
                  <a:pt x="1747838" y="981075"/>
                </a:lnTo>
                <a:lnTo>
                  <a:pt x="1502569" y="862013"/>
                </a:lnTo>
                <a:lnTo>
                  <a:pt x="1302544" y="759619"/>
                </a:lnTo>
                <a:lnTo>
                  <a:pt x="1112044" y="642938"/>
                </a:lnTo>
                <a:lnTo>
                  <a:pt x="890588" y="500063"/>
                </a:lnTo>
                <a:lnTo>
                  <a:pt x="685800" y="3714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4B04B2FD-7DA2-4F20-A457-3F5278DEA1DD}"/>
              </a:ext>
            </a:extLst>
          </p:cNvPr>
          <p:cNvSpPr/>
          <p:nvPr/>
        </p:nvSpPr>
        <p:spPr>
          <a:xfrm>
            <a:off x="4805364" y="4108451"/>
            <a:ext cx="479425" cy="1903413"/>
          </a:xfrm>
          <a:custGeom>
            <a:avLst/>
            <a:gdLst>
              <a:gd name="connsiteX0" fmla="*/ 130271 w 478495"/>
              <a:gd name="connsiteY0" fmla="*/ 653859 h 1903956"/>
              <a:gd name="connsiteX1" fmla="*/ 110229 w 478495"/>
              <a:gd name="connsiteY1" fmla="*/ 483505 h 1903956"/>
              <a:gd name="connsiteX2" fmla="*/ 95198 w 478495"/>
              <a:gd name="connsiteY2" fmla="*/ 390812 h 1903956"/>
              <a:gd name="connsiteX3" fmla="*/ 55115 w 478495"/>
              <a:gd name="connsiteY3" fmla="*/ 230479 h 1903956"/>
              <a:gd name="connsiteX4" fmla="*/ 22547 w 478495"/>
              <a:gd name="connsiteY4" fmla="*/ 92693 h 1903956"/>
              <a:gd name="connsiteX5" fmla="*/ 0 w 478495"/>
              <a:gd name="connsiteY5" fmla="*/ 30062 h 1903956"/>
              <a:gd name="connsiteX6" fmla="*/ 0 w 478495"/>
              <a:gd name="connsiteY6" fmla="*/ 7516 h 1903956"/>
              <a:gd name="connsiteX7" fmla="*/ 17537 w 478495"/>
              <a:gd name="connsiteY7" fmla="*/ 0 h 1903956"/>
              <a:gd name="connsiteX8" fmla="*/ 55115 w 478495"/>
              <a:gd name="connsiteY8" fmla="*/ 12526 h 1903956"/>
              <a:gd name="connsiteX9" fmla="*/ 100209 w 478495"/>
              <a:gd name="connsiteY9" fmla="*/ 22547 h 1903956"/>
              <a:gd name="connsiteX10" fmla="*/ 167849 w 478495"/>
              <a:gd name="connsiteY10" fmla="*/ 42588 h 1903956"/>
              <a:gd name="connsiteX11" fmla="*/ 212943 w 478495"/>
              <a:gd name="connsiteY11" fmla="*/ 57620 h 1903956"/>
              <a:gd name="connsiteX12" fmla="*/ 250521 w 478495"/>
              <a:gd name="connsiteY12" fmla="*/ 75156 h 1903956"/>
              <a:gd name="connsiteX13" fmla="*/ 293109 w 478495"/>
              <a:gd name="connsiteY13" fmla="*/ 97703 h 1903956"/>
              <a:gd name="connsiteX14" fmla="*/ 310646 w 478495"/>
              <a:gd name="connsiteY14" fmla="*/ 187890 h 1903956"/>
              <a:gd name="connsiteX15" fmla="*/ 303130 w 478495"/>
              <a:gd name="connsiteY15" fmla="*/ 268057 h 1903956"/>
              <a:gd name="connsiteX16" fmla="*/ 323172 w 478495"/>
              <a:gd name="connsiteY16" fmla="*/ 533609 h 1903956"/>
              <a:gd name="connsiteX17" fmla="*/ 345719 w 478495"/>
              <a:gd name="connsiteY17" fmla="*/ 771603 h 1903956"/>
              <a:gd name="connsiteX18" fmla="*/ 388307 w 478495"/>
              <a:gd name="connsiteY18" fmla="*/ 1059702 h 1903956"/>
              <a:gd name="connsiteX19" fmla="*/ 445927 w 478495"/>
              <a:gd name="connsiteY19" fmla="*/ 1417946 h 1903956"/>
              <a:gd name="connsiteX20" fmla="*/ 463463 w 478495"/>
              <a:gd name="connsiteY20" fmla="*/ 1530681 h 1903956"/>
              <a:gd name="connsiteX21" fmla="*/ 478495 w 478495"/>
              <a:gd name="connsiteY21" fmla="*/ 1650930 h 1903956"/>
              <a:gd name="connsiteX22" fmla="*/ 478495 w 478495"/>
              <a:gd name="connsiteY22" fmla="*/ 1816274 h 1903956"/>
              <a:gd name="connsiteX23" fmla="*/ 465969 w 478495"/>
              <a:gd name="connsiteY23" fmla="*/ 1858862 h 1903956"/>
              <a:gd name="connsiteX24" fmla="*/ 448432 w 478495"/>
              <a:gd name="connsiteY24" fmla="*/ 1886420 h 1903956"/>
              <a:gd name="connsiteX25" fmla="*/ 430896 w 478495"/>
              <a:gd name="connsiteY25" fmla="*/ 1898946 h 1903956"/>
              <a:gd name="connsiteX26" fmla="*/ 408349 w 478495"/>
              <a:gd name="connsiteY26" fmla="*/ 1903956 h 1903956"/>
              <a:gd name="connsiteX27" fmla="*/ 375781 w 478495"/>
              <a:gd name="connsiteY27" fmla="*/ 1878904 h 1903956"/>
              <a:gd name="connsiteX28" fmla="*/ 315656 w 478495"/>
              <a:gd name="connsiteY28" fmla="*/ 1811264 h 1903956"/>
              <a:gd name="connsiteX29" fmla="*/ 255531 w 478495"/>
              <a:gd name="connsiteY29" fmla="*/ 1728592 h 1903956"/>
              <a:gd name="connsiteX30" fmla="*/ 235490 w 478495"/>
              <a:gd name="connsiteY30" fmla="*/ 1686003 h 1903956"/>
              <a:gd name="connsiteX31" fmla="*/ 207932 w 478495"/>
              <a:gd name="connsiteY31" fmla="*/ 1588300 h 1903956"/>
              <a:gd name="connsiteX32" fmla="*/ 192901 w 478495"/>
              <a:gd name="connsiteY32" fmla="*/ 1475566 h 1903956"/>
              <a:gd name="connsiteX33" fmla="*/ 187891 w 478495"/>
              <a:gd name="connsiteY33" fmla="*/ 1417946 h 1903956"/>
              <a:gd name="connsiteX34" fmla="*/ 187891 w 478495"/>
              <a:gd name="connsiteY34" fmla="*/ 1270139 h 1903956"/>
              <a:gd name="connsiteX35" fmla="*/ 187891 w 478495"/>
              <a:gd name="connsiteY35" fmla="*/ 1205004 h 1903956"/>
              <a:gd name="connsiteX36" fmla="*/ 162839 w 478495"/>
              <a:gd name="connsiteY36" fmla="*/ 936947 h 1903956"/>
              <a:gd name="connsiteX37" fmla="*/ 130271 w 478495"/>
              <a:gd name="connsiteY37" fmla="*/ 653859 h 1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78495" h="1903956">
                <a:moveTo>
                  <a:pt x="130271" y="653859"/>
                </a:moveTo>
                <a:lnTo>
                  <a:pt x="110229" y="483505"/>
                </a:lnTo>
                <a:lnTo>
                  <a:pt x="95198" y="390812"/>
                </a:lnTo>
                <a:lnTo>
                  <a:pt x="55115" y="230479"/>
                </a:lnTo>
                <a:lnTo>
                  <a:pt x="22547" y="92693"/>
                </a:lnTo>
                <a:lnTo>
                  <a:pt x="0" y="30062"/>
                </a:lnTo>
                <a:lnTo>
                  <a:pt x="0" y="7516"/>
                </a:lnTo>
                <a:lnTo>
                  <a:pt x="17537" y="0"/>
                </a:lnTo>
                <a:lnTo>
                  <a:pt x="55115" y="12526"/>
                </a:lnTo>
                <a:lnTo>
                  <a:pt x="100209" y="22547"/>
                </a:lnTo>
                <a:lnTo>
                  <a:pt x="167849" y="42588"/>
                </a:lnTo>
                <a:lnTo>
                  <a:pt x="212943" y="57620"/>
                </a:lnTo>
                <a:lnTo>
                  <a:pt x="250521" y="75156"/>
                </a:lnTo>
                <a:lnTo>
                  <a:pt x="293109" y="97703"/>
                </a:lnTo>
                <a:lnTo>
                  <a:pt x="310646" y="187890"/>
                </a:lnTo>
                <a:lnTo>
                  <a:pt x="303130" y="268057"/>
                </a:lnTo>
                <a:lnTo>
                  <a:pt x="323172" y="533609"/>
                </a:lnTo>
                <a:lnTo>
                  <a:pt x="345719" y="771603"/>
                </a:lnTo>
                <a:lnTo>
                  <a:pt x="388307" y="1059702"/>
                </a:lnTo>
                <a:lnTo>
                  <a:pt x="445927" y="1417946"/>
                </a:lnTo>
                <a:lnTo>
                  <a:pt x="463463" y="1530681"/>
                </a:lnTo>
                <a:lnTo>
                  <a:pt x="478495" y="1650930"/>
                </a:lnTo>
                <a:lnTo>
                  <a:pt x="478495" y="1816274"/>
                </a:lnTo>
                <a:lnTo>
                  <a:pt x="465969" y="1858862"/>
                </a:lnTo>
                <a:lnTo>
                  <a:pt x="448432" y="1886420"/>
                </a:lnTo>
                <a:lnTo>
                  <a:pt x="430896" y="1898946"/>
                </a:lnTo>
                <a:lnTo>
                  <a:pt x="408349" y="1903956"/>
                </a:lnTo>
                <a:lnTo>
                  <a:pt x="375781" y="1878904"/>
                </a:lnTo>
                <a:lnTo>
                  <a:pt x="315656" y="1811264"/>
                </a:lnTo>
                <a:lnTo>
                  <a:pt x="255531" y="1728592"/>
                </a:lnTo>
                <a:lnTo>
                  <a:pt x="235490" y="1686003"/>
                </a:lnTo>
                <a:lnTo>
                  <a:pt x="207932" y="1588300"/>
                </a:lnTo>
                <a:cubicBezTo>
                  <a:pt x="192670" y="1478922"/>
                  <a:pt x="192901" y="1516832"/>
                  <a:pt x="192901" y="1475566"/>
                </a:cubicBezTo>
                <a:lnTo>
                  <a:pt x="187891" y="1417946"/>
                </a:lnTo>
                <a:lnTo>
                  <a:pt x="187891" y="1270139"/>
                </a:lnTo>
                <a:lnTo>
                  <a:pt x="187891" y="1205004"/>
                </a:lnTo>
                <a:lnTo>
                  <a:pt x="162839" y="936947"/>
                </a:lnTo>
                <a:lnTo>
                  <a:pt x="130271" y="65385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6A9529C4-18F3-4A1F-A57E-F69CF89D5539}"/>
              </a:ext>
            </a:extLst>
          </p:cNvPr>
          <p:cNvSpPr/>
          <p:nvPr/>
        </p:nvSpPr>
        <p:spPr>
          <a:xfrm>
            <a:off x="5030789" y="4040188"/>
            <a:ext cx="2365375" cy="1757362"/>
          </a:xfrm>
          <a:custGeom>
            <a:avLst/>
            <a:gdLst>
              <a:gd name="connsiteX0" fmla="*/ 606260 w 2364914"/>
              <a:gd name="connsiteY0" fmla="*/ 162839 h 1756149"/>
              <a:gd name="connsiteX1" fmla="*/ 420874 w 2364914"/>
              <a:gd name="connsiteY1" fmla="*/ 170354 h 1756149"/>
              <a:gd name="connsiteX2" fmla="*/ 255531 w 2364914"/>
              <a:gd name="connsiteY2" fmla="*/ 172860 h 1756149"/>
              <a:gd name="connsiteX3" fmla="*/ 87682 w 2364914"/>
              <a:gd name="connsiteY3" fmla="*/ 170354 h 1756149"/>
              <a:gd name="connsiteX4" fmla="*/ 0 w 2364914"/>
              <a:gd name="connsiteY4" fmla="*/ 155323 h 1756149"/>
              <a:gd name="connsiteX5" fmla="*/ 70146 w 2364914"/>
              <a:gd name="connsiteY5" fmla="*/ 333193 h 1756149"/>
              <a:gd name="connsiteX6" fmla="*/ 130271 w 2364914"/>
              <a:gd name="connsiteY6" fmla="*/ 348224 h 1756149"/>
              <a:gd name="connsiteX7" fmla="*/ 225468 w 2364914"/>
              <a:gd name="connsiteY7" fmla="*/ 353234 h 1756149"/>
              <a:gd name="connsiteX8" fmla="*/ 443421 w 2364914"/>
              <a:gd name="connsiteY8" fmla="*/ 338203 h 1756149"/>
              <a:gd name="connsiteX9" fmla="*/ 729015 w 2364914"/>
              <a:gd name="connsiteY9" fmla="*/ 313151 h 1756149"/>
              <a:gd name="connsiteX10" fmla="*/ 874317 w 2364914"/>
              <a:gd name="connsiteY10" fmla="*/ 303130 h 1756149"/>
              <a:gd name="connsiteX11" fmla="*/ 1134858 w 2364914"/>
              <a:gd name="connsiteY11" fmla="*/ 283089 h 1756149"/>
              <a:gd name="connsiteX12" fmla="*/ 1312728 w 2364914"/>
              <a:gd name="connsiteY12" fmla="*/ 260542 h 1756149"/>
              <a:gd name="connsiteX13" fmla="*/ 1510639 w 2364914"/>
              <a:gd name="connsiteY13" fmla="*/ 248016 h 1756149"/>
              <a:gd name="connsiteX14" fmla="*/ 1751139 w 2364914"/>
              <a:gd name="connsiteY14" fmla="*/ 230479 h 1756149"/>
              <a:gd name="connsiteX15" fmla="*/ 1931513 w 2364914"/>
              <a:gd name="connsiteY15" fmla="*/ 220459 h 1756149"/>
              <a:gd name="connsiteX16" fmla="*/ 1979112 w 2364914"/>
              <a:gd name="connsiteY16" fmla="*/ 220459 h 1756149"/>
              <a:gd name="connsiteX17" fmla="*/ 2001659 w 2364914"/>
              <a:gd name="connsiteY17" fmla="*/ 222964 h 1756149"/>
              <a:gd name="connsiteX18" fmla="*/ 2019196 w 2364914"/>
              <a:gd name="connsiteY18" fmla="*/ 235490 h 1756149"/>
              <a:gd name="connsiteX19" fmla="*/ 2031722 w 2364914"/>
              <a:gd name="connsiteY19" fmla="*/ 258037 h 1756149"/>
              <a:gd name="connsiteX20" fmla="*/ 2039237 w 2364914"/>
              <a:gd name="connsiteY20" fmla="*/ 285594 h 1756149"/>
              <a:gd name="connsiteX21" fmla="*/ 2016690 w 2364914"/>
              <a:gd name="connsiteY21" fmla="*/ 771604 h 1756149"/>
              <a:gd name="connsiteX22" fmla="*/ 1996649 w 2364914"/>
              <a:gd name="connsiteY22" fmla="*/ 869307 h 1756149"/>
              <a:gd name="connsiteX23" fmla="*/ 1986628 w 2364914"/>
              <a:gd name="connsiteY23" fmla="*/ 1267634 h 1756149"/>
              <a:gd name="connsiteX24" fmla="*/ 1971597 w 2364914"/>
              <a:gd name="connsiteY24" fmla="*/ 1490598 h 1756149"/>
              <a:gd name="connsiteX25" fmla="*/ 1996649 w 2364914"/>
              <a:gd name="connsiteY25" fmla="*/ 1753644 h 1756149"/>
              <a:gd name="connsiteX26" fmla="*/ 2044248 w 2364914"/>
              <a:gd name="connsiteY26" fmla="*/ 1756149 h 1756149"/>
              <a:gd name="connsiteX27" fmla="*/ 2104373 w 2364914"/>
              <a:gd name="connsiteY27" fmla="*/ 1743623 h 1756149"/>
              <a:gd name="connsiteX28" fmla="*/ 2129425 w 2364914"/>
              <a:gd name="connsiteY28" fmla="*/ 1731097 h 1756149"/>
              <a:gd name="connsiteX29" fmla="*/ 2144456 w 2364914"/>
              <a:gd name="connsiteY29" fmla="*/ 1696025 h 1756149"/>
              <a:gd name="connsiteX30" fmla="*/ 2169508 w 2364914"/>
              <a:gd name="connsiteY30" fmla="*/ 1583290 h 1756149"/>
              <a:gd name="connsiteX31" fmla="*/ 2187044 w 2364914"/>
              <a:gd name="connsiteY31" fmla="*/ 1473061 h 1756149"/>
              <a:gd name="connsiteX32" fmla="*/ 2237148 w 2364914"/>
              <a:gd name="connsiteY32" fmla="*/ 1119827 h 1756149"/>
              <a:gd name="connsiteX33" fmla="*/ 2289758 w 2364914"/>
              <a:gd name="connsiteY33" fmla="*/ 749057 h 1756149"/>
              <a:gd name="connsiteX34" fmla="*/ 2332346 w 2364914"/>
              <a:gd name="connsiteY34" fmla="*/ 468474 h 1756149"/>
              <a:gd name="connsiteX35" fmla="*/ 2347377 w 2364914"/>
              <a:gd name="connsiteY35" fmla="*/ 428391 h 1756149"/>
              <a:gd name="connsiteX36" fmla="*/ 2362409 w 2364914"/>
              <a:gd name="connsiteY36" fmla="*/ 373276 h 1756149"/>
              <a:gd name="connsiteX37" fmla="*/ 2364914 w 2364914"/>
              <a:gd name="connsiteY37" fmla="*/ 330688 h 1756149"/>
              <a:gd name="connsiteX38" fmla="*/ 2357398 w 2364914"/>
              <a:gd name="connsiteY38" fmla="*/ 295615 h 1756149"/>
              <a:gd name="connsiteX39" fmla="*/ 2342367 w 2364914"/>
              <a:gd name="connsiteY39" fmla="*/ 273068 h 1756149"/>
              <a:gd name="connsiteX40" fmla="*/ 2287253 w 2364914"/>
              <a:gd name="connsiteY40" fmla="*/ 220459 h 1756149"/>
              <a:gd name="connsiteX41" fmla="*/ 2177023 w 2364914"/>
              <a:gd name="connsiteY41" fmla="*/ 117745 h 1756149"/>
              <a:gd name="connsiteX42" fmla="*/ 2056774 w 2364914"/>
              <a:gd name="connsiteY42" fmla="*/ 27558 h 1756149"/>
              <a:gd name="connsiteX43" fmla="*/ 2014185 w 2364914"/>
              <a:gd name="connsiteY43" fmla="*/ 7516 h 1756149"/>
              <a:gd name="connsiteX44" fmla="*/ 1976607 w 2364914"/>
              <a:gd name="connsiteY44" fmla="*/ 0 h 1756149"/>
              <a:gd name="connsiteX45" fmla="*/ 1954060 w 2364914"/>
              <a:gd name="connsiteY45" fmla="*/ 12526 h 1756149"/>
              <a:gd name="connsiteX46" fmla="*/ 1934019 w 2364914"/>
              <a:gd name="connsiteY46" fmla="*/ 25052 h 1756149"/>
              <a:gd name="connsiteX47" fmla="*/ 1888925 w 2364914"/>
              <a:gd name="connsiteY47" fmla="*/ 37579 h 1756149"/>
              <a:gd name="connsiteX48" fmla="*/ 1803748 w 2364914"/>
              <a:gd name="connsiteY48" fmla="*/ 42589 h 1756149"/>
              <a:gd name="connsiteX49" fmla="*/ 1490597 w 2364914"/>
              <a:gd name="connsiteY49" fmla="*/ 80167 h 1756149"/>
              <a:gd name="connsiteX50" fmla="*/ 1047176 w 2364914"/>
              <a:gd name="connsiteY50" fmla="*/ 127766 h 1756149"/>
              <a:gd name="connsiteX51" fmla="*/ 871811 w 2364914"/>
              <a:gd name="connsiteY51" fmla="*/ 150313 h 1756149"/>
              <a:gd name="connsiteX52" fmla="*/ 606260 w 2364914"/>
              <a:gd name="connsiteY52" fmla="*/ 162839 h 1756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364914" h="1756149">
                <a:moveTo>
                  <a:pt x="606260" y="162839"/>
                </a:moveTo>
                <a:lnTo>
                  <a:pt x="420874" y="170354"/>
                </a:lnTo>
                <a:lnTo>
                  <a:pt x="255531" y="172860"/>
                </a:lnTo>
                <a:lnTo>
                  <a:pt x="87682" y="170354"/>
                </a:lnTo>
                <a:lnTo>
                  <a:pt x="0" y="155323"/>
                </a:lnTo>
                <a:lnTo>
                  <a:pt x="70146" y="333193"/>
                </a:lnTo>
                <a:lnTo>
                  <a:pt x="130271" y="348224"/>
                </a:lnTo>
                <a:lnTo>
                  <a:pt x="225468" y="353234"/>
                </a:lnTo>
                <a:lnTo>
                  <a:pt x="443421" y="338203"/>
                </a:lnTo>
                <a:lnTo>
                  <a:pt x="729015" y="313151"/>
                </a:lnTo>
                <a:lnTo>
                  <a:pt x="874317" y="303130"/>
                </a:lnTo>
                <a:lnTo>
                  <a:pt x="1134858" y="283089"/>
                </a:lnTo>
                <a:lnTo>
                  <a:pt x="1312728" y="260542"/>
                </a:lnTo>
                <a:lnTo>
                  <a:pt x="1510639" y="248016"/>
                </a:lnTo>
                <a:lnTo>
                  <a:pt x="1751139" y="230479"/>
                </a:lnTo>
                <a:lnTo>
                  <a:pt x="1931513" y="220459"/>
                </a:lnTo>
                <a:lnTo>
                  <a:pt x="1979112" y="220459"/>
                </a:lnTo>
                <a:lnTo>
                  <a:pt x="2001659" y="222964"/>
                </a:lnTo>
                <a:lnTo>
                  <a:pt x="2019196" y="235490"/>
                </a:lnTo>
                <a:lnTo>
                  <a:pt x="2031722" y="258037"/>
                </a:lnTo>
                <a:lnTo>
                  <a:pt x="2039237" y="285594"/>
                </a:lnTo>
                <a:lnTo>
                  <a:pt x="2016690" y="771604"/>
                </a:lnTo>
                <a:lnTo>
                  <a:pt x="1996649" y="869307"/>
                </a:lnTo>
                <a:lnTo>
                  <a:pt x="1986628" y="1267634"/>
                </a:lnTo>
                <a:lnTo>
                  <a:pt x="1971597" y="1490598"/>
                </a:lnTo>
                <a:lnTo>
                  <a:pt x="1996649" y="1753644"/>
                </a:lnTo>
                <a:lnTo>
                  <a:pt x="2044248" y="1756149"/>
                </a:lnTo>
                <a:lnTo>
                  <a:pt x="2104373" y="1743623"/>
                </a:lnTo>
                <a:lnTo>
                  <a:pt x="2129425" y="1731097"/>
                </a:lnTo>
                <a:lnTo>
                  <a:pt x="2144456" y="1696025"/>
                </a:lnTo>
                <a:lnTo>
                  <a:pt x="2169508" y="1583290"/>
                </a:lnTo>
                <a:lnTo>
                  <a:pt x="2187044" y="1473061"/>
                </a:lnTo>
                <a:lnTo>
                  <a:pt x="2237148" y="1119827"/>
                </a:lnTo>
                <a:lnTo>
                  <a:pt x="2289758" y="749057"/>
                </a:lnTo>
                <a:lnTo>
                  <a:pt x="2332346" y="468474"/>
                </a:lnTo>
                <a:lnTo>
                  <a:pt x="2347377" y="428391"/>
                </a:lnTo>
                <a:lnTo>
                  <a:pt x="2362409" y="373276"/>
                </a:lnTo>
                <a:lnTo>
                  <a:pt x="2364914" y="330688"/>
                </a:lnTo>
                <a:lnTo>
                  <a:pt x="2357398" y="295615"/>
                </a:lnTo>
                <a:lnTo>
                  <a:pt x="2342367" y="273068"/>
                </a:lnTo>
                <a:lnTo>
                  <a:pt x="2287253" y="220459"/>
                </a:lnTo>
                <a:lnTo>
                  <a:pt x="2177023" y="117745"/>
                </a:lnTo>
                <a:lnTo>
                  <a:pt x="2056774" y="27558"/>
                </a:lnTo>
                <a:lnTo>
                  <a:pt x="2014185" y="7516"/>
                </a:lnTo>
                <a:lnTo>
                  <a:pt x="1976607" y="0"/>
                </a:lnTo>
                <a:lnTo>
                  <a:pt x="1954060" y="12526"/>
                </a:lnTo>
                <a:lnTo>
                  <a:pt x="1934019" y="25052"/>
                </a:lnTo>
                <a:lnTo>
                  <a:pt x="1888925" y="37579"/>
                </a:lnTo>
                <a:lnTo>
                  <a:pt x="1803748" y="42589"/>
                </a:lnTo>
                <a:lnTo>
                  <a:pt x="1490597" y="80167"/>
                </a:lnTo>
                <a:lnTo>
                  <a:pt x="1047176" y="127766"/>
                </a:lnTo>
                <a:lnTo>
                  <a:pt x="871811" y="150313"/>
                </a:lnTo>
                <a:lnTo>
                  <a:pt x="606260" y="16283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AF4E9609-7048-45E4-A225-98FAEBFDF749}"/>
              </a:ext>
            </a:extLst>
          </p:cNvPr>
          <p:cNvSpPr/>
          <p:nvPr/>
        </p:nvSpPr>
        <p:spPr>
          <a:xfrm>
            <a:off x="5868988" y="4211638"/>
            <a:ext cx="311150" cy="1492250"/>
          </a:xfrm>
          <a:custGeom>
            <a:avLst/>
            <a:gdLst>
              <a:gd name="connsiteX0" fmla="*/ 307182 w 309563"/>
              <a:gd name="connsiteY0" fmla="*/ 354807 h 1490663"/>
              <a:gd name="connsiteX1" fmla="*/ 309563 w 309563"/>
              <a:gd name="connsiteY1" fmla="*/ 104775 h 1490663"/>
              <a:gd name="connsiteX2" fmla="*/ 180975 w 309563"/>
              <a:gd name="connsiteY2" fmla="*/ 0 h 1490663"/>
              <a:gd name="connsiteX3" fmla="*/ 0 w 309563"/>
              <a:gd name="connsiteY3" fmla="*/ 126207 h 1490663"/>
              <a:gd name="connsiteX4" fmla="*/ 40482 w 309563"/>
              <a:gd name="connsiteY4" fmla="*/ 142875 h 1490663"/>
              <a:gd name="connsiteX5" fmla="*/ 64294 w 309563"/>
              <a:gd name="connsiteY5" fmla="*/ 159544 h 1490663"/>
              <a:gd name="connsiteX6" fmla="*/ 78582 w 309563"/>
              <a:gd name="connsiteY6" fmla="*/ 185738 h 1490663"/>
              <a:gd name="connsiteX7" fmla="*/ 83344 w 309563"/>
              <a:gd name="connsiteY7" fmla="*/ 216694 h 1490663"/>
              <a:gd name="connsiteX8" fmla="*/ 88107 w 309563"/>
              <a:gd name="connsiteY8" fmla="*/ 626269 h 1490663"/>
              <a:gd name="connsiteX9" fmla="*/ 85725 w 309563"/>
              <a:gd name="connsiteY9" fmla="*/ 673894 h 1490663"/>
              <a:gd name="connsiteX10" fmla="*/ 83344 w 309563"/>
              <a:gd name="connsiteY10" fmla="*/ 1364457 h 1490663"/>
              <a:gd name="connsiteX11" fmla="*/ 85725 w 309563"/>
              <a:gd name="connsiteY11" fmla="*/ 1409700 h 1490663"/>
              <a:gd name="connsiteX12" fmla="*/ 202407 w 309563"/>
              <a:gd name="connsiteY12" fmla="*/ 1490663 h 1490663"/>
              <a:gd name="connsiteX13" fmla="*/ 309563 w 309563"/>
              <a:gd name="connsiteY13" fmla="*/ 1381125 h 1490663"/>
              <a:gd name="connsiteX14" fmla="*/ 309563 w 309563"/>
              <a:gd name="connsiteY14" fmla="*/ 881063 h 1490663"/>
              <a:gd name="connsiteX15" fmla="*/ 309563 w 309563"/>
              <a:gd name="connsiteY15" fmla="*/ 728663 h 1490663"/>
              <a:gd name="connsiteX16" fmla="*/ 307182 w 309563"/>
              <a:gd name="connsiteY16" fmla="*/ 354807 h 149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9563" h="1490663">
                <a:moveTo>
                  <a:pt x="307182" y="354807"/>
                </a:moveTo>
                <a:cubicBezTo>
                  <a:pt x="307976" y="271463"/>
                  <a:pt x="308769" y="188119"/>
                  <a:pt x="309563" y="104775"/>
                </a:cubicBezTo>
                <a:lnTo>
                  <a:pt x="180975" y="0"/>
                </a:lnTo>
                <a:lnTo>
                  <a:pt x="0" y="126207"/>
                </a:lnTo>
                <a:lnTo>
                  <a:pt x="40482" y="142875"/>
                </a:lnTo>
                <a:lnTo>
                  <a:pt x="64294" y="159544"/>
                </a:lnTo>
                <a:lnTo>
                  <a:pt x="78582" y="185738"/>
                </a:lnTo>
                <a:lnTo>
                  <a:pt x="83344" y="216694"/>
                </a:lnTo>
                <a:cubicBezTo>
                  <a:pt x="84932" y="353219"/>
                  <a:pt x="86519" y="489744"/>
                  <a:pt x="88107" y="626269"/>
                </a:cubicBezTo>
                <a:lnTo>
                  <a:pt x="85725" y="673894"/>
                </a:lnTo>
                <a:cubicBezTo>
                  <a:pt x="84931" y="904082"/>
                  <a:pt x="84138" y="1134269"/>
                  <a:pt x="83344" y="1364457"/>
                </a:cubicBezTo>
                <a:lnTo>
                  <a:pt x="85725" y="1409700"/>
                </a:lnTo>
                <a:lnTo>
                  <a:pt x="202407" y="1490663"/>
                </a:lnTo>
                <a:lnTo>
                  <a:pt x="309563" y="1381125"/>
                </a:lnTo>
                <a:lnTo>
                  <a:pt x="309563" y="881063"/>
                </a:lnTo>
                <a:lnTo>
                  <a:pt x="309563" y="728663"/>
                </a:lnTo>
                <a:cubicBezTo>
                  <a:pt x="308769" y="610394"/>
                  <a:pt x="307976" y="492126"/>
                  <a:pt x="307182" y="354807"/>
                </a:cubicBez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E335F679-47B0-43DC-852C-F0FF82A9460F}"/>
              </a:ext>
            </a:extLst>
          </p:cNvPr>
          <p:cNvSpPr/>
          <p:nvPr/>
        </p:nvSpPr>
        <p:spPr>
          <a:xfrm>
            <a:off x="5011738" y="4724400"/>
            <a:ext cx="2171700" cy="338138"/>
          </a:xfrm>
          <a:custGeom>
            <a:avLst/>
            <a:gdLst>
              <a:gd name="connsiteX0" fmla="*/ 878682 w 2171700"/>
              <a:gd name="connsiteY0" fmla="*/ 114300 h 338138"/>
              <a:gd name="connsiteX1" fmla="*/ 721519 w 2171700"/>
              <a:gd name="connsiteY1" fmla="*/ 123825 h 338138"/>
              <a:gd name="connsiteX2" fmla="*/ 566738 w 2171700"/>
              <a:gd name="connsiteY2" fmla="*/ 138113 h 338138"/>
              <a:gd name="connsiteX3" fmla="*/ 426244 w 2171700"/>
              <a:gd name="connsiteY3" fmla="*/ 150019 h 338138"/>
              <a:gd name="connsiteX4" fmla="*/ 347663 w 2171700"/>
              <a:gd name="connsiteY4" fmla="*/ 159544 h 338138"/>
              <a:gd name="connsiteX5" fmla="*/ 280988 w 2171700"/>
              <a:gd name="connsiteY5" fmla="*/ 159544 h 338138"/>
              <a:gd name="connsiteX6" fmla="*/ 192882 w 2171700"/>
              <a:gd name="connsiteY6" fmla="*/ 147638 h 338138"/>
              <a:gd name="connsiteX7" fmla="*/ 128588 w 2171700"/>
              <a:gd name="connsiteY7" fmla="*/ 133350 h 338138"/>
              <a:gd name="connsiteX8" fmla="*/ 0 w 2171700"/>
              <a:gd name="connsiteY8" fmla="*/ 140494 h 338138"/>
              <a:gd name="connsiteX9" fmla="*/ 152400 w 2171700"/>
              <a:gd name="connsiteY9" fmla="*/ 292894 h 338138"/>
              <a:gd name="connsiteX10" fmla="*/ 226219 w 2171700"/>
              <a:gd name="connsiteY10" fmla="*/ 321469 h 338138"/>
              <a:gd name="connsiteX11" fmla="*/ 283369 w 2171700"/>
              <a:gd name="connsiteY11" fmla="*/ 333375 h 338138"/>
              <a:gd name="connsiteX12" fmla="*/ 323850 w 2171700"/>
              <a:gd name="connsiteY12" fmla="*/ 338138 h 338138"/>
              <a:gd name="connsiteX13" fmla="*/ 359569 w 2171700"/>
              <a:gd name="connsiteY13" fmla="*/ 333375 h 338138"/>
              <a:gd name="connsiteX14" fmla="*/ 469107 w 2171700"/>
              <a:gd name="connsiteY14" fmla="*/ 316706 h 338138"/>
              <a:gd name="connsiteX15" fmla="*/ 707232 w 2171700"/>
              <a:gd name="connsiteY15" fmla="*/ 290513 h 338138"/>
              <a:gd name="connsiteX16" fmla="*/ 973932 w 2171700"/>
              <a:gd name="connsiteY16" fmla="*/ 264319 h 338138"/>
              <a:gd name="connsiteX17" fmla="*/ 1250157 w 2171700"/>
              <a:gd name="connsiteY17" fmla="*/ 240506 h 338138"/>
              <a:gd name="connsiteX18" fmla="*/ 1443038 w 2171700"/>
              <a:gd name="connsiteY18" fmla="*/ 230981 h 338138"/>
              <a:gd name="connsiteX19" fmla="*/ 1683544 w 2171700"/>
              <a:gd name="connsiteY19" fmla="*/ 216694 h 338138"/>
              <a:gd name="connsiteX20" fmla="*/ 1938338 w 2171700"/>
              <a:gd name="connsiteY20" fmla="*/ 204788 h 338138"/>
              <a:gd name="connsiteX21" fmla="*/ 2028825 w 2171700"/>
              <a:gd name="connsiteY21" fmla="*/ 207169 h 338138"/>
              <a:gd name="connsiteX22" fmla="*/ 2171700 w 2171700"/>
              <a:gd name="connsiteY22" fmla="*/ 154781 h 338138"/>
              <a:gd name="connsiteX23" fmla="*/ 2040732 w 2171700"/>
              <a:gd name="connsiteY23" fmla="*/ 69056 h 338138"/>
              <a:gd name="connsiteX24" fmla="*/ 1962150 w 2171700"/>
              <a:gd name="connsiteY24" fmla="*/ 38100 h 338138"/>
              <a:gd name="connsiteX25" fmla="*/ 1905000 w 2171700"/>
              <a:gd name="connsiteY25" fmla="*/ 16669 h 338138"/>
              <a:gd name="connsiteX26" fmla="*/ 1859757 w 2171700"/>
              <a:gd name="connsiteY26" fmla="*/ 4763 h 338138"/>
              <a:gd name="connsiteX27" fmla="*/ 1807369 w 2171700"/>
              <a:gd name="connsiteY27" fmla="*/ 0 h 338138"/>
              <a:gd name="connsiteX28" fmla="*/ 1752600 w 2171700"/>
              <a:gd name="connsiteY28" fmla="*/ 4763 h 338138"/>
              <a:gd name="connsiteX29" fmla="*/ 1647825 w 2171700"/>
              <a:gd name="connsiteY29" fmla="*/ 23813 h 338138"/>
              <a:gd name="connsiteX30" fmla="*/ 1562100 w 2171700"/>
              <a:gd name="connsiteY30" fmla="*/ 47625 h 338138"/>
              <a:gd name="connsiteX31" fmla="*/ 1359694 w 2171700"/>
              <a:gd name="connsiteY31" fmla="*/ 69056 h 338138"/>
              <a:gd name="connsiteX32" fmla="*/ 1135857 w 2171700"/>
              <a:gd name="connsiteY32" fmla="*/ 95250 h 338138"/>
              <a:gd name="connsiteX33" fmla="*/ 878682 w 2171700"/>
              <a:gd name="connsiteY33" fmla="*/ 11430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171700" h="338138">
                <a:moveTo>
                  <a:pt x="878682" y="114300"/>
                </a:moveTo>
                <a:lnTo>
                  <a:pt x="721519" y="123825"/>
                </a:lnTo>
                <a:lnTo>
                  <a:pt x="566738" y="138113"/>
                </a:lnTo>
                <a:lnTo>
                  <a:pt x="426244" y="150019"/>
                </a:lnTo>
                <a:lnTo>
                  <a:pt x="347663" y="159544"/>
                </a:lnTo>
                <a:lnTo>
                  <a:pt x="280988" y="159544"/>
                </a:lnTo>
                <a:lnTo>
                  <a:pt x="192882" y="147638"/>
                </a:lnTo>
                <a:lnTo>
                  <a:pt x="128588" y="133350"/>
                </a:lnTo>
                <a:lnTo>
                  <a:pt x="0" y="140494"/>
                </a:lnTo>
                <a:lnTo>
                  <a:pt x="152400" y="292894"/>
                </a:lnTo>
                <a:lnTo>
                  <a:pt x="226219" y="321469"/>
                </a:lnTo>
                <a:lnTo>
                  <a:pt x="283369" y="333375"/>
                </a:lnTo>
                <a:lnTo>
                  <a:pt x="323850" y="338138"/>
                </a:lnTo>
                <a:lnTo>
                  <a:pt x="359569" y="333375"/>
                </a:lnTo>
                <a:lnTo>
                  <a:pt x="469107" y="316706"/>
                </a:lnTo>
                <a:lnTo>
                  <a:pt x="707232" y="290513"/>
                </a:lnTo>
                <a:lnTo>
                  <a:pt x="973932" y="264319"/>
                </a:lnTo>
                <a:lnTo>
                  <a:pt x="1250157" y="240506"/>
                </a:lnTo>
                <a:lnTo>
                  <a:pt x="1443038" y="230981"/>
                </a:lnTo>
                <a:lnTo>
                  <a:pt x="1683544" y="216694"/>
                </a:lnTo>
                <a:lnTo>
                  <a:pt x="1938338" y="204788"/>
                </a:lnTo>
                <a:lnTo>
                  <a:pt x="2028825" y="207169"/>
                </a:lnTo>
                <a:lnTo>
                  <a:pt x="2171700" y="154781"/>
                </a:lnTo>
                <a:lnTo>
                  <a:pt x="2040732" y="69056"/>
                </a:lnTo>
                <a:lnTo>
                  <a:pt x="1962150" y="38100"/>
                </a:lnTo>
                <a:lnTo>
                  <a:pt x="1905000" y="16669"/>
                </a:lnTo>
                <a:lnTo>
                  <a:pt x="1859757" y="4763"/>
                </a:lnTo>
                <a:lnTo>
                  <a:pt x="1807369" y="0"/>
                </a:lnTo>
                <a:lnTo>
                  <a:pt x="1752600" y="4763"/>
                </a:lnTo>
                <a:lnTo>
                  <a:pt x="1647825" y="23813"/>
                </a:lnTo>
                <a:lnTo>
                  <a:pt x="1562100" y="47625"/>
                </a:lnTo>
                <a:lnTo>
                  <a:pt x="1359694" y="69056"/>
                </a:lnTo>
                <a:lnTo>
                  <a:pt x="1135857" y="95250"/>
                </a:lnTo>
                <a:lnTo>
                  <a:pt x="878682" y="1143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FA15B381-55CC-42BD-8B4D-B7ABE3A95112}"/>
              </a:ext>
            </a:extLst>
          </p:cNvPr>
          <p:cNvSpPr/>
          <p:nvPr/>
        </p:nvSpPr>
        <p:spPr>
          <a:xfrm>
            <a:off x="5133976" y="5507039"/>
            <a:ext cx="1971675" cy="293687"/>
          </a:xfrm>
          <a:custGeom>
            <a:avLst/>
            <a:gdLst>
              <a:gd name="connsiteX0" fmla="*/ 609600 w 1971675"/>
              <a:gd name="connsiteY0" fmla="*/ 107157 h 292894"/>
              <a:gd name="connsiteX1" fmla="*/ 390525 w 1971675"/>
              <a:gd name="connsiteY1" fmla="*/ 128588 h 292894"/>
              <a:gd name="connsiteX2" fmla="*/ 297656 w 1971675"/>
              <a:gd name="connsiteY2" fmla="*/ 135732 h 292894"/>
              <a:gd name="connsiteX3" fmla="*/ 195263 w 1971675"/>
              <a:gd name="connsiteY3" fmla="*/ 126207 h 292894"/>
              <a:gd name="connsiteX4" fmla="*/ 128588 w 1971675"/>
              <a:gd name="connsiteY4" fmla="*/ 109538 h 292894"/>
              <a:gd name="connsiteX5" fmla="*/ 0 w 1971675"/>
              <a:gd name="connsiteY5" fmla="*/ 109538 h 292894"/>
              <a:gd name="connsiteX6" fmla="*/ 142875 w 1971675"/>
              <a:gd name="connsiteY6" fmla="*/ 252413 h 292894"/>
              <a:gd name="connsiteX7" fmla="*/ 195263 w 1971675"/>
              <a:gd name="connsiteY7" fmla="*/ 266700 h 292894"/>
              <a:gd name="connsiteX8" fmla="*/ 276225 w 1971675"/>
              <a:gd name="connsiteY8" fmla="*/ 283369 h 292894"/>
              <a:gd name="connsiteX9" fmla="*/ 402431 w 1971675"/>
              <a:gd name="connsiteY9" fmla="*/ 292894 h 292894"/>
              <a:gd name="connsiteX10" fmla="*/ 564356 w 1971675"/>
              <a:gd name="connsiteY10" fmla="*/ 283369 h 292894"/>
              <a:gd name="connsiteX11" fmla="*/ 800100 w 1971675"/>
              <a:gd name="connsiteY11" fmla="*/ 266700 h 292894"/>
              <a:gd name="connsiteX12" fmla="*/ 1014413 w 1971675"/>
              <a:gd name="connsiteY12" fmla="*/ 252413 h 292894"/>
              <a:gd name="connsiteX13" fmla="*/ 1243013 w 1971675"/>
              <a:gd name="connsiteY13" fmla="*/ 230982 h 292894"/>
              <a:gd name="connsiteX14" fmla="*/ 1445419 w 1971675"/>
              <a:gd name="connsiteY14" fmla="*/ 211932 h 292894"/>
              <a:gd name="connsiteX15" fmla="*/ 1659731 w 1971675"/>
              <a:gd name="connsiteY15" fmla="*/ 188119 h 292894"/>
              <a:gd name="connsiteX16" fmla="*/ 1764506 w 1971675"/>
              <a:gd name="connsiteY16" fmla="*/ 178594 h 292894"/>
              <a:gd name="connsiteX17" fmla="*/ 1785938 w 1971675"/>
              <a:gd name="connsiteY17" fmla="*/ 185738 h 292894"/>
              <a:gd name="connsiteX18" fmla="*/ 1800225 w 1971675"/>
              <a:gd name="connsiteY18" fmla="*/ 209550 h 292894"/>
              <a:gd name="connsiteX19" fmla="*/ 1816894 w 1971675"/>
              <a:gd name="connsiteY19" fmla="*/ 233363 h 292894"/>
              <a:gd name="connsiteX20" fmla="*/ 1838325 w 1971675"/>
              <a:gd name="connsiteY20" fmla="*/ 254794 h 292894"/>
              <a:gd name="connsiteX21" fmla="*/ 1862138 w 1971675"/>
              <a:gd name="connsiteY21" fmla="*/ 276225 h 292894"/>
              <a:gd name="connsiteX22" fmla="*/ 1885950 w 1971675"/>
              <a:gd name="connsiteY22" fmla="*/ 283369 h 292894"/>
              <a:gd name="connsiteX23" fmla="*/ 1940719 w 1971675"/>
              <a:gd name="connsiteY23" fmla="*/ 285750 h 292894"/>
              <a:gd name="connsiteX24" fmla="*/ 1971675 w 1971675"/>
              <a:gd name="connsiteY24" fmla="*/ 269082 h 292894"/>
              <a:gd name="connsiteX25" fmla="*/ 1878806 w 1971675"/>
              <a:gd name="connsiteY25" fmla="*/ 0 h 292894"/>
              <a:gd name="connsiteX26" fmla="*/ 1388269 w 1971675"/>
              <a:gd name="connsiteY26" fmla="*/ 33338 h 292894"/>
              <a:gd name="connsiteX27" fmla="*/ 900113 w 1971675"/>
              <a:gd name="connsiteY27" fmla="*/ 78582 h 292894"/>
              <a:gd name="connsiteX28" fmla="*/ 609600 w 1971675"/>
              <a:gd name="connsiteY28" fmla="*/ 107157 h 29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971675" h="292894">
                <a:moveTo>
                  <a:pt x="609600" y="107157"/>
                </a:moveTo>
                <a:lnTo>
                  <a:pt x="390525" y="128588"/>
                </a:lnTo>
                <a:lnTo>
                  <a:pt x="297656" y="135732"/>
                </a:lnTo>
                <a:lnTo>
                  <a:pt x="195263" y="126207"/>
                </a:lnTo>
                <a:lnTo>
                  <a:pt x="128588" y="109538"/>
                </a:lnTo>
                <a:lnTo>
                  <a:pt x="0" y="109538"/>
                </a:lnTo>
                <a:lnTo>
                  <a:pt x="142875" y="252413"/>
                </a:lnTo>
                <a:lnTo>
                  <a:pt x="195263" y="266700"/>
                </a:lnTo>
                <a:lnTo>
                  <a:pt x="276225" y="283369"/>
                </a:lnTo>
                <a:lnTo>
                  <a:pt x="402431" y="292894"/>
                </a:lnTo>
                <a:lnTo>
                  <a:pt x="564356" y="283369"/>
                </a:lnTo>
                <a:lnTo>
                  <a:pt x="800100" y="266700"/>
                </a:lnTo>
                <a:lnTo>
                  <a:pt x="1014413" y="252413"/>
                </a:lnTo>
                <a:lnTo>
                  <a:pt x="1243013" y="230982"/>
                </a:lnTo>
                <a:lnTo>
                  <a:pt x="1445419" y="211932"/>
                </a:lnTo>
                <a:lnTo>
                  <a:pt x="1659731" y="188119"/>
                </a:lnTo>
                <a:lnTo>
                  <a:pt x="1764506" y="178594"/>
                </a:lnTo>
                <a:lnTo>
                  <a:pt x="1785938" y="185738"/>
                </a:lnTo>
                <a:lnTo>
                  <a:pt x="1800225" y="209550"/>
                </a:lnTo>
                <a:lnTo>
                  <a:pt x="1816894" y="233363"/>
                </a:lnTo>
                <a:lnTo>
                  <a:pt x="1838325" y="254794"/>
                </a:lnTo>
                <a:lnTo>
                  <a:pt x="1862138" y="276225"/>
                </a:lnTo>
                <a:lnTo>
                  <a:pt x="1885950" y="283369"/>
                </a:lnTo>
                <a:lnTo>
                  <a:pt x="1940719" y="285750"/>
                </a:lnTo>
                <a:lnTo>
                  <a:pt x="1971675" y="269082"/>
                </a:lnTo>
                <a:lnTo>
                  <a:pt x="1878806" y="0"/>
                </a:lnTo>
                <a:lnTo>
                  <a:pt x="1388269" y="33338"/>
                </a:lnTo>
                <a:lnTo>
                  <a:pt x="900113" y="78582"/>
                </a:lnTo>
                <a:lnTo>
                  <a:pt x="609600" y="10715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7B62B2E-6193-49F8-B8D9-E961057AD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381" y="1390695"/>
            <a:ext cx="4499238" cy="462116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9FCE696-4CD5-4103-A3E3-745655781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194" y="1445707"/>
            <a:ext cx="4499238" cy="4627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/>
      <p:bldP spid="163" grpId="0" animBg="1"/>
      <p:bldP spid="164" grpId="0" animBg="1"/>
      <p:bldP spid="166" grpId="0" animBg="1"/>
      <p:bldP spid="165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C0F98517-22A8-4233-97F1-F388F841B081}"/>
              </a:ext>
            </a:extLst>
          </p:cNvPr>
          <p:cNvSpPr/>
          <p:nvPr/>
        </p:nvSpPr>
        <p:spPr>
          <a:xfrm>
            <a:off x="4543426" y="2301875"/>
            <a:ext cx="454025" cy="3494088"/>
          </a:xfrm>
          <a:custGeom>
            <a:avLst/>
            <a:gdLst>
              <a:gd name="connsiteX0" fmla="*/ 440753 w 453910"/>
              <a:gd name="connsiteY0" fmla="*/ 585479 h 3493140"/>
              <a:gd name="connsiteX1" fmla="*/ 407861 w 453910"/>
              <a:gd name="connsiteY1" fmla="*/ 1670918 h 3493140"/>
              <a:gd name="connsiteX2" fmla="*/ 374969 w 453910"/>
              <a:gd name="connsiteY2" fmla="*/ 2710308 h 3493140"/>
              <a:gd name="connsiteX3" fmla="*/ 368391 w 453910"/>
              <a:gd name="connsiteY3" fmla="*/ 3190532 h 3493140"/>
              <a:gd name="connsiteX4" fmla="*/ 361812 w 453910"/>
              <a:gd name="connsiteY4" fmla="*/ 3322101 h 3493140"/>
              <a:gd name="connsiteX5" fmla="*/ 361812 w 453910"/>
              <a:gd name="connsiteY5" fmla="*/ 3381307 h 3493140"/>
              <a:gd name="connsiteX6" fmla="*/ 342077 w 453910"/>
              <a:gd name="connsiteY6" fmla="*/ 3453669 h 3493140"/>
              <a:gd name="connsiteX7" fmla="*/ 322342 w 453910"/>
              <a:gd name="connsiteY7" fmla="*/ 3486561 h 3493140"/>
              <a:gd name="connsiteX8" fmla="*/ 302607 w 453910"/>
              <a:gd name="connsiteY8" fmla="*/ 3493140 h 3493140"/>
              <a:gd name="connsiteX9" fmla="*/ 263136 w 453910"/>
              <a:gd name="connsiteY9" fmla="*/ 3479983 h 3493140"/>
              <a:gd name="connsiteX10" fmla="*/ 230244 w 453910"/>
              <a:gd name="connsiteY10" fmla="*/ 3440512 h 3493140"/>
              <a:gd name="connsiteX11" fmla="*/ 197352 w 453910"/>
              <a:gd name="connsiteY11" fmla="*/ 3374728 h 3493140"/>
              <a:gd name="connsiteX12" fmla="*/ 184195 w 453910"/>
              <a:gd name="connsiteY12" fmla="*/ 3328679 h 3493140"/>
              <a:gd name="connsiteX13" fmla="*/ 144725 w 453910"/>
              <a:gd name="connsiteY13" fmla="*/ 3223425 h 3493140"/>
              <a:gd name="connsiteX14" fmla="*/ 111833 w 453910"/>
              <a:gd name="connsiteY14" fmla="*/ 3091856 h 3493140"/>
              <a:gd name="connsiteX15" fmla="*/ 92097 w 453910"/>
              <a:gd name="connsiteY15" fmla="*/ 2947131 h 3493140"/>
              <a:gd name="connsiteX16" fmla="*/ 98676 w 453910"/>
              <a:gd name="connsiteY16" fmla="*/ 2887925 h 3493140"/>
              <a:gd name="connsiteX17" fmla="*/ 124989 w 453910"/>
              <a:gd name="connsiteY17" fmla="*/ 2835298 h 3493140"/>
              <a:gd name="connsiteX18" fmla="*/ 138146 w 453910"/>
              <a:gd name="connsiteY18" fmla="*/ 2789249 h 3493140"/>
              <a:gd name="connsiteX19" fmla="*/ 171038 w 453910"/>
              <a:gd name="connsiteY19" fmla="*/ 2605053 h 3493140"/>
              <a:gd name="connsiteX20" fmla="*/ 197352 w 453910"/>
              <a:gd name="connsiteY20" fmla="*/ 2203770 h 3493140"/>
              <a:gd name="connsiteX21" fmla="*/ 203930 w 453910"/>
              <a:gd name="connsiteY21" fmla="*/ 1230164 h 3493140"/>
              <a:gd name="connsiteX22" fmla="*/ 184195 w 453910"/>
              <a:gd name="connsiteY22" fmla="*/ 513117 h 3493140"/>
              <a:gd name="connsiteX23" fmla="*/ 184195 w 453910"/>
              <a:gd name="connsiteY23" fmla="*/ 407862 h 3493140"/>
              <a:gd name="connsiteX24" fmla="*/ 184195 w 453910"/>
              <a:gd name="connsiteY24" fmla="*/ 342078 h 3493140"/>
              <a:gd name="connsiteX25" fmla="*/ 171038 w 453910"/>
              <a:gd name="connsiteY25" fmla="*/ 263137 h 3493140"/>
              <a:gd name="connsiteX26" fmla="*/ 118411 w 453910"/>
              <a:gd name="connsiteY26" fmla="*/ 177617 h 3493140"/>
              <a:gd name="connsiteX27" fmla="*/ 65784 w 453910"/>
              <a:gd name="connsiteY27" fmla="*/ 118412 h 3493140"/>
              <a:gd name="connsiteX28" fmla="*/ 19735 w 453910"/>
              <a:gd name="connsiteY28" fmla="*/ 72363 h 3493140"/>
              <a:gd name="connsiteX29" fmla="*/ 6578 w 453910"/>
              <a:gd name="connsiteY29" fmla="*/ 32892 h 3493140"/>
              <a:gd name="connsiteX30" fmla="*/ 0 w 453910"/>
              <a:gd name="connsiteY30" fmla="*/ 0 h 3493140"/>
              <a:gd name="connsiteX31" fmla="*/ 46048 w 453910"/>
              <a:gd name="connsiteY31" fmla="*/ 0 h 3493140"/>
              <a:gd name="connsiteX32" fmla="*/ 118411 w 453910"/>
              <a:gd name="connsiteY32" fmla="*/ 13157 h 3493140"/>
              <a:gd name="connsiteX33" fmla="*/ 210509 w 453910"/>
              <a:gd name="connsiteY33" fmla="*/ 52627 h 3493140"/>
              <a:gd name="connsiteX34" fmla="*/ 296028 w 453910"/>
              <a:gd name="connsiteY34" fmla="*/ 98676 h 3493140"/>
              <a:gd name="connsiteX35" fmla="*/ 381548 w 453910"/>
              <a:gd name="connsiteY35" fmla="*/ 164460 h 3493140"/>
              <a:gd name="connsiteX36" fmla="*/ 427597 w 453910"/>
              <a:gd name="connsiteY36" fmla="*/ 210509 h 3493140"/>
              <a:gd name="connsiteX37" fmla="*/ 453910 w 453910"/>
              <a:gd name="connsiteY37" fmla="*/ 256558 h 3493140"/>
              <a:gd name="connsiteX38" fmla="*/ 440753 w 453910"/>
              <a:gd name="connsiteY38" fmla="*/ 585479 h 349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53910" h="3493140">
                <a:moveTo>
                  <a:pt x="440753" y="585479"/>
                </a:moveTo>
                <a:lnTo>
                  <a:pt x="407861" y="1670918"/>
                </a:lnTo>
                <a:lnTo>
                  <a:pt x="374969" y="2710308"/>
                </a:lnTo>
                <a:cubicBezTo>
                  <a:pt x="372776" y="2870383"/>
                  <a:pt x="370584" y="3030457"/>
                  <a:pt x="368391" y="3190532"/>
                </a:cubicBezTo>
                <a:lnTo>
                  <a:pt x="361812" y="3322101"/>
                </a:lnTo>
                <a:lnTo>
                  <a:pt x="361812" y="3381307"/>
                </a:lnTo>
                <a:lnTo>
                  <a:pt x="342077" y="3453669"/>
                </a:lnTo>
                <a:lnTo>
                  <a:pt x="322342" y="3486561"/>
                </a:lnTo>
                <a:lnTo>
                  <a:pt x="302607" y="3493140"/>
                </a:lnTo>
                <a:lnTo>
                  <a:pt x="263136" y="3479983"/>
                </a:lnTo>
                <a:lnTo>
                  <a:pt x="230244" y="3440512"/>
                </a:lnTo>
                <a:lnTo>
                  <a:pt x="197352" y="3374728"/>
                </a:lnTo>
                <a:lnTo>
                  <a:pt x="184195" y="3328679"/>
                </a:lnTo>
                <a:lnTo>
                  <a:pt x="144725" y="3223425"/>
                </a:lnTo>
                <a:lnTo>
                  <a:pt x="111833" y="3091856"/>
                </a:lnTo>
                <a:lnTo>
                  <a:pt x="92097" y="2947131"/>
                </a:lnTo>
                <a:lnTo>
                  <a:pt x="98676" y="2887925"/>
                </a:lnTo>
                <a:lnTo>
                  <a:pt x="124989" y="2835298"/>
                </a:lnTo>
                <a:lnTo>
                  <a:pt x="138146" y="2789249"/>
                </a:lnTo>
                <a:lnTo>
                  <a:pt x="171038" y="2605053"/>
                </a:lnTo>
                <a:lnTo>
                  <a:pt x="197352" y="2203770"/>
                </a:lnTo>
                <a:cubicBezTo>
                  <a:pt x="199545" y="1879235"/>
                  <a:pt x="201737" y="1554699"/>
                  <a:pt x="203930" y="1230164"/>
                </a:cubicBezTo>
                <a:lnTo>
                  <a:pt x="184195" y="513117"/>
                </a:lnTo>
                <a:lnTo>
                  <a:pt x="184195" y="407862"/>
                </a:lnTo>
                <a:lnTo>
                  <a:pt x="184195" y="342078"/>
                </a:lnTo>
                <a:lnTo>
                  <a:pt x="171038" y="263137"/>
                </a:lnTo>
                <a:lnTo>
                  <a:pt x="118411" y="177617"/>
                </a:lnTo>
                <a:lnTo>
                  <a:pt x="65784" y="118412"/>
                </a:lnTo>
                <a:lnTo>
                  <a:pt x="19735" y="72363"/>
                </a:lnTo>
                <a:lnTo>
                  <a:pt x="6578" y="32892"/>
                </a:lnTo>
                <a:lnTo>
                  <a:pt x="0" y="0"/>
                </a:lnTo>
                <a:lnTo>
                  <a:pt x="46048" y="0"/>
                </a:lnTo>
                <a:lnTo>
                  <a:pt x="118411" y="13157"/>
                </a:lnTo>
                <a:lnTo>
                  <a:pt x="210509" y="52627"/>
                </a:lnTo>
                <a:lnTo>
                  <a:pt x="296028" y="98676"/>
                </a:lnTo>
                <a:lnTo>
                  <a:pt x="381548" y="164460"/>
                </a:lnTo>
                <a:lnTo>
                  <a:pt x="427597" y="210509"/>
                </a:lnTo>
                <a:lnTo>
                  <a:pt x="453910" y="256558"/>
                </a:lnTo>
                <a:lnTo>
                  <a:pt x="440753" y="58547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72CD5879-A7FC-46FE-8AF5-1B5E3B7E1AC5}"/>
              </a:ext>
            </a:extLst>
          </p:cNvPr>
          <p:cNvSpPr/>
          <p:nvPr/>
        </p:nvSpPr>
        <p:spPr>
          <a:xfrm>
            <a:off x="4852988" y="2230439"/>
            <a:ext cx="3613150" cy="3811587"/>
          </a:xfrm>
          <a:custGeom>
            <a:avLst/>
            <a:gdLst>
              <a:gd name="connsiteX0" fmla="*/ 621792 w 3613709"/>
              <a:gd name="connsiteY0" fmla="*/ 292608 h 3811219"/>
              <a:gd name="connsiteX1" fmla="*/ 1089965 w 3613709"/>
              <a:gd name="connsiteY1" fmla="*/ 263347 h 3811219"/>
              <a:gd name="connsiteX2" fmla="*/ 1382573 w 3613709"/>
              <a:gd name="connsiteY2" fmla="*/ 241402 h 3811219"/>
              <a:gd name="connsiteX3" fmla="*/ 1653235 w 3613709"/>
              <a:gd name="connsiteY3" fmla="*/ 212141 h 3811219"/>
              <a:gd name="connsiteX4" fmla="*/ 1975104 w 3613709"/>
              <a:gd name="connsiteY4" fmla="*/ 182880 h 3811219"/>
              <a:gd name="connsiteX5" fmla="*/ 2318918 w 3613709"/>
              <a:gd name="connsiteY5" fmla="*/ 146304 h 3811219"/>
              <a:gd name="connsiteX6" fmla="*/ 2699309 w 3613709"/>
              <a:gd name="connsiteY6" fmla="*/ 102413 h 3811219"/>
              <a:gd name="connsiteX7" fmla="*/ 2911450 w 3613709"/>
              <a:gd name="connsiteY7" fmla="*/ 73152 h 3811219"/>
              <a:gd name="connsiteX8" fmla="*/ 3043123 w 3613709"/>
              <a:gd name="connsiteY8" fmla="*/ 43891 h 3811219"/>
              <a:gd name="connsiteX9" fmla="*/ 3160166 w 3613709"/>
              <a:gd name="connsiteY9" fmla="*/ 0 h 3811219"/>
              <a:gd name="connsiteX10" fmla="*/ 3255264 w 3613709"/>
              <a:gd name="connsiteY10" fmla="*/ 36576 h 3811219"/>
              <a:gd name="connsiteX11" fmla="*/ 3386938 w 3613709"/>
              <a:gd name="connsiteY11" fmla="*/ 95098 h 3811219"/>
              <a:gd name="connsiteX12" fmla="*/ 3496666 w 3613709"/>
              <a:gd name="connsiteY12" fmla="*/ 160934 h 3811219"/>
              <a:gd name="connsiteX13" fmla="*/ 3555187 w 3613709"/>
              <a:gd name="connsiteY13" fmla="*/ 204826 h 3811219"/>
              <a:gd name="connsiteX14" fmla="*/ 3591763 w 3613709"/>
              <a:gd name="connsiteY14" fmla="*/ 241402 h 3811219"/>
              <a:gd name="connsiteX15" fmla="*/ 3613709 w 3613709"/>
              <a:gd name="connsiteY15" fmla="*/ 285293 h 3811219"/>
              <a:gd name="connsiteX16" fmla="*/ 3599078 w 3613709"/>
              <a:gd name="connsiteY16" fmla="*/ 343814 h 3811219"/>
              <a:gd name="connsiteX17" fmla="*/ 3547872 w 3613709"/>
              <a:gd name="connsiteY17" fmla="*/ 424282 h 3811219"/>
              <a:gd name="connsiteX18" fmla="*/ 3518611 w 3613709"/>
              <a:gd name="connsiteY18" fmla="*/ 482803 h 3811219"/>
              <a:gd name="connsiteX19" fmla="*/ 3511296 w 3613709"/>
              <a:gd name="connsiteY19" fmla="*/ 555955 h 3811219"/>
              <a:gd name="connsiteX20" fmla="*/ 3511296 w 3613709"/>
              <a:gd name="connsiteY20" fmla="*/ 2706624 h 3811219"/>
              <a:gd name="connsiteX21" fmla="*/ 3518611 w 3613709"/>
              <a:gd name="connsiteY21" fmla="*/ 2933395 h 3811219"/>
              <a:gd name="connsiteX22" fmla="*/ 3533242 w 3613709"/>
              <a:gd name="connsiteY22" fmla="*/ 3145536 h 3811219"/>
              <a:gd name="connsiteX23" fmla="*/ 3533242 w 3613709"/>
              <a:gd name="connsiteY23" fmla="*/ 3240634 h 3811219"/>
              <a:gd name="connsiteX24" fmla="*/ 3525926 w 3613709"/>
              <a:gd name="connsiteY24" fmla="*/ 3335731 h 3811219"/>
              <a:gd name="connsiteX25" fmla="*/ 3503981 w 3613709"/>
              <a:gd name="connsiteY25" fmla="*/ 3452774 h 3811219"/>
              <a:gd name="connsiteX26" fmla="*/ 3460090 w 3613709"/>
              <a:gd name="connsiteY26" fmla="*/ 3569818 h 3811219"/>
              <a:gd name="connsiteX27" fmla="*/ 3394253 w 3613709"/>
              <a:gd name="connsiteY27" fmla="*/ 3708806 h 3811219"/>
              <a:gd name="connsiteX28" fmla="*/ 3335731 w 3613709"/>
              <a:gd name="connsiteY28" fmla="*/ 3796589 h 3811219"/>
              <a:gd name="connsiteX29" fmla="*/ 3313786 w 3613709"/>
              <a:gd name="connsiteY29" fmla="*/ 3811219 h 3811219"/>
              <a:gd name="connsiteX30" fmla="*/ 3284525 w 3613709"/>
              <a:gd name="connsiteY30" fmla="*/ 3796589 h 3811219"/>
              <a:gd name="connsiteX31" fmla="*/ 3247949 w 3613709"/>
              <a:gd name="connsiteY31" fmla="*/ 3745382 h 3811219"/>
              <a:gd name="connsiteX32" fmla="*/ 3196742 w 3613709"/>
              <a:gd name="connsiteY32" fmla="*/ 3650285 h 3811219"/>
              <a:gd name="connsiteX33" fmla="*/ 3240634 w 3613709"/>
              <a:gd name="connsiteY33" fmla="*/ 3050438 h 3811219"/>
              <a:gd name="connsiteX34" fmla="*/ 3247949 w 3613709"/>
              <a:gd name="connsiteY34" fmla="*/ 526694 h 3811219"/>
              <a:gd name="connsiteX35" fmla="*/ 3240634 w 3613709"/>
              <a:gd name="connsiteY35" fmla="*/ 409651 h 3811219"/>
              <a:gd name="connsiteX36" fmla="*/ 3218688 w 3613709"/>
              <a:gd name="connsiteY36" fmla="*/ 314554 h 3811219"/>
              <a:gd name="connsiteX37" fmla="*/ 3196742 w 3613709"/>
              <a:gd name="connsiteY37" fmla="*/ 292608 h 3811219"/>
              <a:gd name="connsiteX38" fmla="*/ 3160166 w 3613709"/>
              <a:gd name="connsiteY38" fmla="*/ 270662 h 3811219"/>
              <a:gd name="connsiteX39" fmla="*/ 3094330 w 3613709"/>
              <a:gd name="connsiteY39" fmla="*/ 270662 h 3811219"/>
              <a:gd name="connsiteX40" fmla="*/ 1558138 w 3613709"/>
              <a:gd name="connsiteY40" fmla="*/ 402336 h 3811219"/>
              <a:gd name="connsiteX41" fmla="*/ 1272845 w 3613709"/>
              <a:gd name="connsiteY41" fmla="*/ 424282 h 3811219"/>
              <a:gd name="connsiteX42" fmla="*/ 1024128 w 3613709"/>
              <a:gd name="connsiteY42" fmla="*/ 446227 h 3811219"/>
              <a:gd name="connsiteX43" fmla="*/ 592531 w 3613709"/>
              <a:gd name="connsiteY43" fmla="*/ 475488 h 3811219"/>
              <a:gd name="connsiteX44" fmla="*/ 380390 w 3613709"/>
              <a:gd name="connsiteY44" fmla="*/ 490118 h 3811219"/>
              <a:gd name="connsiteX45" fmla="*/ 285293 w 3613709"/>
              <a:gd name="connsiteY45" fmla="*/ 475488 h 3811219"/>
              <a:gd name="connsiteX46" fmla="*/ 58522 w 3613709"/>
              <a:gd name="connsiteY46" fmla="*/ 395021 h 3811219"/>
              <a:gd name="connsiteX47" fmla="*/ 0 w 3613709"/>
              <a:gd name="connsiteY47" fmla="*/ 277978 h 3811219"/>
              <a:gd name="connsiteX48" fmla="*/ 146304 w 3613709"/>
              <a:gd name="connsiteY48" fmla="*/ 292608 h 3811219"/>
              <a:gd name="connsiteX49" fmla="*/ 365760 w 3613709"/>
              <a:gd name="connsiteY49" fmla="*/ 314554 h 3811219"/>
              <a:gd name="connsiteX50" fmla="*/ 621792 w 3613709"/>
              <a:gd name="connsiteY50" fmla="*/ 292608 h 381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613709" h="3811219">
                <a:moveTo>
                  <a:pt x="621792" y="292608"/>
                </a:moveTo>
                <a:lnTo>
                  <a:pt x="1089965" y="263347"/>
                </a:lnTo>
                <a:lnTo>
                  <a:pt x="1382573" y="241402"/>
                </a:lnTo>
                <a:lnTo>
                  <a:pt x="1653235" y="212141"/>
                </a:lnTo>
                <a:lnTo>
                  <a:pt x="1975104" y="182880"/>
                </a:lnTo>
                <a:lnTo>
                  <a:pt x="2318918" y="146304"/>
                </a:lnTo>
                <a:lnTo>
                  <a:pt x="2699309" y="102413"/>
                </a:lnTo>
                <a:lnTo>
                  <a:pt x="2911450" y="73152"/>
                </a:lnTo>
                <a:lnTo>
                  <a:pt x="3043123" y="43891"/>
                </a:lnTo>
                <a:lnTo>
                  <a:pt x="3160166" y="0"/>
                </a:lnTo>
                <a:lnTo>
                  <a:pt x="3255264" y="36576"/>
                </a:lnTo>
                <a:lnTo>
                  <a:pt x="3386938" y="95098"/>
                </a:lnTo>
                <a:lnTo>
                  <a:pt x="3496666" y="160934"/>
                </a:lnTo>
                <a:lnTo>
                  <a:pt x="3555187" y="204826"/>
                </a:lnTo>
                <a:lnTo>
                  <a:pt x="3591763" y="241402"/>
                </a:lnTo>
                <a:lnTo>
                  <a:pt x="3613709" y="285293"/>
                </a:lnTo>
                <a:lnTo>
                  <a:pt x="3599078" y="343814"/>
                </a:lnTo>
                <a:lnTo>
                  <a:pt x="3547872" y="424282"/>
                </a:lnTo>
                <a:lnTo>
                  <a:pt x="3518611" y="482803"/>
                </a:lnTo>
                <a:lnTo>
                  <a:pt x="3511296" y="555955"/>
                </a:lnTo>
                <a:lnTo>
                  <a:pt x="3511296" y="2706624"/>
                </a:lnTo>
                <a:lnTo>
                  <a:pt x="3518611" y="2933395"/>
                </a:lnTo>
                <a:lnTo>
                  <a:pt x="3533242" y="3145536"/>
                </a:lnTo>
                <a:lnTo>
                  <a:pt x="3533242" y="3240634"/>
                </a:lnTo>
                <a:lnTo>
                  <a:pt x="3525926" y="3335731"/>
                </a:lnTo>
                <a:lnTo>
                  <a:pt x="3503981" y="3452774"/>
                </a:lnTo>
                <a:lnTo>
                  <a:pt x="3460090" y="3569818"/>
                </a:lnTo>
                <a:lnTo>
                  <a:pt x="3394253" y="3708806"/>
                </a:lnTo>
                <a:lnTo>
                  <a:pt x="3335731" y="3796589"/>
                </a:lnTo>
                <a:lnTo>
                  <a:pt x="3313786" y="3811219"/>
                </a:lnTo>
                <a:lnTo>
                  <a:pt x="3284525" y="3796589"/>
                </a:lnTo>
                <a:lnTo>
                  <a:pt x="3247949" y="3745382"/>
                </a:lnTo>
                <a:lnTo>
                  <a:pt x="3196742" y="3650285"/>
                </a:lnTo>
                <a:lnTo>
                  <a:pt x="3240634" y="3050438"/>
                </a:lnTo>
                <a:cubicBezTo>
                  <a:pt x="3243072" y="2209190"/>
                  <a:pt x="3245511" y="1367942"/>
                  <a:pt x="3247949" y="526694"/>
                </a:cubicBezTo>
                <a:lnTo>
                  <a:pt x="3240634" y="409651"/>
                </a:lnTo>
                <a:lnTo>
                  <a:pt x="3218688" y="314554"/>
                </a:lnTo>
                <a:lnTo>
                  <a:pt x="3196742" y="292608"/>
                </a:lnTo>
                <a:lnTo>
                  <a:pt x="3160166" y="270662"/>
                </a:lnTo>
                <a:lnTo>
                  <a:pt x="3094330" y="270662"/>
                </a:lnTo>
                <a:lnTo>
                  <a:pt x="1558138" y="402336"/>
                </a:lnTo>
                <a:lnTo>
                  <a:pt x="1272845" y="424282"/>
                </a:lnTo>
                <a:lnTo>
                  <a:pt x="1024128" y="446227"/>
                </a:lnTo>
                <a:lnTo>
                  <a:pt x="592531" y="475488"/>
                </a:lnTo>
                <a:lnTo>
                  <a:pt x="380390" y="490118"/>
                </a:lnTo>
                <a:lnTo>
                  <a:pt x="285293" y="475488"/>
                </a:lnTo>
                <a:lnTo>
                  <a:pt x="58522" y="395021"/>
                </a:lnTo>
                <a:lnTo>
                  <a:pt x="0" y="277978"/>
                </a:lnTo>
                <a:lnTo>
                  <a:pt x="146304" y="292608"/>
                </a:lnTo>
                <a:lnTo>
                  <a:pt x="365760" y="314554"/>
                </a:lnTo>
                <a:lnTo>
                  <a:pt x="621792" y="29260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A01C2566-DD22-4C62-9353-280AA64CCCBC}"/>
              </a:ext>
            </a:extLst>
          </p:cNvPr>
          <p:cNvSpPr/>
          <p:nvPr/>
        </p:nvSpPr>
        <p:spPr>
          <a:xfrm>
            <a:off x="7389813" y="5238751"/>
            <a:ext cx="730250" cy="665163"/>
          </a:xfrm>
          <a:custGeom>
            <a:avLst/>
            <a:gdLst>
              <a:gd name="connsiteX0" fmla="*/ 497681 w 731044"/>
              <a:gd name="connsiteY0" fmla="*/ 123825 h 664369"/>
              <a:gd name="connsiteX1" fmla="*/ 92869 w 731044"/>
              <a:gd name="connsiteY1" fmla="*/ 21431 h 664369"/>
              <a:gd name="connsiteX2" fmla="*/ 0 w 731044"/>
              <a:gd name="connsiteY2" fmla="*/ 0 h 664369"/>
              <a:gd name="connsiteX3" fmla="*/ 33337 w 731044"/>
              <a:gd name="connsiteY3" fmla="*/ 54769 h 664369"/>
              <a:gd name="connsiteX4" fmla="*/ 138112 w 731044"/>
              <a:gd name="connsiteY4" fmla="*/ 128588 h 664369"/>
              <a:gd name="connsiteX5" fmla="*/ 323850 w 731044"/>
              <a:gd name="connsiteY5" fmla="*/ 269081 h 664369"/>
              <a:gd name="connsiteX6" fmla="*/ 454819 w 731044"/>
              <a:gd name="connsiteY6" fmla="*/ 366713 h 664369"/>
              <a:gd name="connsiteX7" fmla="*/ 514350 w 731044"/>
              <a:gd name="connsiteY7" fmla="*/ 416719 h 664369"/>
              <a:gd name="connsiteX8" fmla="*/ 571500 w 731044"/>
              <a:gd name="connsiteY8" fmla="*/ 488156 h 664369"/>
              <a:gd name="connsiteX9" fmla="*/ 673894 w 731044"/>
              <a:gd name="connsiteY9" fmla="*/ 664369 h 664369"/>
              <a:gd name="connsiteX10" fmla="*/ 731044 w 731044"/>
              <a:gd name="connsiteY10" fmla="*/ 76200 h 664369"/>
              <a:gd name="connsiteX11" fmla="*/ 688181 w 731044"/>
              <a:gd name="connsiteY11" fmla="*/ 130969 h 664369"/>
              <a:gd name="connsiteX12" fmla="*/ 666750 w 731044"/>
              <a:gd name="connsiteY12" fmla="*/ 147638 h 664369"/>
              <a:gd name="connsiteX13" fmla="*/ 631031 w 731044"/>
              <a:gd name="connsiteY13" fmla="*/ 152400 h 664369"/>
              <a:gd name="connsiteX14" fmla="*/ 569119 w 731044"/>
              <a:gd name="connsiteY14" fmla="*/ 140494 h 664369"/>
              <a:gd name="connsiteX15" fmla="*/ 497681 w 731044"/>
              <a:gd name="connsiteY15" fmla="*/ 123825 h 664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31044" h="664369">
                <a:moveTo>
                  <a:pt x="497681" y="123825"/>
                </a:moveTo>
                <a:lnTo>
                  <a:pt x="92869" y="21431"/>
                </a:lnTo>
                <a:lnTo>
                  <a:pt x="0" y="0"/>
                </a:lnTo>
                <a:lnTo>
                  <a:pt x="33337" y="54769"/>
                </a:lnTo>
                <a:lnTo>
                  <a:pt x="138112" y="128588"/>
                </a:lnTo>
                <a:lnTo>
                  <a:pt x="323850" y="269081"/>
                </a:lnTo>
                <a:lnTo>
                  <a:pt x="454819" y="366713"/>
                </a:lnTo>
                <a:lnTo>
                  <a:pt x="514350" y="416719"/>
                </a:lnTo>
                <a:lnTo>
                  <a:pt x="571500" y="488156"/>
                </a:lnTo>
                <a:lnTo>
                  <a:pt x="673894" y="664369"/>
                </a:lnTo>
                <a:lnTo>
                  <a:pt x="731044" y="76200"/>
                </a:lnTo>
                <a:lnTo>
                  <a:pt x="688181" y="130969"/>
                </a:lnTo>
                <a:lnTo>
                  <a:pt x="666750" y="147638"/>
                </a:lnTo>
                <a:lnTo>
                  <a:pt x="631031" y="152400"/>
                </a:lnTo>
                <a:lnTo>
                  <a:pt x="569119" y="140494"/>
                </a:lnTo>
                <a:lnTo>
                  <a:pt x="497681" y="1238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7026952A-9FB7-455D-912D-40F2EDE9C3FD}"/>
              </a:ext>
            </a:extLst>
          </p:cNvPr>
          <p:cNvSpPr/>
          <p:nvPr/>
        </p:nvSpPr>
        <p:spPr>
          <a:xfrm>
            <a:off x="5221289" y="1470025"/>
            <a:ext cx="1423987" cy="2978150"/>
          </a:xfrm>
          <a:custGeom>
            <a:avLst/>
            <a:gdLst>
              <a:gd name="connsiteX0" fmla="*/ 1015376 w 1424893"/>
              <a:gd name="connsiteY0" fmla="*/ 589030 h 2978812"/>
              <a:gd name="connsiteX1" fmla="*/ 981718 w 1424893"/>
              <a:gd name="connsiteY1" fmla="*/ 1060255 h 2978812"/>
              <a:gd name="connsiteX2" fmla="*/ 948059 w 1424893"/>
              <a:gd name="connsiteY2" fmla="*/ 1256599 h 2978812"/>
              <a:gd name="connsiteX3" fmla="*/ 903180 w 1424893"/>
              <a:gd name="connsiteY3" fmla="*/ 1475381 h 2978812"/>
              <a:gd name="connsiteX4" fmla="*/ 835862 w 1424893"/>
              <a:gd name="connsiteY4" fmla="*/ 1677335 h 2978812"/>
              <a:gd name="connsiteX5" fmla="*/ 746105 w 1424893"/>
              <a:gd name="connsiteY5" fmla="*/ 1896118 h 2978812"/>
              <a:gd name="connsiteX6" fmla="*/ 617079 w 1424893"/>
              <a:gd name="connsiteY6" fmla="*/ 2137340 h 2978812"/>
              <a:gd name="connsiteX7" fmla="*/ 488054 w 1424893"/>
              <a:gd name="connsiteY7" fmla="*/ 2339293 h 2978812"/>
              <a:gd name="connsiteX8" fmla="*/ 325369 w 1424893"/>
              <a:gd name="connsiteY8" fmla="*/ 2563686 h 2978812"/>
              <a:gd name="connsiteX9" fmla="*/ 196343 w 1424893"/>
              <a:gd name="connsiteY9" fmla="*/ 2720761 h 2978812"/>
              <a:gd name="connsiteX10" fmla="*/ 72927 w 1424893"/>
              <a:gd name="connsiteY10" fmla="*/ 2866616 h 2978812"/>
              <a:gd name="connsiteX11" fmla="*/ 11219 w 1424893"/>
              <a:gd name="connsiteY11" fmla="*/ 2933934 h 2978812"/>
              <a:gd name="connsiteX12" fmla="*/ 0 w 1424893"/>
              <a:gd name="connsiteY12" fmla="*/ 2978812 h 2978812"/>
              <a:gd name="connsiteX13" fmla="*/ 50488 w 1424893"/>
              <a:gd name="connsiteY13" fmla="*/ 2978812 h 2978812"/>
              <a:gd name="connsiteX14" fmla="*/ 134635 w 1424893"/>
              <a:gd name="connsiteY14" fmla="*/ 2911494 h 2978812"/>
              <a:gd name="connsiteX15" fmla="*/ 314149 w 1424893"/>
              <a:gd name="connsiteY15" fmla="*/ 2765639 h 2978812"/>
              <a:gd name="connsiteX16" fmla="*/ 482444 w 1424893"/>
              <a:gd name="connsiteY16" fmla="*/ 2597345 h 2978812"/>
              <a:gd name="connsiteX17" fmla="*/ 639519 w 1424893"/>
              <a:gd name="connsiteY17" fmla="*/ 2434660 h 2978812"/>
              <a:gd name="connsiteX18" fmla="*/ 785374 w 1424893"/>
              <a:gd name="connsiteY18" fmla="*/ 2243926 h 2978812"/>
              <a:gd name="connsiteX19" fmla="*/ 936839 w 1424893"/>
              <a:gd name="connsiteY19" fmla="*/ 2002704 h 2978812"/>
              <a:gd name="connsiteX20" fmla="*/ 1043425 w 1424893"/>
              <a:gd name="connsiteY20" fmla="*/ 1772702 h 2978812"/>
              <a:gd name="connsiteX21" fmla="*/ 1116353 w 1424893"/>
              <a:gd name="connsiteY21" fmla="*/ 1610017 h 2978812"/>
              <a:gd name="connsiteX22" fmla="*/ 1155622 w 1424893"/>
              <a:gd name="connsiteY22" fmla="*/ 1520260 h 2978812"/>
              <a:gd name="connsiteX23" fmla="*/ 1211720 w 1424893"/>
              <a:gd name="connsiteY23" fmla="*/ 1245379 h 2978812"/>
              <a:gd name="connsiteX24" fmla="*/ 1250989 w 1424893"/>
              <a:gd name="connsiteY24" fmla="*/ 998547 h 2978812"/>
              <a:gd name="connsiteX25" fmla="*/ 1273428 w 1424893"/>
              <a:gd name="connsiteY25" fmla="*/ 690007 h 2978812"/>
              <a:gd name="connsiteX26" fmla="*/ 1295867 w 1424893"/>
              <a:gd name="connsiteY26" fmla="*/ 516103 h 2978812"/>
              <a:gd name="connsiteX27" fmla="*/ 1318306 w 1424893"/>
              <a:gd name="connsiteY27" fmla="*/ 437565 h 2978812"/>
              <a:gd name="connsiteX28" fmla="*/ 1340746 w 1424893"/>
              <a:gd name="connsiteY28" fmla="*/ 370248 h 2978812"/>
              <a:gd name="connsiteX29" fmla="*/ 1380014 w 1424893"/>
              <a:gd name="connsiteY29" fmla="*/ 314149 h 2978812"/>
              <a:gd name="connsiteX30" fmla="*/ 1413673 w 1424893"/>
              <a:gd name="connsiteY30" fmla="*/ 280491 h 2978812"/>
              <a:gd name="connsiteX31" fmla="*/ 1424893 w 1424893"/>
              <a:gd name="connsiteY31" fmla="*/ 235612 h 2978812"/>
              <a:gd name="connsiteX32" fmla="*/ 1413673 w 1424893"/>
              <a:gd name="connsiteY32" fmla="*/ 196343 h 2978812"/>
              <a:gd name="connsiteX33" fmla="*/ 1357575 w 1424893"/>
              <a:gd name="connsiteY33" fmla="*/ 140245 h 2978812"/>
              <a:gd name="connsiteX34" fmla="*/ 1284648 w 1424893"/>
              <a:gd name="connsiteY34" fmla="*/ 89757 h 2978812"/>
              <a:gd name="connsiteX35" fmla="*/ 1189281 w 1424893"/>
              <a:gd name="connsiteY35" fmla="*/ 44878 h 2978812"/>
              <a:gd name="connsiteX36" fmla="*/ 1088304 w 1424893"/>
              <a:gd name="connsiteY36" fmla="*/ 11219 h 2978812"/>
              <a:gd name="connsiteX37" fmla="*/ 998547 w 1424893"/>
              <a:gd name="connsiteY37" fmla="*/ 5610 h 2978812"/>
              <a:gd name="connsiteX38" fmla="*/ 897570 w 1424893"/>
              <a:gd name="connsiteY38" fmla="*/ 0 h 2978812"/>
              <a:gd name="connsiteX39" fmla="*/ 819033 w 1424893"/>
              <a:gd name="connsiteY39" fmla="*/ 5610 h 2978812"/>
              <a:gd name="connsiteX40" fmla="*/ 774154 w 1424893"/>
              <a:gd name="connsiteY40" fmla="*/ 28049 h 2978812"/>
              <a:gd name="connsiteX41" fmla="*/ 779764 w 1424893"/>
              <a:gd name="connsiteY41" fmla="*/ 61708 h 2978812"/>
              <a:gd name="connsiteX42" fmla="*/ 830252 w 1424893"/>
              <a:gd name="connsiteY42" fmla="*/ 95367 h 2978812"/>
              <a:gd name="connsiteX43" fmla="*/ 908790 w 1424893"/>
              <a:gd name="connsiteY43" fmla="*/ 145855 h 2978812"/>
              <a:gd name="connsiteX44" fmla="*/ 970498 w 1424893"/>
              <a:gd name="connsiteY44" fmla="*/ 196343 h 2978812"/>
              <a:gd name="connsiteX45" fmla="*/ 998547 w 1424893"/>
              <a:gd name="connsiteY45" fmla="*/ 230002 h 2978812"/>
              <a:gd name="connsiteX46" fmla="*/ 1015376 w 1424893"/>
              <a:gd name="connsiteY46" fmla="*/ 280491 h 2978812"/>
              <a:gd name="connsiteX47" fmla="*/ 1020986 w 1424893"/>
              <a:gd name="connsiteY47" fmla="*/ 353418 h 2978812"/>
              <a:gd name="connsiteX48" fmla="*/ 1015376 w 1424893"/>
              <a:gd name="connsiteY48" fmla="*/ 589030 h 297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424893" h="2978812">
                <a:moveTo>
                  <a:pt x="1015376" y="589030"/>
                </a:moveTo>
                <a:lnTo>
                  <a:pt x="981718" y="1060255"/>
                </a:lnTo>
                <a:lnTo>
                  <a:pt x="948059" y="1256599"/>
                </a:lnTo>
                <a:lnTo>
                  <a:pt x="903180" y="1475381"/>
                </a:lnTo>
                <a:lnTo>
                  <a:pt x="835862" y="1677335"/>
                </a:lnTo>
                <a:lnTo>
                  <a:pt x="746105" y="1896118"/>
                </a:lnTo>
                <a:lnTo>
                  <a:pt x="617079" y="2137340"/>
                </a:lnTo>
                <a:lnTo>
                  <a:pt x="488054" y="2339293"/>
                </a:lnTo>
                <a:lnTo>
                  <a:pt x="325369" y="2563686"/>
                </a:lnTo>
                <a:lnTo>
                  <a:pt x="196343" y="2720761"/>
                </a:lnTo>
                <a:lnTo>
                  <a:pt x="72927" y="2866616"/>
                </a:lnTo>
                <a:lnTo>
                  <a:pt x="11219" y="2933934"/>
                </a:lnTo>
                <a:lnTo>
                  <a:pt x="0" y="2978812"/>
                </a:lnTo>
                <a:lnTo>
                  <a:pt x="50488" y="2978812"/>
                </a:lnTo>
                <a:lnTo>
                  <a:pt x="134635" y="2911494"/>
                </a:lnTo>
                <a:lnTo>
                  <a:pt x="314149" y="2765639"/>
                </a:lnTo>
                <a:lnTo>
                  <a:pt x="482444" y="2597345"/>
                </a:lnTo>
                <a:lnTo>
                  <a:pt x="639519" y="2434660"/>
                </a:lnTo>
                <a:lnTo>
                  <a:pt x="785374" y="2243926"/>
                </a:lnTo>
                <a:lnTo>
                  <a:pt x="936839" y="2002704"/>
                </a:lnTo>
                <a:lnTo>
                  <a:pt x="1043425" y="1772702"/>
                </a:lnTo>
                <a:lnTo>
                  <a:pt x="1116353" y="1610017"/>
                </a:lnTo>
                <a:lnTo>
                  <a:pt x="1155622" y="1520260"/>
                </a:lnTo>
                <a:lnTo>
                  <a:pt x="1211720" y="1245379"/>
                </a:lnTo>
                <a:lnTo>
                  <a:pt x="1250989" y="998547"/>
                </a:lnTo>
                <a:lnTo>
                  <a:pt x="1273428" y="690007"/>
                </a:lnTo>
                <a:lnTo>
                  <a:pt x="1295867" y="516103"/>
                </a:lnTo>
                <a:lnTo>
                  <a:pt x="1318306" y="437565"/>
                </a:lnTo>
                <a:lnTo>
                  <a:pt x="1340746" y="370248"/>
                </a:lnTo>
                <a:lnTo>
                  <a:pt x="1380014" y="314149"/>
                </a:lnTo>
                <a:lnTo>
                  <a:pt x="1413673" y="280491"/>
                </a:lnTo>
                <a:lnTo>
                  <a:pt x="1424893" y="235612"/>
                </a:lnTo>
                <a:lnTo>
                  <a:pt x="1413673" y="196343"/>
                </a:lnTo>
                <a:lnTo>
                  <a:pt x="1357575" y="140245"/>
                </a:lnTo>
                <a:lnTo>
                  <a:pt x="1284648" y="89757"/>
                </a:lnTo>
                <a:lnTo>
                  <a:pt x="1189281" y="44878"/>
                </a:lnTo>
                <a:lnTo>
                  <a:pt x="1088304" y="11219"/>
                </a:lnTo>
                <a:lnTo>
                  <a:pt x="998547" y="5610"/>
                </a:lnTo>
                <a:lnTo>
                  <a:pt x="897570" y="0"/>
                </a:lnTo>
                <a:lnTo>
                  <a:pt x="819033" y="5610"/>
                </a:lnTo>
                <a:lnTo>
                  <a:pt x="774154" y="28049"/>
                </a:lnTo>
                <a:lnTo>
                  <a:pt x="779764" y="61708"/>
                </a:lnTo>
                <a:lnTo>
                  <a:pt x="830252" y="95367"/>
                </a:lnTo>
                <a:lnTo>
                  <a:pt x="908790" y="145855"/>
                </a:lnTo>
                <a:lnTo>
                  <a:pt x="970498" y="196343"/>
                </a:lnTo>
                <a:lnTo>
                  <a:pt x="998547" y="230002"/>
                </a:lnTo>
                <a:lnTo>
                  <a:pt x="1015376" y="280491"/>
                </a:lnTo>
                <a:lnTo>
                  <a:pt x="1020986" y="353418"/>
                </a:lnTo>
                <a:lnTo>
                  <a:pt x="1015376" y="58903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76EDA6DB-9782-4485-A9AF-169250E7D0CC}"/>
              </a:ext>
            </a:extLst>
          </p:cNvPr>
          <p:cNvSpPr/>
          <p:nvPr/>
        </p:nvSpPr>
        <p:spPr>
          <a:xfrm>
            <a:off x="6218238" y="3025776"/>
            <a:ext cx="1524000" cy="1420813"/>
          </a:xfrm>
          <a:custGeom>
            <a:avLst/>
            <a:gdLst>
              <a:gd name="connsiteX0" fmla="*/ 587829 w 1524000"/>
              <a:gd name="connsiteY0" fmla="*/ 315685 h 1420585"/>
              <a:gd name="connsiteX1" fmla="*/ 914400 w 1524000"/>
              <a:gd name="connsiteY1" fmla="*/ 538842 h 1420585"/>
              <a:gd name="connsiteX2" fmla="*/ 1148443 w 1524000"/>
              <a:gd name="connsiteY2" fmla="*/ 715735 h 1420585"/>
              <a:gd name="connsiteX3" fmla="*/ 1284515 w 1524000"/>
              <a:gd name="connsiteY3" fmla="*/ 838200 h 1420585"/>
              <a:gd name="connsiteX4" fmla="*/ 1366157 w 1524000"/>
              <a:gd name="connsiteY4" fmla="*/ 925285 h 1420585"/>
              <a:gd name="connsiteX5" fmla="*/ 1434193 w 1524000"/>
              <a:gd name="connsiteY5" fmla="*/ 1020535 h 1420585"/>
              <a:gd name="connsiteX6" fmla="*/ 1502229 w 1524000"/>
              <a:gd name="connsiteY6" fmla="*/ 1159328 h 1420585"/>
              <a:gd name="connsiteX7" fmla="*/ 1524000 w 1524000"/>
              <a:gd name="connsiteY7" fmla="*/ 1289957 h 1420585"/>
              <a:gd name="connsiteX8" fmla="*/ 1521279 w 1524000"/>
              <a:gd name="connsiteY8" fmla="*/ 1366157 h 1420585"/>
              <a:gd name="connsiteX9" fmla="*/ 1504950 w 1524000"/>
              <a:gd name="connsiteY9" fmla="*/ 1406978 h 1420585"/>
              <a:gd name="connsiteX10" fmla="*/ 1480457 w 1524000"/>
              <a:gd name="connsiteY10" fmla="*/ 1420585 h 1420585"/>
              <a:gd name="connsiteX11" fmla="*/ 1420586 w 1524000"/>
              <a:gd name="connsiteY11" fmla="*/ 1409700 h 1420585"/>
              <a:gd name="connsiteX12" fmla="*/ 1336222 w 1524000"/>
              <a:gd name="connsiteY12" fmla="*/ 1360714 h 1420585"/>
              <a:gd name="connsiteX13" fmla="*/ 1243693 w 1524000"/>
              <a:gd name="connsiteY13" fmla="*/ 1254578 h 1420585"/>
              <a:gd name="connsiteX14" fmla="*/ 1025979 w 1524000"/>
              <a:gd name="connsiteY14" fmla="*/ 985157 h 1420585"/>
              <a:gd name="connsiteX15" fmla="*/ 840922 w 1524000"/>
              <a:gd name="connsiteY15" fmla="*/ 767442 h 1420585"/>
              <a:gd name="connsiteX16" fmla="*/ 636815 w 1524000"/>
              <a:gd name="connsiteY16" fmla="*/ 560614 h 1420585"/>
              <a:gd name="connsiteX17" fmla="*/ 402772 w 1524000"/>
              <a:gd name="connsiteY17" fmla="*/ 348342 h 1420585"/>
              <a:gd name="connsiteX18" fmla="*/ 0 w 1524000"/>
              <a:gd name="connsiteY18" fmla="*/ 0 h 1420585"/>
              <a:gd name="connsiteX19" fmla="*/ 114300 w 1524000"/>
              <a:gd name="connsiteY19" fmla="*/ 8164 h 1420585"/>
              <a:gd name="connsiteX20" fmla="*/ 166007 w 1524000"/>
              <a:gd name="connsiteY20" fmla="*/ 40821 h 1420585"/>
              <a:gd name="connsiteX21" fmla="*/ 587829 w 1524000"/>
              <a:gd name="connsiteY21" fmla="*/ 315685 h 142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24000" h="1420585">
                <a:moveTo>
                  <a:pt x="587829" y="315685"/>
                </a:moveTo>
                <a:lnTo>
                  <a:pt x="914400" y="538842"/>
                </a:lnTo>
                <a:lnTo>
                  <a:pt x="1148443" y="715735"/>
                </a:lnTo>
                <a:lnTo>
                  <a:pt x="1284515" y="838200"/>
                </a:lnTo>
                <a:lnTo>
                  <a:pt x="1366157" y="925285"/>
                </a:lnTo>
                <a:lnTo>
                  <a:pt x="1434193" y="1020535"/>
                </a:lnTo>
                <a:lnTo>
                  <a:pt x="1502229" y="1159328"/>
                </a:lnTo>
                <a:cubicBezTo>
                  <a:pt x="1509636" y="1202846"/>
                  <a:pt x="1524000" y="1245813"/>
                  <a:pt x="1524000" y="1289957"/>
                </a:cubicBezTo>
                <a:lnTo>
                  <a:pt x="1521279" y="1366157"/>
                </a:lnTo>
                <a:lnTo>
                  <a:pt x="1504950" y="1406978"/>
                </a:lnTo>
                <a:lnTo>
                  <a:pt x="1480457" y="1420585"/>
                </a:lnTo>
                <a:lnTo>
                  <a:pt x="1420586" y="1409700"/>
                </a:lnTo>
                <a:lnTo>
                  <a:pt x="1336222" y="1360714"/>
                </a:lnTo>
                <a:lnTo>
                  <a:pt x="1243693" y="1254578"/>
                </a:lnTo>
                <a:lnTo>
                  <a:pt x="1025979" y="985157"/>
                </a:lnTo>
                <a:lnTo>
                  <a:pt x="840922" y="767442"/>
                </a:lnTo>
                <a:lnTo>
                  <a:pt x="636815" y="560614"/>
                </a:lnTo>
                <a:lnTo>
                  <a:pt x="402772" y="348342"/>
                </a:lnTo>
                <a:lnTo>
                  <a:pt x="0" y="0"/>
                </a:lnTo>
                <a:lnTo>
                  <a:pt x="114300" y="8164"/>
                </a:lnTo>
                <a:lnTo>
                  <a:pt x="166007" y="40821"/>
                </a:lnTo>
                <a:lnTo>
                  <a:pt x="587829" y="31568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19E9C1F-00F0-4D27-9A13-C72217C3B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974" y="1469630"/>
            <a:ext cx="3926164" cy="457239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950D2F8-F2AF-4AA9-B686-1AA497B7F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974" y="1469630"/>
            <a:ext cx="3926164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6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E0BD840-7D50-4CCF-B0CD-1A320E35C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381" y="1118415"/>
            <a:ext cx="4499238" cy="46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7666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9E9D2038-F8C6-4675-8CBC-D24AF16C01A9}"/>
              </a:ext>
            </a:extLst>
          </p:cNvPr>
          <p:cNvSpPr/>
          <p:nvPr/>
        </p:nvSpPr>
        <p:spPr>
          <a:xfrm>
            <a:off x="3994150" y="3343276"/>
            <a:ext cx="1193800" cy="1412875"/>
          </a:xfrm>
          <a:custGeom>
            <a:avLst/>
            <a:gdLst>
              <a:gd name="connsiteX0" fmla="*/ 396875 w 1193800"/>
              <a:gd name="connsiteY0" fmla="*/ 939800 h 1412875"/>
              <a:gd name="connsiteX1" fmla="*/ 555625 w 1193800"/>
              <a:gd name="connsiteY1" fmla="*/ 749300 h 1412875"/>
              <a:gd name="connsiteX2" fmla="*/ 695325 w 1193800"/>
              <a:gd name="connsiteY2" fmla="*/ 542925 h 1412875"/>
              <a:gd name="connsiteX3" fmla="*/ 819150 w 1193800"/>
              <a:gd name="connsiteY3" fmla="*/ 333375 h 1412875"/>
              <a:gd name="connsiteX4" fmla="*/ 841375 w 1193800"/>
              <a:gd name="connsiteY4" fmla="*/ 276225 h 1412875"/>
              <a:gd name="connsiteX5" fmla="*/ 841375 w 1193800"/>
              <a:gd name="connsiteY5" fmla="*/ 254000 h 1412875"/>
              <a:gd name="connsiteX6" fmla="*/ 825500 w 1193800"/>
              <a:gd name="connsiteY6" fmla="*/ 187325 h 1412875"/>
              <a:gd name="connsiteX7" fmla="*/ 758825 w 1193800"/>
              <a:gd name="connsiteY7" fmla="*/ 73025 h 1412875"/>
              <a:gd name="connsiteX8" fmla="*/ 742950 w 1193800"/>
              <a:gd name="connsiteY8" fmla="*/ 28575 h 1412875"/>
              <a:gd name="connsiteX9" fmla="*/ 742950 w 1193800"/>
              <a:gd name="connsiteY9" fmla="*/ 9525 h 1412875"/>
              <a:gd name="connsiteX10" fmla="*/ 746125 w 1193800"/>
              <a:gd name="connsiteY10" fmla="*/ 0 h 1412875"/>
              <a:gd name="connsiteX11" fmla="*/ 768350 w 1193800"/>
              <a:gd name="connsiteY11" fmla="*/ 0 h 1412875"/>
              <a:gd name="connsiteX12" fmla="*/ 895350 w 1193800"/>
              <a:gd name="connsiteY12" fmla="*/ 69850 h 1412875"/>
              <a:gd name="connsiteX13" fmla="*/ 1114425 w 1193800"/>
              <a:gd name="connsiteY13" fmla="*/ 219075 h 1412875"/>
              <a:gd name="connsiteX14" fmla="*/ 1168400 w 1193800"/>
              <a:gd name="connsiteY14" fmla="*/ 269875 h 1412875"/>
              <a:gd name="connsiteX15" fmla="*/ 1184275 w 1193800"/>
              <a:gd name="connsiteY15" fmla="*/ 301625 h 1412875"/>
              <a:gd name="connsiteX16" fmla="*/ 1193800 w 1193800"/>
              <a:gd name="connsiteY16" fmla="*/ 346075 h 1412875"/>
              <a:gd name="connsiteX17" fmla="*/ 1187450 w 1193800"/>
              <a:gd name="connsiteY17" fmla="*/ 390525 h 1412875"/>
              <a:gd name="connsiteX18" fmla="*/ 1177925 w 1193800"/>
              <a:gd name="connsiteY18" fmla="*/ 412750 h 1412875"/>
              <a:gd name="connsiteX19" fmla="*/ 927100 w 1193800"/>
              <a:gd name="connsiteY19" fmla="*/ 657225 h 1412875"/>
              <a:gd name="connsiteX20" fmla="*/ 803275 w 1193800"/>
              <a:gd name="connsiteY20" fmla="*/ 793750 h 1412875"/>
              <a:gd name="connsiteX21" fmla="*/ 600075 w 1193800"/>
              <a:gd name="connsiteY21" fmla="*/ 987425 h 1412875"/>
              <a:gd name="connsiteX22" fmla="*/ 415925 w 1193800"/>
              <a:gd name="connsiteY22" fmla="*/ 1158875 h 1412875"/>
              <a:gd name="connsiteX23" fmla="*/ 276225 w 1193800"/>
              <a:gd name="connsiteY23" fmla="*/ 1270000 h 1412875"/>
              <a:gd name="connsiteX24" fmla="*/ 142875 w 1193800"/>
              <a:gd name="connsiteY24" fmla="*/ 1358900 h 1412875"/>
              <a:gd name="connsiteX25" fmla="*/ 47625 w 1193800"/>
              <a:gd name="connsiteY25" fmla="*/ 1409700 h 1412875"/>
              <a:gd name="connsiteX26" fmla="*/ 28575 w 1193800"/>
              <a:gd name="connsiteY26" fmla="*/ 1412875 h 1412875"/>
              <a:gd name="connsiteX27" fmla="*/ 12700 w 1193800"/>
              <a:gd name="connsiteY27" fmla="*/ 1409700 h 1412875"/>
              <a:gd name="connsiteX28" fmla="*/ 0 w 1193800"/>
              <a:gd name="connsiteY28" fmla="*/ 1397000 h 1412875"/>
              <a:gd name="connsiteX29" fmla="*/ 6350 w 1193800"/>
              <a:gd name="connsiteY29" fmla="*/ 1374775 h 1412875"/>
              <a:gd name="connsiteX30" fmla="*/ 95250 w 1193800"/>
              <a:gd name="connsiteY30" fmla="*/ 1285875 h 1412875"/>
              <a:gd name="connsiteX31" fmla="*/ 276225 w 1193800"/>
              <a:gd name="connsiteY31" fmla="*/ 1082675 h 1412875"/>
              <a:gd name="connsiteX32" fmla="*/ 396875 w 1193800"/>
              <a:gd name="connsiteY32" fmla="*/ 939800 h 141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93800" h="1412875">
                <a:moveTo>
                  <a:pt x="396875" y="939800"/>
                </a:moveTo>
                <a:lnTo>
                  <a:pt x="555625" y="749300"/>
                </a:lnTo>
                <a:lnTo>
                  <a:pt x="695325" y="542925"/>
                </a:lnTo>
                <a:lnTo>
                  <a:pt x="819150" y="333375"/>
                </a:lnTo>
                <a:lnTo>
                  <a:pt x="841375" y="276225"/>
                </a:lnTo>
                <a:lnTo>
                  <a:pt x="841375" y="254000"/>
                </a:lnTo>
                <a:lnTo>
                  <a:pt x="825500" y="187325"/>
                </a:lnTo>
                <a:lnTo>
                  <a:pt x="758825" y="73025"/>
                </a:lnTo>
                <a:lnTo>
                  <a:pt x="742950" y="28575"/>
                </a:lnTo>
                <a:lnTo>
                  <a:pt x="742950" y="9525"/>
                </a:lnTo>
                <a:lnTo>
                  <a:pt x="746125" y="0"/>
                </a:lnTo>
                <a:lnTo>
                  <a:pt x="768350" y="0"/>
                </a:lnTo>
                <a:lnTo>
                  <a:pt x="895350" y="69850"/>
                </a:lnTo>
                <a:lnTo>
                  <a:pt x="1114425" y="219075"/>
                </a:lnTo>
                <a:lnTo>
                  <a:pt x="1168400" y="269875"/>
                </a:lnTo>
                <a:lnTo>
                  <a:pt x="1184275" y="301625"/>
                </a:lnTo>
                <a:lnTo>
                  <a:pt x="1193800" y="346075"/>
                </a:lnTo>
                <a:lnTo>
                  <a:pt x="1187450" y="390525"/>
                </a:lnTo>
                <a:lnTo>
                  <a:pt x="1177925" y="412750"/>
                </a:lnTo>
                <a:lnTo>
                  <a:pt x="927100" y="657225"/>
                </a:lnTo>
                <a:lnTo>
                  <a:pt x="803275" y="793750"/>
                </a:lnTo>
                <a:lnTo>
                  <a:pt x="600075" y="987425"/>
                </a:lnTo>
                <a:lnTo>
                  <a:pt x="415925" y="1158875"/>
                </a:lnTo>
                <a:lnTo>
                  <a:pt x="276225" y="1270000"/>
                </a:lnTo>
                <a:lnTo>
                  <a:pt x="142875" y="1358900"/>
                </a:lnTo>
                <a:lnTo>
                  <a:pt x="47625" y="1409700"/>
                </a:lnTo>
                <a:lnTo>
                  <a:pt x="28575" y="1412875"/>
                </a:lnTo>
                <a:lnTo>
                  <a:pt x="12700" y="1409700"/>
                </a:lnTo>
                <a:lnTo>
                  <a:pt x="0" y="1397000"/>
                </a:lnTo>
                <a:lnTo>
                  <a:pt x="6350" y="1374775"/>
                </a:lnTo>
                <a:lnTo>
                  <a:pt x="95250" y="1285875"/>
                </a:lnTo>
                <a:lnTo>
                  <a:pt x="276225" y="1082675"/>
                </a:lnTo>
                <a:lnTo>
                  <a:pt x="396875" y="9398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F82FB111-7D85-476D-AA3E-DEF3E35122B4}"/>
              </a:ext>
            </a:extLst>
          </p:cNvPr>
          <p:cNvSpPr/>
          <p:nvPr/>
        </p:nvSpPr>
        <p:spPr>
          <a:xfrm rot="16200000">
            <a:off x="3932238" y="2189163"/>
            <a:ext cx="1689100" cy="596900"/>
          </a:xfrm>
          <a:custGeom>
            <a:avLst/>
            <a:gdLst>
              <a:gd name="connsiteX0" fmla="*/ 583406 w 1688306"/>
              <a:gd name="connsiteY0" fmla="*/ 323850 h 597694"/>
              <a:gd name="connsiteX1" fmla="*/ 928687 w 1688306"/>
              <a:gd name="connsiteY1" fmla="*/ 295275 h 597694"/>
              <a:gd name="connsiteX2" fmla="*/ 1143000 w 1688306"/>
              <a:gd name="connsiteY2" fmla="*/ 247650 h 597694"/>
              <a:gd name="connsiteX3" fmla="*/ 1362075 w 1688306"/>
              <a:gd name="connsiteY3" fmla="*/ 183357 h 597694"/>
              <a:gd name="connsiteX4" fmla="*/ 1476375 w 1688306"/>
              <a:gd name="connsiteY4" fmla="*/ 135732 h 597694"/>
              <a:gd name="connsiteX5" fmla="*/ 1550194 w 1688306"/>
              <a:gd name="connsiteY5" fmla="*/ 90488 h 597694"/>
              <a:gd name="connsiteX6" fmla="*/ 1612106 w 1688306"/>
              <a:gd name="connsiteY6" fmla="*/ 38100 h 597694"/>
              <a:gd name="connsiteX7" fmla="*/ 1631156 w 1688306"/>
              <a:gd name="connsiteY7" fmla="*/ 16669 h 597694"/>
              <a:gd name="connsiteX8" fmla="*/ 1640681 w 1688306"/>
              <a:gd name="connsiteY8" fmla="*/ 7144 h 597694"/>
              <a:gd name="connsiteX9" fmla="*/ 1650206 w 1688306"/>
              <a:gd name="connsiteY9" fmla="*/ 0 h 597694"/>
              <a:gd name="connsiteX10" fmla="*/ 1666875 w 1688306"/>
              <a:gd name="connsiteY10" fmla="*/ 0 h 597694"/>
              <a:gd name="connsiteX11" fmla="*/ 1681162 w 1688306"/>
              <a:gd name="connsiteY11" fmla="*/ 7144 h 597694"/>
              <a:gd name="connsiteX12" fmla="*/ 1688306 w 1688306"/>
              <a:gd name="connsiteY12" fmla="*/ 23813 h 597694"/>
              <a:gd name="connsiteX13" fmla="*/ 1688306 w 1688306"/>
              <a:gd name="connsiteY13" fmla="*/ 59532 h 597694"/>
              <a:gd name="connsiteX14" fmla="*/ 1681162 w 1688306"/>
              <a:gd name="connsiteY14" fmla="*/ 100013 h 597694"/>
              <a:gd name="connsiteX15" fmla="*/ 1647825 w 1688306"/>
              <a:gd name="connsiteY15" fmla="*/ 183357 h 597694"/>
              <a:gd name="connsiteX16" fmla="*/ 1624012 w 1688306"/>
              <a:gd name="connsiteY16" fmla="*/ 230982 h 597694"/>
              <a:gd name="connsiteX17" fmla="*/ 1554956 w 1688306"/>
              <a:gd name="connsiteY17" fmla="*/ 335757 h 597694"/>
              <a:gd name="connsiteX18" fmla="*/ 1366837 w 1688306"/>
              <a:gd name="connsiteY18" fmla="*/ 447675 h 597694"/>
              <a:gd name="connsiteX19" fmla="*/ 1143000 w 1688306"/>
              <a:gd name="connsiteY19" fmla="*/ 476250 h 597694"/>
              <a:gd name="connsiteX20" fmla="*/ 878681 w 1688306"/>
              <a:gd name="connsiteY20" fmla="*/ 516732 h 597694"/>
              <a:gd name="connsiteX21" fmla="*/ 707231 w 1688306"/>
              <a:gd name="connsiteY21" fmla="*/ 540544 h 597694"/>
              <a:gd name="connsiteX22" fmla="*/ 252412 w 1688306"/>
              <a:gd name="connsiteY22" fmla="*/ 583407 h 597694"/>
              <a:gd name="connsiteX23" fmla="*/ 95250 w 1688306"/>
              <a:gd name="connsiteY23" fmla="*/ 597694 h 597694"/>
              <a:gd name="connsiteX24" fmla="*/ 57150 w 1688306"/>
              <a:gd name="connsiteY24" fmla="*/ 578644 h 597694"/>
              <a:gd name="connsiteX25" fmla="*/ 14287 w 1688306"/>
              <a:gd name="connsiteY25" fmla="*/ 547688 h 597694"/>
              <a:gd name="connsiteX26" fmla="*/ 0 w 1688306"/>
              <a:gd name="connsiteY26" fmla="*/ 528638 h 597694"/>
              <a:gd name="connsiteX27" fmla="*/ 0 w 1688306"/>
              <a:gd name="connsiteY27" fmla="*/ 490538 h 597694"/>
              <a:gd name="connsiteX28" fmla="*/ 19050 w 1688306"/>
              <a:gd name="connsiteY28" fmla="*/ 457200 h 597694"/>
              <a:gd name="connsiteX29" fmla="*/ 71437 w 1688306"/>
              <a:gd name="connsiteY29" fmla="*/ 402432 h 597694"/>
              <a:gd name="connsiteX30" fmla="*/ 107156 w 1688306"/>
              <a:gd name="connsiteY30" fmla="*/ 376238 h 597694"/>
              <a:gd name="connsiteX31" fmla="*/ 150019 w 1688306"/>
              <a:gd name="connsiteY31" fmla="*/ 364332 h 597694"/>
              <a:gd name="connsiteX32" fmla="*/ 328612 w 1688306"/>
              <a:gd name="connsiteY32" fmla="*/ 340519 h 597694"/>
              <a:gd name="connsiteX33" fmla="*/ 583406 w 1688306"/>
              <a:gd name="connsiteY33" fmla="*/ 323850 h 59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88306" h="597694">
                <a:moveTo>
                  <a:pt x="583406" y="323850"/>
                </a:moveTo>
                <a:lnTo>
                  <a:pt x="928687" y="295275"/>
                </a:lnTo>
                <a:lnTo>
                  <a:pt x="1143000" y="247650"/>
                </a:lnTo>
                <a:lnTo>
                  <a:pt x="1362075" y="183357"/>
                </a:lnTo>
                <a:lnTo>
                  <a:pt x="1476375" y="135732"/>
                </a:lnTo>
                <a:lnTo>
                  <a:pt x="1550194" y="90488"/>
                </a:lnTo>
                <a:lnTo>
                  <a:pt x="1612106" y="38100"/>
                </a:lnTo>
                <a:lnTo>
                  <a:pt x="1631156" y="16669"/>
                </a:lnTo>
                <a:lnTo>
                  <a:pt x="1640681" y="7144"/>
                </a:lnTo>
                <a:lnTo>
                  <a:pt x="1650206" y="0"/>
                </a:lnTo>
                <a:lnTo>
                  <a:pt x="1666875" y="0"/>
                </a:lnTo>
                <a:lnTo>
                  <a:pt x="1681162" y="7144"/>
                </a:lnTo>
                <a:lnTo>
                  <a:pt x="1688306" y="23813"/>
                </a:lnTo>
                <a:lnTo>
                  <a:pt x="1688306" y="59532"/>
                </a:lnTo>
                <a:lnTo>
                  <a:pt x="1681162" y="100013"/>
                </a:lnTo>
                <a:lnTo>
                  <a:pt x="1647825" y="183357"/>
                </a:lnTo>
                <a:lnTo>
                  <a:pt x="1624012" y="230982"/>
                </a:lnTo>
                <a:lnTo>
                  <a:pt x="1554956" y="335757"/>
                </a:lnTo>
                <a:lnTo>
                  <a:pt x="1366837" y="447675"/>
                </a:lnTo>
                <a:lnTo>
                  <a:pt x="1143000" y="476250"/>
                </a:lnTo>
                <a:lnTo>
                  <a:pt x="878681" y="516732"/>
                </a:lnTo>
                <a:lnTo>
                  <a:pt x="707231" y="540544"/>
                </a:lnTo>
                <a:lnTo>
                  <a:pt x="252412" y="583407"/>
                </a:lnTo>
                <a:lnTo>
                  <a:pt x="95250" y="597694"/>
                </a:lnTo>
                <a:lnTo>
                  <a:pt x="57150" y="578644"/>
                </a:lnTo>
                <a:lnTo>
                  <a:pt x="14287" y="547688"/>
                </a:lnTo>
                <a:lnTo>
                  <a:pt x="0" y="528638"/>
                </a:lnTo>
                <a:lnTo>
                  <a:pt x="0" y="490538"/>
                </a:lnTo>
                <a:lnTo>
                  <a:pt x="19050" y="457200"/>
                </a:lnTo>
                <a:lnTo>
                  <a:pt x="71437" y="402432"/>
                </a:lnTo>
                <a:lnTo>
                  <a:pt x="107156" y="376238"/>
                </a:lnTo>
                <a:lnTo>
                  <a:pt x="150019" y="364332"/>
                </a:lnTo>
                <a:lnTo>
                  <a:pt x="328612" y="340519"/>
                </a:lnTo>
                <a:lnTo>
                  <a:pt x="583406" y="3238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7FA6157C-EDAF-4D53-AF52-1A63B0893589}"/>
              </a:ext>
            </a:extLst>
          </p:cNvPr>
          <p:cNvSpPr/>
          <p:nvPr/>
        </p:nvSpPr>
        <p:spPr>
          <a:xfrm>
            <a:off x="4721226" y="1587501"/>
            <a:ext cx="2905125" cy="1597025"/>
          </a:xfrm>
          <a:custGeom>
            <a:avLst/>
            <a:gdLst>
              <a:gd name="connsiteX0" fmla="*/ 777875 w 2905125"/>
              <a:gd name="connsiteY0" fmla="*/ 330200 h 1597025"/>
              <a:gd name="connsiteX1" fmla="*/ 463550 w 2905125"/>
              <a:gd name="connsiteY1" fmla="*/ 361950 h 1597025"/>
              <a:gd name="connsiteX2" fmla="*/ 206375 w 2905125"/>
              <a:gd name="connsiteY2" fmla="*/ 371475 h 1597025"/>
              <a:gd name="connsiteX3" fmla="*/ 155575 w 2905125"/>
              <a:gd name="connsiteY3" fmla="*/ 374650 h 1597025"/>
              <a:gd name="connsiteX4" fmla="*/ 0 w 2905125"/>
              <a:gd name="connsiteY4" fmla="*/ 190500 h 1597025"/>
              <a:gd name="connsiteX5" fmla="*/ 95250 w 2905125"/>
              <a:gd name="connsiteY5" fmla="*/ 190500 h 1597025"/>
              <a:gd name="connsiteX6" fmla="*/ 409575 w 2905125"/>
              <a:gd name="connsiteY6" fmla="*/ 190500 h 1597025"/>
              <a:gd name="connsiteX7" fmla="*/ 879475 w 2905125"/>
              <a:gd name="connsiteY7" fmla="*/ 155575 h 1597025"/>
              <a:gd name="connsiteX8" fmla="*/ 1428750 w 2905125"/>
              <a:gd name="connsiteY8" fmla="*/ 114300 h 1597025"/>
              <a:gd name="connsiteX9" fmla="*/ 1997075 w 2905125"/>
              <a:gd name="connsiteY9" fmla="*/ 76200 h 1597025"/>
              <a:gd name="connsiteX10" fmla="*/ 2286000 w 2905125"/>
              <a:gd name="connsiteY10" fmla="*/ 60325 h 1597025"/>
              <a:gd name="connsiteX11" fmla="*/ 2343150 w 2905125"/>
              <a:gd name="connsiteY11" fmla="*/ 50800 h 1597025"/>
              <a:gd name="connsiteX12" fmla="*/ 2422525 w 2905125"/>
              <a:gd name="connsiteY12" fmla="*/ 22225 h 1597025"/>
              <a:gd name="connsiteX13" fmla="*/ 2520950 w 2905125"/>
              <a:gd name="connsiteY13" fmla="*/ 0 h 1597025"/>
              <a:gd name="connsiteX14" fmla="*/ 2559050 w 2905125"/>
              <a:gd name="connsiteY14" fmla="*/ 0 h 1597025"/>
              <a:gd name="connsiteX15" fmla="*/ 2606675 w 2905125"/>
              <a:gd name="connsiteY15" fmla="*/ 19050 h 1597025"/>
              <a:gd name="connsiteX16" fmla="*/ 2762250 w 2905125"/>
              <a:gd name="connsiteY16" fmla="*/ 127000 h 1597025"/>
              <a:gd name="connsiteX17" fmla="*/ 2889250 w 2905125"/>
              <a:gd name="connsiteY17" fmla="*/ 238125 h 1597025"/>
              <a:gd name="connsiteX18" fmla="*/ 2905125 w 2905125"/>
              <a:gd name="connsiteY18" fmla="*/ 260350 h 1597025"/>
              <a:gd name="connsiteX19" fmla="*/ 2901950 w 2905125"/>
              <a:gd name="connsiteY19" fmla="*/ 273050 h 1597025"/>
              <a:gd name="connsiteX20" fmla="*/ 2889250 w 2905125"/>
              <a:gd name="connsiteY20" fmla="*/ 307975 h 1597025"/>
              <a:gd name="connsiteX21" fmla="*/ 2851150 w 2905125"/>
              <a:gd name="connsiteY21" fmla="*/ 355600 h 1597025"/>
              <a:gd name="connsiteX22" fmla="*/ 2835275 w 2905125"/>
              <a:gd name="connsiteY22" fmla="*/ 381000 h 1597025"/>
              <a:gd name="connsiteX23" fmla="*/ 2752725 w 2905125"/>
              <a:gd name="connsiteY23" fmla="*/ 733425 h 1597025"/>
              <a:gd name="connsiteX24" fmla="*/ 2641600 w 2905125"/>
              <a:gd name="connsiteY24" fmla="*/ 1181100 h 1597025"/>
              <a:gd name="connsiteX25" fmla="*/ 2597150 w 2905125"/>
              <a:gd name="connsiteY25" fmla="*/ 1374775 h 1597025"/>
              <a:gd name="connsiteX26" fmla="*/ 2574925 w 2905125"/>
              <a:gd name="connsiteY26" fmla="*/ 1479550 h 1597025"/>
              <a:gd name="connsiteX27" fmla="*/ 2555875 w 2905125"/>
              <a:gd name="connsiteY27" fmla="*/ 1543050 h 1597025"/>
              <a:gd name="connsiteX28" fmla="*/ 2540000 w 2905125"/>
              <a:gd name="connsiteY28" fmla="*/ 1568450 h 1597025"/>
              <a:gd name="connsiteX29" fmla="*/ 2514600 w 2905125"/>
              <a:gd name="connsiteY29" fmla="*/ 1587500 h 1597025"/>
              <a:gd name="connsiteX30" fmla="*/ 2486025 w 2905125"/>
              <a:gd name="connsiteY30" fmla="*/ 1597025 h 1597025"/>
              <a:gd name="connsiteX31" fmla="*/ 2441575 w 2905125"/>
              <a:gd name="connsiteY31" fmla="*/ 1597025 h 1597025"/>
              <a:gd name="connsiteX32" fmla="*/ 2406650 w 2905125"/>
              <a:gd name="connsiteY32" fmla="*/ 1587500 h 1597025"/>
              <a:gd name="connsiteX33" fmla="*/ 2378075 w 2905125"/>
              <a:gd name="connsiteY33" fmla="*/ 1562100 h 1597025"/>
              <a:gd name="connsiteX34" fmla="*/ 2336800 w 2905125"/>
              <a:gd name="connsiteY34" fmla="*/ 1498600 h 1597025"/>
              <a:gd name="connsiteX35" fmla="*/ 2378075 w 2905125"/>
              <a:gd name="connsiteY35" fmla="*/ 1308100 h 1597025"/>
              <a:gd name="connsiteX36" fmla="*/ 2460625 w 2905125"/>
              <a:gd name="connsiteY36" fmla="*/ 882650 h 1597025"/>
              <a:gd name="connsiteX37" fmla="*/ 2489200 w 2905125"/>
              <a:gd name="connsiteY37" fmla="*/ 688975 h 1597025"/>
              <a:gd name="connsiteX38" fmla="*/ 2527300 w 2905125"/>
              <a:gd name="connsiteY38" fmla="*/ 339725 h 1597025"/>
              <a:gd name="connsiteX39" fmla="*/ 2530475 w 2905125"/>
              <a:gd name="connsiteY39" fmla="*/ 276225 h 1597025"/>
              <a:gd name="connsiteX40" fmla="*/ 2524125 w 2905125"/>
              <a:gd name="connsiteY40" fmla="*/ 254000 h 1597025"/>
              <a:gd name="connsiteX41" fmla="*/ 2508250 w 2905125"/>
              <a:gd name="connsiteY41" fmla="*/ 234950 h 1597025"/>
              <a:gd name="connsiteX42" fmla="*/ 2476500 w 2905125"/>
              <a:gd name="connsiteY42" fmla="*/ 215900 h 1597025"/>
              <a:gd name="connsiteX43" fmla="*/ 2390775 w 2905125"/>
              <a:gd name="connsiteY43" fmla="*/ 206375 h 1597025"/>
              <a:gd name="connsiteX44" fmla="*/ 1768475 w 2905125"/>
              <a:gd name="connsiteY44" fmla="*/ 254000 h 1597025"/>
              <a:gd name="connsiteX45" fmla="*/ 1416050 w 2905125"/>
              <a:gd name="connsiteY45" fmla="*/ 285750 h 1597025"/>
              <a:gd name="connsiteX46" fmla="*/ 777875 w 2905125"/>
              <a:gd name="connsiteY46" fmla="*/ 330200 h 159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905125" h="1597025">
                <a:moveTo>
                  <a:pt x="777875" y="330200"/>
                </a:moveTo>
                <a:lnTo>
                  <a:pt x="463550" y="361950"/>
                </a:lnTo>
                <a:lnTo>
                  <a:pt x="206375" y="371475"/>
                </a:lnTo>
                <a:lnTo>
                  <a:pt x="155575" y="374650"/>
                </a:lnTo>
                <a:lnTo>
                  <a:pt x="0" y="190500"/>
                </a:lnTo>
                <a:lnTo>
                  <a:pt x="95250" y="190500"/>
                </a:lnTo>
                <a:lnTo>
                  <a:pt x="409575" y="190500"/>
                </a:lnTo>
                <a:lnTo>
                  <a:pt x="879475" y="155575"/>
                </a:lnTo>
                <a:lnTo>
                  <a:pt x="1428750" y="114300"/>
                </a:lnTo>
                <a:lnTo>
                  <a:pt x="1997075" y="76200"/>
                </a:lnTo>
                <a:lnTo>
                  <a:pt x="2286000" y="60325"/>
                </a:lnTo>
                <a:lnTo>
                  <a:pt x="2343150" y="50800"/>
                </a:lnTo>
                <a:lnTo>
                  <a:pt x="2422525" y="22225"/>
                </a:lnTo>
                <a:lnTo>
                  <a:pt x="2520950" y="0"/>
                </a:lnTo>
                <a:lnTo>
                  <a:pt x="2559050" y="0"/>
                </a:lnTo>
                <a:lnTo>
                  <a:pt x="2606675" y="19050"/>
                </a:lnTo>
                <a:lnTo>
                  <a:pt x="2762250" y="127000"/>
                </a:lnTo>
                <a:lnTo>
                  <a:pt x="2889250" y="238125"/>
                </a:lnTo>
                <a:lnTo>
                  <a:pt x="2905125" y="260350"/>
                </a:lnTo>
                <a:lnTo>
                  <a:pt x="2901950" y="273050"/>
                </a:lnTo>
                <a:lnTo>
                  <a:pt x="2889250" y="307975"/>
                </a:lnTo>
                <a:lnTo>
                  <a:pt x="2851150" y="355600"/>
                </a:lnTo>
                <a:lnTo>
                  <a:pt x="2835275" y="381000"/>
                </a:lnTo>
                <a:lnTo>
                  <a:pt x="2752725" y="733425"/>
                </a:lnTo>
                <a:lnTo>
                  <a:pt x="2641600" y="1181100"/>
                </a:lnTo>
                <a:lnTo>
                  <a:pt x="2597150" y="1374775"/>
                </a:lnTo>
                <a:lnTo>
                  <a:pt x="2574925" y="1479550"/>
                </a:lnTo>
                <a:lnTo>
                  <a:pt x="2555875" y="1543050"/>
                </a:lnTo>
                <a:lnTo>
                  <a:pt x="2540000" y="1568450"/>
                </a:lnTo>
                <a:lnTo>
                  <a:pt x="2514600" y="1587500"/>
                </a:lnTo>
                <a:lnTo>
                  <a:pt x="2486025" y="1597025"/>
                </a:lnTo>
                <a:lnTo>
                  <a:pt x="2441575" y="1597025"/>
                </a:lnTo>
                <a:lnTo>
                  <a:pt x="2406650" y="1587500"/>
                </a:lnTo>
                <a:lnTo>
                  <a:pt x="2378075" y="1562100"/>
                </a:lnTo>
                <a:lnTo>
                  <a:pt x="2336800" y="1498600"/>
                </a:lnTo>
                <a:lnTo>
                  <a:pt x="2378075" y="1308100"/>
                </a:lnTo>
                <a:lnTo>
                  <a:pt x="2460625" y="882650"/>
                </a:lnTo>
                <a:lnTo>
                  <a:pt x="2489200" y="688975"/>
                </a:lnTo>
                <a:lnTo>
                  <a:pt x="2527300" y="339725"/>
                </a:lnTo>
                <a:lnTo>
                  <a:pt x="2530475" y="276225"/>
                </a:lnTo>
                <a:lnTo>
                  <a:pt x="2524125" y="254000"/>
                </a:lnTo>
                <a:lnTo>
                  <a:pt x="2508250" y="234950"/>
                </a:lnTo>
                <a:lnTo>
                  <a:pt x="2476500" y="215900"/>
                </a:lnTo>
                <a:lnTo>
                  <a:pt x="2390775" y="206375"/>
                </a:lnTo>
                <a:lnTo>
                  <a:pt x="1768475" y="254000"/>
                </a:lnTo>
                <a:lnTo>
                  <a:pt x="1416050" y="285750"/>
                </a:lnTo>
                <a:lnTo>
                  <a:pt x="777875" y="3302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E5409BCF-019E-4BAC-81D5-FF374A1E3FF3}"/>
              </a:ext>
            </a:extLst>
          </p:cNvPr>
          <p:cNvSpPr/>
          <p:nvPr/>
        </p:nvSpPr>
        <p:spPr>
          <a:xfrm>
            <a:off x="4883150" y="2273301"/>
            <a:ext cx="2393950" cy="339725"/>
          </a:xfrm>
          <a:custGeom>
            <a:avLst/>
            <a:gdLst>
              <a:gd name="connsiteX0" fmla="*/ 644525 w 2393950"/>
              <a:gd name="connsiteY0" fmla="*/ 295275 h 339725"/>
              <a:gd name="connsiteX1" fmla="*/ 130175 w 2393950"/>
              <a:gd name="connsiteY1" fmla="*/ 333375 h 339725"/>
              <a:gd name="connsiteX2" fmla="*/ 82550 w 2393950"/>
              <a:gd name="connsiteY2" fmla="*/ 339725 h 339725"/>
              <a:gd name="connsiteX3" fmla="*/ 0 w 2393950"/>
              <a:gd name="connsiteY3" fmla="*/ 168275 h 339725"/>
              <a:gd name="connsiteX4" fmla="*/ 117475 w 2393950"/>
              <a:gd name="connsiteY4" fmla="*/ 174625 h 339725"/>
              <a:gd name="connsiteX5" fmla="*/ 593725 w 2393950"/>
              <a:gd name="connsiteY5" fmla="*/ 139700 h 339725"/>
              <a:gd name="connsiteX6" fmla="*/ 1203325 w 2393950"/>
              <a:gd name="connsiteY6" fmla="*/ 92075 h 339725"/>
              <a:gd name="connsiteX7" fmla="*/ 1762125 w 2393950"/>
              <a:gd name="connsiteY7" fmla="*/ 50800 h 339725"/>
              <a:gd name="connsiteX8" fmla="*/ 1955800 w 2393950"/>
              <a:gd name="connsiteY8" fmla="*/ 34925 h 339725"/>
              <a:gd name="connsiteX9" fmla="*/ 1993900 w 2393950"/>
              <a:gd name="connsiteY9" fmla="*/ 25400 h 339725"/>
              <a:gd name="connsiteX10" fmla="*/ 2057400 w 2393950"/>
              <a:gd name="connsiteY10" fmla="*/ 9525 h 339725"/>
              <a:gd name="connsiteX11" fmla="*/ 2120900 w 2393950"/>
              <a:gd name="connsiteY11" fmla="*/ 0 h 339725"/>
              <a:gd name="connsiteX12" fmla="*/ 2219325 w 2393950"/>
              <a:gd name="connsiteY12" fmla="*/ 9525 h 339725"/>
              <a:gd name="connsiteX13" fmla="*/ 2292350 w 2393950"/>
              <a:gd name="connsiteY13" fmla="*/ 25400 h 339725"/>
              <a:gd name="connsiteX14" fmla="*/ 2324100 w 2393950"/>
              <a:gd name="connsiteY14" fmla="*/ 34925 h 339725"/>
              <a:gd name="connsiteX15" fmla="*/ 2368550 w 2393950"/>
              <a:gd name="connsiteY15" fmla="*/ 44450 h 339725"/>
              <a:gd name="connsiteX16" fmla="*/ 2393950 w 2393950"/>
              <a:gd name="connsiteY16" fmla="*/ 200025 h 339725"/>
              <a:gd name="connsiteX17" fmla="*/ 2295525 w 2393950"/>
              <a:gd name="connsiteY17" fmla="*/ 200025 h 339725"/>
              <a:gd name="connsiteX18" fmla="*/ 2108200 w 2393950"/>
              <a:gd name="connsiteY18" fmla="*/ 193675 h 339725"/>
              <a:gd name="connsiteX19" fmla="*/ 1819275 w 2393950"/>
              <a:gd name="connsiteY19" fmla="*/ 209550 h 339725"/>
              <a:gd name="connsiteX20" fmla="*/ 1203325 w 2393950"/>
              <a:gd name="connsiteY20" fmla="*/ 254000 h 339725"/>
              <a:gd name="connsiteX21" fmla="*/ 644525 w 2393950"/>
              <a:gd name="connsiteY21" fmla="*/ 295275 h 33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93950" h="339725">
                <a:moveTo>
                  <a:pt x="644525" y="295275"/>
                </a:moveTo>
                <a:lnTo>
                  <a:pt x="130175" y="333375"/>
                </a:lnTo>
                <a:lnTo>
                  <a:pt x="82550" y="339725"/>
                </a:lnTo>
                <a:lnTo>
                  <a:pt x="0" y="168275"/>
                </a:lnTo>
                <a:lnTo>
                  <a:pt x="117475" y="174625"/>
                </a:lnTo>
                <a:lnTo>
                  <a:pt x="593725" y="139700"/>
                </a:lnTo>
                <a:lnTo>
                  <a:pt x="1203325" y="92075"/>
                </a:lnTo>
                <a:lnTo>
                  <a:pt x="1762125" y="50800"/>
                </a:lnTo>
                <a:lnTo>
                  <a:pt x="1955800" y="34925"/>
                </a:lnTo>
                <a:lnTo>
                  <a:pt x="1993900" y="25400"/>
                </a:lnTo>
                <a:lnTo>
                  <a:pt x="2057400" y="9525"/>
                </a:lnTo>
                <a:lnTo>
                  <a:pt x="2120900" y="0"/>
                </a:lnTo>
                <a:lnTo>
                  <a:pt x="2219325" y="9525"/>
                </a:lnTo>
                <a:lnTo>
                  <a:pt x="2292350" y="25400"/>
                </a:lnTo>
                <a:lnTo>
                  <a:pt x="2324100" y="34925"/>
                </a:lnTo>
                <a:lnTo>
                  <a:pt x="2368550" y="44450"/>
                </a:lnTo>
                <a:lnTo>
                  <a:pt x="2393950" y="200025"/>
                </a:lnTo>
                <a:lnTo>
                  <a:pt x="2295525" y="200025"/>
                </a:lnTo>
                <a:lnTo>
                  <a:pt x="2108200" y="193675"/>
                </a:lnTo>
                <a:lnTo>
                  <a:pt x="1819275" y="209550"/>
                </a:lnTo>
                <a:lnTo>
                  <a:pt x="1203325" y="254000"/>
                </a:lnTo>
                <a:lnTo>
                  <a:pt x="644525" y="2952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AA2FADEB-55AF-467C-A184-CC97731F409F}"/>
              </a:ext>
            </a:extLst>
          </p:cNvPr>
          <p:cNvSpPr/>
          <p:nvPr/>
        </p:nvSpPr>
        <p:spPr>
          <a:xfrm>
            <a:off x="4978400" y="2892425"/>
            <a:ext cx="2197100" cy="336550"/>
          </a:xfrm>
          <a:custGeom>
            <a:avLst/>
            <a:gdLst>
              <a:gd name="connsiteX0" fmla="*/ 844550 w 2197100"/>
              <a:gd name="connsiteY0" fmla="*/ 266700 h 336550"/>
              <a:gd name="connsiteX1" fmla="*/ 101600 w 2197100"/>
              <a:gd name="connsiteY1" fmla="*/ 333375 h 336550"/>
              <a:gd name="connsiteX2" fmla="*/ 63500 w 2197100"/>
              <a:gd name="connsiteY2" fmla="*/ 336550 h 336550"/>
              <a:gd name="connsiteX3" fmla="*/ 0 w 2197100"/>
              <a:gd name="connsiteY3" fmla="*/ 180975 h 336550"/>
              <a:gd name="connsiteX4" fmla="*/ 92075 w 2197100"/>
              <a:gd name="connsiteY4" fmla="*/ 180975 h 336550"/>
              <a:gd name="connsiteX5" fmla="*/ 422275 w 2197100"/>
              <a:gd name="connsiteY5" fmla="*/ 146050 h 336550"/>
              <a:gd name="connsiteX6" fmla="*/ 1174750 w 2197100"/>
              <a:gd name="connsiteY6" fmla="*/ 76200 h 336550"/>
              <a:gd name="connsiteX7" fmla="*/ 1819275 w 2197100"/>
              <a:gd name="connsiteY7" fmla="*/ 12700 h 336550"/>
              <a:gd name="connsiteX8" fmla="*/ 1943100 w 2197100"/>
              <a:gd name="connsiteY8" fmla="*/ 0 h 336550"/>
              <a:gd name="connsiteX9" fmla="*/ 1978025 w 2197100"/>
              <a:gd name="connsiteY9" fmla="*/ 0 h 336550"/>
              <a:gd name="connsiteX10" fmla="*/ 2117725 w 2197100"/>
              <a:gd name="connsiteY10" fmla="*/ 19050 h 336550"/>
              <a:gd name="connsiteX11" fmla="*/ 2162175 w 2197100"/>
              <a:gd name="connsiteY11" fmla="*/ 28575 h 336550"/>
              <a:gd name="connsiteX12" fmla="*/ 2197100 w 2197100"/>
              <a:gd name="connsiteY12" fmla="*/ 177800 h 336550"/>
              <a:gd name="connsiteX13" fmla="*/ 2073275 w 2197100"/>
              <a:gd name="connsiteY13" fmla="*/ 177800 h 336550"/>
              <a:gd name="connsiteX14" fmla="*/ 1914525 w 2197100"/>
              <a:gd name="connsiteY14" fmla="*/ 177800 h 336550"/>
              <a:gd name="connsiteX15" fmla="*/ 1711325 w 2197100"/>
              <a:gd name="connsiteY15" fmla="*/ 193675 h 336550"/>
              <a:gd name="connsiteX16" fmla="*/ 1279525 w 2197100"/>
              <a:gd name="connsiteY16" fmla="*/ 234950 h 336550"/>
              <a:gd name="connsiteX17" fmla="*/ 844550 w 2197100"/>
              <a:gd name="connsiteY17" fmla="*/ 26670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97100" h="336550">
                <a:moveTo>
                  <a:pt x="844550" y="266700"/>
                </a:moveTo>
                <a:lnTo>
                  <a:pt x="101600" y="333375"/>
                </a:lnTo>
                <a:lnTo>
                  <a:pt x="63500" y="336550"/>
                </a:lnTo>
                <a:lnTo>
                  <a:pt x="0" y="180975"/>
                </a:lnTo>
                <a:lnTo>
                  <a:pt x="92075" y="180975"/>
                </a:lnTo>
                <a:lnTo>
                  <a:pt x="422275" y="146050"/>
                </a:lnTo>
                <a:lnTo>
                  <a:pt x="1174750" y="76200"/>
                </a:lnTo>
                <a:lnTo>
                  <a:pt x="1819275" y="12700"/>
                </a:lnTo>
                <a:lnTo>
                  <a:pt x="1943100" y="0"/>
                </a:lnTo>
                <a:lnTo>
                  <a:pt x="1978025" y="0"/>
                </a:lnTo>
                <a:lnTo>
                  <a:pt x="2117725" y="19050"/>
                </a:lnTo>
                <a:lnTo>
                  <a:pt x="2162175" y="28575"/>
                </a:lnTo>
                <a:lnTo>
                  <a:pt x="2197100" y="177800"/>
                </a:lnTo>
                <a:lnTo>
                  <a:pt x="2073275" y="177800"/>
                </a:lnTo>
                <a:lnTo>
                  <a:pt x="1914525" y="177800"/>
                </a:lnTo>
                <a:lnTo>
                  <a:pt x="1711325" y="193675"/>
                </a:lnTo>
                <a:lnTo>
                  <a:pt x="1279525" y="234950"/>
                </a:lnTo>
                <a:lnTo>
                  <a:pt x="844550" y="2667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76FF6479-9DA9-4D79-AA7D-3D1CB5253DCC}"/>
              </a:ext>
            </a:extLst>
          </p:cNvPr>
          <p:cNvSpPr/>
          <p:nvPr/>
        </p:nvSpPr>
        <p:spPr>
          <a:xfrm>
            <a:off x="4779963" y="3790951"/>
            <a:ext cx="2551112" cy="396875"/>
          </a:xfrm>
          <a:custGeom>
            <a:avLst/>
            <a:gdLst>
              <a:gd name="connsiteX0" fmla="*/ 787480 w 2549936"/>
              <a:gd name="connsiteY0" fmla="*/ 346145 h 398067"/>
              <a:gd name="connsiteX1" fmla="*/ 475950 w 2549936"/>
              <a:gd name="connsiteY1" fmla="*/ 380760 h 398067"/>
              <a:gd name="connsiteX2" fmla="*/ 274032 w 2549936"/>
              <a:gd name="connsiteY2" fmla="*/ 398067 h 398067"/>
              <a:gd name="connsiteX3" fmla="*/ 149996 w 2549936"/>
              <a:gd name="connsiteY3" fmla="*/ 398067 h 398067"/>
              <a:gd name="connsiteX4" fmla="*/ 100959 w 2549936"/>
              <a:gd name="connsiteY4" fmla="*/ 386529 h 398067"/>
              <a:gd name="connsiteX5" fmla="*/ 0 w 2549936"/>
              <a:gd name="connsiteY5" fmla="*/ 302877 h 398067"/>
              <a:gd name="connsiteX6" fmla="*/ 115382 w 2549936"/>
              <a:gd name="connsiteY6" fmla="*/ 207687 h 398067"/>
              <a:gd name="connsiteX7" fmla="*/ 164419 w 2549936"/>
              <a:gd name="connsiteY7" fmla="*/ 219225 h 398067"/>
              <a:gd name="connsiteX8" fmla="*/ 297108 w 2549936"/>
              <a:gd name="connsiteY8" fmla="*/ 216341 h 398067"/>
              <a:gd name="connsiteX9" fmla="*/ 585562 w 2549936"/>
              <a:gd name="connsiteY9" fmla="*/ 196149 h 398067"/>
              <a:gd name="connsiteX10" fmla="*/ 1012475 w 2549936"/>
              <a:gd name="connsiteY10" fmla="*/ 144227 h 398067"/>
              <a:gd name="connsiteX11" fmla="*/ 1119203 w 2549936"/>
              <a:gd name="connsiteY11" fmla="*/ 132689 h 398067"/>
              <a:gd name="connsiteX12" fmla="*/ 1358620 w 2549936"/>
              <a:gd name="connsiteY12" fmla="*/ 106728 h 398067"/>
              <a:gd name="connsiteX13" fmla="*/ 1782648 w 2549936"/>
              <a:gd name="connsiteY13" fmla="*/ 77883 h 398067"/>
              <a:gd name="connsiteX14" fmla="*/ 1984566 w 2549936"/>
              <a:gd name="connsiteY14" fmla="*/ 63460 h 398067"/>
              <a:gd name="connsiteX15" fmla="*/ 2010526 w 2549936"/>
              <a:gd name="connsiteY15" fmla="*/ 60575 h 398067"/>
              <a:gd name="connsiteX16" fmla="*/ 2151869 w 2549936"/>
              <a:gd name="connsiteY16" fmla="*/ 5769 h 398067"/>
              <a:gd name="connsiteX17" fmla="*/ 2172061 w 2549936"/>
              <a:gd name="connsiteY17" fmla="*/ 0 h 398067"/>
              <a:gd name="connsiteX18" fmla="*/ 2212444 w 2549936"/>
              <a:gd name="connsiteY18" fmla="*/ 0 h 398067"/>
              <a:gd name="connsiteX19" fmla="*/ 2293212 w 2549936"/>
              <a:gd name="connsiteY19" fmla="*/ 17307 h 398067"/>
              <a:gd name="connsiteX20" fmla="*/ 2348018 w 2549936"/>
              <a:gd name="connsiteY20" fmla="*/ 37499 h 398067"/>
              <a:gd name="connsiteX21" fmla="*/ 2411478 w 2549936"/>
              <a:gd name="connsiteY21" fmla="*/ 69229 h 398067"/>
              <a:gd name="connsiteX22" fmla="*/ 2500899 w 2549936"/>
              <a:gd name="connsiteY22" fmla="*/ 121151 h 398067"/>
              <a:gd name="connsiteX23" fmla="*/ 2523975 w 2549936"/>
              <a:gd name="connsiteY23" fmla="*/ 135573 h 398067"/>
              <a:gd name="connsiteX24" fmla="*/ 2538398 w 2549936"/>
              <a:gd name="connsiteY24" fmla="*/ 158650 h 398067"/>
              <a:gd name="connsiteX25" fmla="*/ 2549936 w 2549936"/>
              <a:gd name="connsiteY25" fmla="*/ 193264 h 398067"/>
              <a:gd name="connsiteX26" fmla="*/ 2549936 w 2549936"/>
              <a:gd name="connsiteY26" fmla="*/ 216341 h 398067"/>
              <a:gd name="connsiteX27" fmla="*/ 2541282 w 2549936"/>
              <a:gd name="connsiteY27" fmla="*/ 242302 h 398067"/>
              <a:gd name="connsiteX28" fmla="*/ 2515321 w 2549936"/>
              <a:gd name="connsiteY28" fmla="*/ 262493 h 398067"/>
              <a:gd name="connsiteX29" fmla="*/ 2483591 w 2549936"/>
              <a:gd name="connsiteY29" fmla="*/ 274032 h 398067"/>
              <a:gd name="connsiteX30" fmla="*/ 2420131 w 2549936"/>
              <a:gd name="connsiteY30" fmla="*/ 282685 h 398067"/>
              <a:gd name="connsiteX31" fmla="*/ 2284558 w 2549936"/>
              <a:gd name="connsiteY31" fmla="*/ 279801 h 398067"/>
              <a:gd name="connsiteX32" fmla="*/ 2062448 w 2549936"/>
              <a:gd name="connsiteY32" fmla="*/ 268262 h 398067"/>
              <a:gd name="connsiteX33" fmla="*/ 1759571 w 2549936"/>
              <a:gd name="connsiteY33" fmla="*/ 265378 h 398067"/>
              <a:gd name="connsiteX34" fmla="*/ 1370158 w 2549936"/>
              <a:gd name="connsiteY34" fmla="*/ 282685 h 398067"/>
              <a:gd name="connsiteX35" fmla="*/ 1116318 w 2549936"/>
              <a:gd name="connsiteY35" fmla="*/ 305761 h 398067"/>
              <a:gd name="connsiteX36" fmla="*/ 787480 w 2549936"/>
              <a:gd name="connsiteY36" fmla="*/ 346145 h 39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49936" h="398067">
                <a:moveTo>
                  <a:pt x="787480" y="346145"/>
                </a:moveTo>
                <a:lnTo>
                  <a:pt x="475950" y="380760"/>
                </a:lnTo>
                <a:lnTo>
                  <a:pt x="274032" y="398067"/>
                </a:lnTo>
                <a:lnTo>
                  <a:pt x="149996" y="398067"/>
                </a:lnTo>
                <a:lnTo>
                  <a:pt x="100959" y="386529"/>
                </a:lnTo>
                <a:lnTo>
                  <a:pt x="0" y="302877"/>
                </a:lnTo>
                <a:lnTo>
                  <a:pt x="115382" y="207687"/>
                </a:lnTo>
                <a:lnTo>
                  <a:pt x="164419" y="219225"/>
                </a:lnTo>
                <a:lnTo>
                  <a:pt x="297108" y="216341"/>
                </a:lnTo>
                <a:lnTo>
                  <a:pt x="585562" y="196149"/>
                </a:lnTo>
                <a:lnTo>
                  <a:pt x="1012475" y="144227"/>
                </a:lnTo>
                <a:lnTo>
                  <a:pt x="1119203" y="132689"/>
                </a:lnTo>
                <a:lnTo>
                  <a:pt x="1358620" y="106728"/>
                </a:lnTo>
                <a:lnTo>
                  <a:pt x="1782648" y="77883"/>
                </a:lnTo>
                <a:lnTo>
                  <a:pt x="1984566" y="63460"/>
                </a:lnTo>
                <a:lnTo>
                  <a:pt x="2010526" y="60575"/>
                </a:lnTo>
                <a:lnTo>
                  <a:pt x="2151869" y="5769"/>
                </a:lnTo>
                <a:lnTo>
                  <a:pt x="2172061" y="0"/>
                </a:lnTo>
                <a:lnTo>
                  <a:pt x="2212444" y="0"/>
                </a:lnTo>
                <a:lnTo>
                  <a:pt x="2293212" y="17307"/>
                </a:lnTo>
                <a:lnTo>
                  <a:pt x="2348018" y="37499"/>
                </a:lnTo>
                <a:lnTo>
                  <a:pt x="2411478" y="69229"/>
                </a:lnTo>
                <a:lnTo>
                  <a:pt x="2500899" y="121151"/>
                </a:lnTo>
                <a:lnTo>
                  <a:pt x="2523975" y="135573"/>
                </a:lnTo>
                <a:lnTo>
                  <a:pt x="2538398" y="158650"/>
                </a:lnTo>
                <a:lnTo>
                  <a:pt x="2549936" y="193264"/>
                </a:lnTo>
                <a:lnTo>
                  <a:pt x="2549936" y="216341"/>
                </a:lnTo>
                <a:lnTo>
                  <a:pt x="2541282" y="242302"/>
                </a:lnTo>
                <a:lnTo>
                  <a:pt x="2515321" y="262493"/>
                </a:lnTo>
                <a:lnTo>
                  <a:pt x="2483591" y="274032"/>
                </a:lnTo>
                <a:lnTo>
                  <a:pt x="2420131" y="282685"/>
                </a:lnTo>
                <a:lnTo>
                  <a:pt x="2284558" y="279801"/>
                </a:lnTo>
                <a:lnTo>
                  <a:pt x="2062448" y="268262"/>
                </a:lnTo>
                <a:lnTo>
                  <a:pt x="1759571" y="265378"/>
                </a:lnTo>
                <a:lnTo>
                  <a:pt x="1370158" y="282685"/>
                </a:lnTo>
                <a:lnTo>
                  <a:pt x="1116318" y="305761"/>
                </a:lnTo>
                <a:lnTo>
                  <a:pt x="787480" y="34614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53D6EEB1-983E-408A-B28F-C1CEF4DFA60D}"/>
              </a:ext>
            </a:extLst>
          </p:cNvPr>
          <p:cNvSpPr/>
          <p:nvPr/>
        </p:nvSpPr>
        <p:spPr>
          <a:xfrm rot="16200000">
            <a:off x="4862513" y="4106863"/>
            <a:ext cx="2205038" cy="531813"/>
          </a:xfrm>
          <a:custGeom>
            <a:avLst/>
            <a:gdLst>
              <a:gd name="connsiteX0" fmla="*/ 1119187 w 2205037"/>
              <a:gd name="connsiteY0" fmla="*/ 211931 h 531018"/>
              <a:gd name="connsiteX1" fmla="*/ 1383506 w 2205037"/>
              <a:gd name="connsiteY1" fmla="*/ 204787 h 531018"/>
              <a:gd name="connsiteX2" fmla="*/ 1569244 w 2205037"/>
              <a:gd name="connsiteY2" fmla="*/ 209550 h 531018"/>
              <a:gd name="connsiteX3" fmla="*/ 1785937 w 2205037"/>
              <a:gd name="connsiteY3" fmla="*/ 209550 h 531018"/>
              <a:gd name="connsiteX4" fmla="*/ 1964531 w 2205037"/>
              <a:gd name="connsiteY4" fmla="*/ 204787 h 531018"/>
              <a:gd name="connsiteX5" fmla="*/ 2002631 w 2205037"/>
              <a:gd name="connsiteY5" fmla="*/ 195262 h 531018"/>
              <a:gd name="connsiteX6" fmla="*/ 2033587 w 2205037"/>
              <a:gd name="connsiteY6" fmla="*/ 178593 h 531018"/>
              <a:gd name="connsiteX7" fmla="*/ 2076450 w 2205037"/>
              <a:gd name="connsiteY7" fmla="*/ 138112 h 531018"/>
              <a:gd name="connsiteX8" fmla="*/ 2102644 w 2205037"/>
              <a:gd name="connsiteY8" fmla="*/ 97631 h 531018"/>
              <a:gd name="connsiteX9" fmla="*/ 2131219 w 2205037"/>
              <a:gd name="connsiteY9" fmla="*/ 40481 h 531018"/>
              <a:gd name="connsiteX10" fmla="*/ 2140744 w 2205037"/>
              <a:gd name="connsiteY10" fmla="*/ 21431 h 531018"/>
              <a:gd name="connsiteX11" fmla="*/ 2150269 w 2205037"/>
              <a:gd name="connsiteY11" fmla="*/ 9525 h 531018"/>
              <a:gd name="connsiteX12" fmla="*/ 2162175 w 2205037"/>
              <a:gd name="connsiteY12" fmla="*/ 2381 h 531018"/>
              <a:gd name="connsiteX13" fmla="*/ 2178844 w 2205037"/>
              <a:gd name="connsiteY13" fmla="*/ 0 h 531018"/>
              <a:gd name="connsiteX14" fmla="*/ 2193131 w 2205037"/>
              <a:gd name="connsiteY14" fmla="*/ 2381 h 531018"/>
              <a:gd name="connsiteX15" fmla="*/ 2200275 w 2205037"/>
              <a:gd name="connsiteY15" fmla="*/ 7143 h 531018"/>
              <a:gd name="connsiteX16" fmla="*/ 2205037 w 2205037"/>
              <a:gd name="connsiteY16" fmla="*/ 23812 h 531018"/>
              <a:gd name="connsiteX17" fmla="*/ 2188369 w 2205037"/>
              <a:gd name="connsiteY17" fmla="*/ 126206 h 531018"/>
              <a:gd name="connsiteX18" fmla="*/ 2126456 w 2205037"/>
              <a:gd name="connsiteY18" fmla="*/ 326231 h 531018"/>
              <a:gd name="connsiteX19" fmla="*/ 2062162 w 2205037"/>
              <a:gd name="connsiteY19" fmla="*/ 452437 h 531018"/>
              <a:gd name="connsiteX20" fmla="*/ 2026444 w 2205037"/>
              <a:gd name="connsiteY20" fmla="*/ 492918 h 531018"/>
              <a:gd name="connsiteX21" fmla="*/ 1997869 w 2205037"/>
              <a:gd name="connsiteY21" fmla="*/ 519112 h 531018"/>
              <a:gd name="connsiteX22" fmla="*/ 1978819 w 2205037"/>
              <a:gd name="connsiteY22" fmla="*/ 528637 h 531018"/>
              <a:gd name="connsiteX23" fmla="*/ 1959769 w 2205037"/>
              <a:gd name="connsiteY23" fmla="*/ 531018 h 531018"/>
              <a:gd name="connsiteX24" fmla="*/ 1931194 w 2205037"/>
              <a:gd name="connsiteY24" fmla="*/ 531018 h 531018"/>
              <a:gd name="connsiteX25" fmla="*/ 1876425 w 2205037"/>
              <a:gd name="connsiteY25" fmla="*/ 519112 h 531018"/>
              <a:gd name="connsiteX26" fmla="*/ 1795462 w 2205037"/>
              <a:gd name="connsiteY26" fmla="*/ 490537 h 531018"/>
              <a:gd name="connsiteX27" fmla="*/ 1766887 w 2205037"/>
              <a:gd name="connsiteY27" fmla="*/ 481012 h 531018"/>
              <a:gd name="connsiteX28" fmla="*/ 1576387 w 2205037"/>
              <a:gd name="connsiteY28" fmla="*/ 438150 h 531018"/>
              <a:gd name="connsiteX29" fmla="*/ 1383506 w 2205037"/>
              <a:gd name="connsiteY29" fmla="*/ 431006 h 531018"/>
              <a:gd name="connsiteX30" fmla="*/ 852487 w 2205037"/>
              <a:gd name="connsiteY30" fmla="*/ 438150 h 531018"/>
              <a:gd name="connsiteX31" fmla="*/ 642937 w 2205037"/>
              <a:gd name="connsiteY31" fmla="*/ 435768 h 531018"/>
              <a:gd name="connsiteX32" fmla="*/ 9525 w 2205037"/>
              <a:gd name="connsiteY32" fmla="*/ 433387 h 531018"/>
              <a:gd name="connsiteX33" fmla="*/ 0 w 2205037"/>
              <a:gd name="connsiteY33" fmla="*/ 209550 h 531018"/>
              <a:gd name="connsiteX34" fmla="*/ 681037 w 2205037"/>
              <a:gd name="connsiteY34" fmla="*/ 211931 h 531018"/>
              <a:gd name="connsiteX35" fmla="*/ 1119187 w 2205037"/>
              <a:gd name="connsiteY35" fmla="*/ 211931 h 53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205037" h="531018">
                <a:moveTo>
                  <a:pt x="1119187" y="211931"/>
                </a:moveTo>
                <a:lnTo>
                  <a:pt x="1383506" y="204787"/>
                </a:lnTo>
                <a:lnTo>
                  <a:pt x="1569244" y="209550"/>
                </a:lnTo>
                <a:lnTo>
                  <a:pt x="1785937" y="209550"/>
                </a:lnTo>
                <a:lnTo>
                  <a:pt x="1964531" y="204787"/>
                </a:lnTo>
                <a:lnTo>
                  <a:pt x="2002631" y="195262"/>
                </a:lnTo>
                <a:lnTo>
                  <a:pt x="2033587" y="178593"/>
                </a:lnTo>
                <a:lnTo>
                  <a:pt x="2076450" y="138112"/>
                </a:lnTo>
                <a:lnTo>
                  <a:pt x="2102644" y="97631"/>
                </a:lnTo>
                <a:lnTo>
                  <a:pt x="2131219" y="40481"/>
                </a:lnTo>
                <a:lnTo>
                  <a:pt x="2140744" y="21431"/>
                </a:lnTo>
                <a:lnTo>
                  <a:pt x="2150269" y="9525"/>
                </a:lnTo>
                <a:lnTo>
                  <a:pt x="2162175" y="2381"/>
                </a:lnTo>
                <a:lnTo>
                  <a:pt x="2178844" y="0"/>
                </a:lnTo>
                <a:lnTo>
                  <a:pt x="2193131" y="2381"/>
                </a:lnTo>
                <a:lnTo>
                  <a:pt x="2200275" y="7143"/>
                </a:lnTo>
                <a:lnTo>
                  <a:pt x="2205037" y="23812"/>
                </a:lnTo>
                <a:lnTo>
                  <a:pt x="2188369" y="126206"/>
                </a:lnTo>
                <a:lnTo>
                  <a:pt x="2126456" y="326231"/>
                </a:lnTo>
                <a:lnTo>
                  <a:pt x="2062162" y="452437"/>
                </a:lnTo>
                <a:lnTo>
                  <a:pt x="2026444" y="492918"/>
                </a:lnTo>
                <a:lnTo>
                  <a:pt x="1997869" y="519112"/>
                </a:lnTo>
                <a:lnTo>
                  <a:pt x="1978819" y="528637"/>
                </a:lnTo>
                <a:lnTo>
                  <a:pt x="1959769" y="531018"/>
                </a:lnTo>
                <a:lnTo>
                  <a:pt x="1931194" y="531018"/>
                </a:lnTo>
                <a:lnTo>
                  <a:pt x="1876425" y="519112"/>
                </a:lnTo>
                <a:lnTo>
                  <a:pt x="1795462" y="490537"/>
                </a:lnTo>
                <a:lnTo>
                  <a:pt x="1766887" y="481012"/>
                </a:lnTo>
                <a:lnTo>
                  <a:pt x="1576387" y="438150"/>
                </a:lnTo>
                <a:lnTo>
                  <a:pt x="1383506" y="431006"/>
                </a:lnTo>
                <a:lnTo>
                  <a:pt x="852487" y="438150"/>
                </a:lnTo>
                <a:lnTo>
                  <a:pt x="642937" y="435768"/>
                </a:lnTo>
                <a:lnTo>
                  <a:pt x="9525" y="433387"/>
                </a:lnTo>
                <a:lnTo>
                  <a:pt x="0" y="209550"/>
                </a:lnTo>
                <a:lnTo>
                  <a:pt x="681037" y="211931"/>
                </a:lnTo>
                <a:lnTo>
                  <a:pt x="1119187" y="2119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DFD29306-A43F-40C7-BCB1-7473C1F481A6}"/>
              </a:ext>
            </a:extLst>
          </p:cNvPr>
          <p:cNvSpPr/>
          <p:nvPr/>
        </p:nvSpPr>
        <p:spPr>
          <a:xfrm>
            <a:off x="4665664" y="4537076"/>
            <a:ext cx="2547937" cy="409575"/>
          </a:xfrm>
          <a:custGeom>
            <a:avLst/>
            <a:gdLst>
              <a:gd name="connsiteX0" fmla="*/ 901187 w 2547635"/>
              <a:gd name="connsiteY0" fmla="*/ 348846 h 409630"/>
              <a:gd name="connsiteX1" fmla="*/ 594625 w 2547635"/>
              <a:gd name="connsiteY1" fmla="*/ 391131 h 409630"/>
              <a:gd name="connsiteX2" fmla="*/ 507413 w 2547635"/>
              <a:gd name="connsiteY2" fmla="*/ 406987 h 409630"/>
              <a:gd name="connsiteX3" fmla="*/ 457200 w 2547635"/>
              <a:gd name="connsiteY3" fmla="*/ 409630 h 409630"/>
              <a:gd name="connsiteX4" fmla="*/ 393774 w 2547635"/>
              <a:gd name="connsiteY4" fmla="*/ 406987 h 409630"/>
              <a:gd name="connsiteX5" fmla="*/ 319776 w 2547635"/>
              <a:gd name="connsiteY5" fmla="*/ 399059 h 409630"/>
              <a:gd name="connsiteX6" fmla="*/ 266921 w 2547635"/>
              <a:gd name="connsiteY6" fmla="*/ 380559 h 409630"/>
              <a:gd name="connsiteX7" fmla="*/ 187637 w 2547635"/>
              <a:gd name="connsiteY7" fmla="*/ 332990 h 409630"/>
              <a:gd name="connsiteX8" fmla="*/ 100426 w 2547635"/>
              <a:gd name="connsiteY8" fmla="*/ 266920 h 409630"/>
              <a:gd name="connsiteX9" fmla="*/ 26428 w 2547635"/>
              <a:gd name="connsiteY9" fmla="*/ 203494 h 409630"/>
              <a:gd name="connsiteX10" fmla="*/ 7929 w 2547635"/>
              <a:gd name="connsiteY10" fmla="*/ 182351 h 409630"/>
              <a:gd name="connsiteX11" fmla="*/ 0 w 2547635"/>
              <a:gd name="connsiteY11" fmla="*/ 158566 h 409630"/>
              <a:gd name="connsiteX12" fmla="*/ 0 w 2547635"/>
              <a:gd name="connsiteY12" fmla="*/ 142710 h 409630"/>
              <a:gd name="connsiteX13" fmla="*/ 10572 w 2547635"/>
              <a:gd name="connsiteY13" fmla="*/ 129496 h 409630"/>
              <a:gd name="connsiteX14" fmla="*/ 29071 w 2547635"/>
              <a:gd name="connsiteY14" fmla="*/ 124210 h 409630"/>
              <a:gd name="connsiteX15" fmla="*/ 58142 w 2547635"/>
              <a:gd name="connsiteY15" fmla="*/ 134781 h 409630"/>
              <a:gd name="connsiteX16" fmla="*/ 158567 w 2547635"/>
              <a:gd name="connsiteY16" fmla="*/ 182351 h 409630"/>
              <a:gd name="connsiteX17" fmla="*/ 200851 w 2547635"/>
              <a:gd name="connsiteY17" fmla="*/ 198208 h 409630"/>
              <a:gd name="connsiteX18" fmla="*/ 309205 w 2547635"/>
              <a:gd name="connsiteY18" fmla="*/ 224636 h 409630"/>
              <a:gd name="connsiteX19" fmla="*/ 375274 w 2547635"/>
              <a:gd name="connsiteY19" fmla="*/ 229921 h 409630"/>
              <a:gd name="connsiteX20" fmla="*/ 695050 w 2547635"/>
              <a:gd name="connsiteY20" fmla="*/ 208779 h 409630"/>
              <a:gd name="connsiteX21" fmla="*/ 1247390 w 2547635"/>
              <a:gd name="connsiteY21" fmla="*/ 118925 h 409630"/>
              <a:gd name="connsiteX22" fmla="*/ 1482597 w 2547635"/>
              <a:gd name="connsiteY22" fmla="*/ 95140 h 409630"/>
              <a:gd name="connsiteX23" fmla="*/ 1836729 w 2547635"/>
              <a:gd name="connsiteY23" fmla="*/ 52855 h 409630"/>
              <a:gd name="connsiteX24" fmla="*/ 1897513 w 2547635"/>
              <a:gd name="connsiteY24" fmla="*/ 39642 h 409630"/>
              <a:gd name="connsiteX25" fmla="*/ 2024366 w 2547635"/>
              <a:gd name="connsiteY25" fmla="*/ 10571 h 409630"/>
              <a:gd name="connsiteX26" fmla="*/ 2101006 w 2547635"/>
              <a:gd name="connsiteY26" fmla="*/ 0 h 409630"/>
              <a:gd name="connsiteX27" fmla="*/ 2198789 w 2547635"/>
              <a:gd name="connsiteY27" fmla="*/ 7928 h 409630"/>
              <a:gd name="connsiteX28" fmla="*/ 2256930 w 2547635"/>
              <a:gd name="connsiteY28" fmla="*/ 21142 h 409630"/>
              <a:gd name="connsiteX29" fmla="*/ 2399640 w 2547635"/>
              <a:gd name="connsiteY29" fmla="*/ 79283 h 409630"/>
              <a:gd name="connsiteX30" fmla="*/ 2510636 w 2547635"/>
              <a:gd name="connsiteY30" fmla="*/ 134781 h 409630"/>
              <a:gd name="connsiteX31" fmla="*/ 2526493 w 2547635"/>
              <a:gd name="connsiteY31" fmla="*/ 145353 h 409630"/>
              <a:gd name="connsiteX32" fmla="*/ 2542350 w 2547635"/>
              <a:gd name="connsiteY32" fmla="*/ 163852 h 409630"/>
              <a:gd name="connsiteX33" fmla="*/ 2547635 w 2547635"/>
              <a:gd name="connsiteY33" fmla="*/ 190280 h 409630"/>
              <a:gd name="connsiteX34" fmla="*/ 2542350 w 2547635"/>
              <a:gd name="connsiteY34" fmla="*/ 216707 h 409630"/>
              <a:gd name="connsiteX35" fmla="*/ 2529136 w 2547635"/>
              <a:gd name="connsiteY35" fmla="*/ 237850 h 409630"/>
              <a:gd name="connsiteX36" fmla="*/ 2507994 w 2547635"/>
              <a:gd name="connsiteY36" fmla="*/ 253706 h 409630"/>
              <a:gd name="connsiteX37" fmla="*/ 2433996 w 2547635"/>
              <a:gd name="connsiteY37" fmla="*/ 272206 h 409630"/>
              <a:gd name="connsiteX38" fmla="*/ 2309785 w 2547635"/>
              <a:gd name="connsiteY38" fmla="*/ 277491 h 409630"/>
              <a:gd name="connsiteX39" fmla="*/ 2204074 w 2547635"/>
              <a:gd name="connsiteY39" fmla="*/ 261635 h 409630"/>
              <a:gd name="connsiteX40" fmla="*/ 1947725 w 2547635"/>
              <a:gd name="connsiteY40" fmla="*/ 248421 h 409630"/>
              <a:gd name="connsiteX41" fmla="*/ 1469383 w 2547635"/>
              <a:gd name="connsiteY41" fmla="*/ 277491 h 409630"/>
              <a:gd name="connsiteX42" fmla="*/ 1236819 w 2547635"/>
              <a:gd name="connsiteY42" fmla="*/ 301276 h 409630"/>
              <a:gd name="connsiteX43" fmla="*/ 901187 w 2547635"/>
              <a:gd name="connsiteY43" fmla="*/ 348846 h 40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547635" h="409630">
                <a:moveTo>
                  <a:pt x="901187" y="348846"/>
                </a:moveTo>
                <a:lnTo>
                  <a:pt x="594625" y="391131"/>
                </a:lnTo>
                <a:lnTo>
                  <a:pt x="507413" y="406987"/>
                </a:lnTo>
                <a:lnTo>
                  <a:pt x="457200" y="409630"/>
                </a:lnTo>
                <a:lnTo>
                  <a:pt x="393774" y="406987"/>
                </a:lnTo>
                <a:lnTo>
                  <a:pt x="319776" y="399059"/>
                </a:lnTo>
                <a:lnTo>
                  <a:pt x="266921" y="380559"/>
                </a:lnTo>
                <a:lnTo>
                  <a:pt x="187637" y="332990"/>
                </a:lnTo>
                <a:lnTo>
                  <a:pt x="100426" y="266920"/>
                </a:lnTo>
                <a:lnTo>
                  <a:pt x="26428" y="203494"/>
                </a:lnTo>
                <a:lnTo>
                  <a:pt x="7929" y="182351"/>
                </a:lnTo>
                <a:lnTo>
                  <a:pt x="0" y="158566"/>
                </a:lnTo>
                <a:lnTo>
                  <a:pt x="0" y="142710"/>
                </a:lnTo>
                <a:lnTo>
                  <a:pt x="10572" y="129496"/>
                </a:lnTo>
                <a:lnTo>
                  <a:pt x="29071" y="124210"/>
                </a:lnTo>
                <a:lnTo>
                  <a:pt x="58142" y="134781"/>
                </a:lnTo>
                <a:lnTo>
                  <a:pt x="158567" y="182351"/>
                </a:lnTo>
                <a:lnTo>
                  <a:pt x="200851" y="198208"/>
                </a:lnTo>
                <a:lnTo>
                  <a:pt x="309205" y="224636"/>
                </a:lnTo>
                <a:lnTo>
                  <a:pt x="375274" y="229921"/>
                </a:lnTo>
                <a:lnTo>
                  <a:pt x="695050" y="208779"/>
                </a:lnTo>
                <a:lnTo>
                  <a:pt x="1247390" y="118925"/>
                </a:lnTo>
                <a:lnTo>
                  <a:pt x="1482597" y="95140"/>
                </a:lnTo>
                <a:lnTo>
                  <a:pt x="1836729" y="52855"/>
                </a:lnTo>
                <a:lnTo>
                  <a:pt x="1897513" y="39642"/>
                </a:lnTo>
                <a:lnTo>
                  <a:pt x="2024366" y="10571"/>
                </a:lnTo>
                <a:lnTo>
                  <a:pt x="2101006" y="0"/>
                </a:lnTo>
                <a:lnTo>
                  <a:pt x="2198789" y="7928"/>
                </a:lnTo>
                <a:lnTo>
                  <a:pt x="2256930" y="21142"/>
                </a:lnTo>
                <a:lnTo>
                  <a:pt x="2399640" y="79283"/>
                </a:lnTo>
                <a:lnTo>
                  <a:pt x="2510636" y="134781"/>
                </a:lnTo>
                <a:lnTo>
                  <a:pt x="2526493" y="145353"/>
                </a:lnTo>
                <a:lnTo>
                  <a:pt x="2542350" y="163852"/>
                </a:lnTo>
                <a:lnTo>
                  <a:pt x="2547635" y="190280"/>
                </a:lnTo>
                <a:lnTo>
                  <a:pt x="2542350" y="216707"/>
                </a:lnTo>
                <a:lnTo>
                  <a:pt x="2529136" y="237850"/>
                </a:lnTo>
                <a:lnTo>
                  <a:pt x="2507994" y="253706"/>
                </a:lnTo>
                <a:lnTo>
                  <a:pt x="2433996" y="272206"/>
                </a:lnTo>
                <a:lnTo>
                  <a:pt x="2309785" y="277491"/>
                </a:lnTo>
                <a:lnTo>
                  <a:pt x="2204074" y="261635"/>
                </a:lnTo>
                <a:lnTo>
                  <a:pt x="1947725" y="248421"/>
                </a:lnTo>
                <a:lnTo>
                  <a:pt x="1469383" y="277491"/>
                </a:lnTo>
                <a:lnTo>
                  <a:pt x="1236819" y="301276"/>
                </a:lnTo>
                <a:lnTo>
                  <a:pt x="901187" y="34884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F196330B-7E0C-471A-854B-905863FFDA26}"/>
              </a:ext>
            </a:extLst>
          </p:cNvPr>
          <p:cNvSpPr/>
          <p:nvPr/>
        </p:nvSpPr>
        <p:spPr>
          <a:xfrm>
            <a:off x="3898901" y="5278439"/>
            <a:ext cx="4213225" cy="623887"/>
          </a:xfrm>
          <a:custGeom>
            <a:avLst/>
            <a:gdLst>
              <a:gd name="connsiteX0" fmla="*/ 1438772 w 4212307"/>
              <a:gd name="connsiteY0" fmla="*/ 424697 h 624045"/>
              <a:gd name="connsiteX1" fmla="*/ 1183086 w 4212307"/>
              <a:gd name="connsiteY1" fmla="*/ 468034 h 624045"/>
              <a:gd name="connsiteX2" fmla="*/ 823393 w 4212307"/>
              <a:gd name="connsiteY2" fmla="*/ 537372 h 624045"/>
              <a:gd name="connsiteX3" fmla="*/ 507037 w 4212307"/>
              <a:gd name="connsiteY3" fmla="*/ 615378 h 624045"/>
              <a:gd name="connsiteX4" fmla="*/ 463700 w 4212307"/>
              <a:gd name="connsiteY4" fmla="*/ 624045 h 624045"/>
              <a:gd name="connsiteX5" fmla="*/ 442032 w 4212307"/>
              <a:gd name="connsiteY5" fmla="*/ 624045 h 624045"/>
              <a:gd name="connsiteX6" fmla="*/ 346692 w 4212307"/>
              <a:gd name="connsiteY6" fmla="*/ 585042 h 624045"/>
              <a:gd name="connsiteX7" fmla="*/ 255685 w 4212307"/>
              <a:gd name="connsiteY7" fmla="*/ 528705 h 624045"/>
              <a:gd name="connsiteX8" fmla="*/ 147344 w 4212307"/>
              <a:gd name="connsiteY8" fmla="*/ 442032 h 624045"/>
              <a:gd name="connsiteX9" fmla="*/ 78006 w 4212307"/>
              <a:gd name="connsiteY9" fmla="*/ 381361 h 624045"/>
              <a:gd name="connsiteX10" fmla="*/ 43336 w 4212307"/>
              <a:gd name="connsiteY10" fmla="*/ 333691 h 624045"/>
              <a:gd name="connsiteX11" fmla="*/ 13001 w 4212307"/>
              <a:gd name="connsiteY11" fmla="*/ 277353 h 624045"/>
              <a:gd name="connsiteX12" fmla="*/ 0 w 4212307"/>
              <a:gd name="connsiteY12" fmla="*/ 238351 h 624045"/>
              <a:gd name="connsiteX13" fmla="*/ 0 w 4212307"/>
              <a:gd name="connsiteY13" fmla="*/ 216682 h 624045"/>
              <a:gd name="connsiteX14" fmla="*/ 13001 w 4212307"/>
              <a:gd name="connsiteY14" fmla="*/ 203681 h 624045"/>
              <a:gd name="connsiteX15" fmla="*/ 26002 w 4212307"/>
              <a:gd name="connsiteY15" fmla="*/ 203681 h 624045"/>
              <a:gd name="connsiteX16" fmla="*/ 60671 w 4212307"/>
              <a:gd name="connsiteY16" fmla="*/ 225350 h 624045"/>
              <a:gd name="connsiteX17" fmla="*/ 125676 w 4212307"/>
              <a:gd name="connsiteY17" fmla="*/ 260019 h 624045"/>
              <a:gd name="connsiteX18" fmla="*/ 203681 w 4212307"/>
              <a:gd name="connsiteY18" fmla="*/ 294688 h 624045"/>
              <a:gd name="connsiteX19" fmla="*/ 273020 w 4212307"/>
              <a:gd name="connsiteY19" fmla="*/ 316356 h 624045"/>
              <a:gd name="connsiteX20" fmla="*/ 372694 w 4212307"/>
              <a:gd name="connsiteY20" fmla="*/ 325024 h 624045"/>
              <a:gd name="connsiteX21" fmla="*/ 611044 w 4212307"/>
              <a:gd name="connsiteY21" fmla="*/ 316356 h 624045"/>
              <a:gd name="connsiteX22" fmla="*/ 1243757 w 4212307"/>
              <a:gd name="connsiteY22" fmla="*/ 242684 h 624045"/>
              <a:gd name="connsiteX23" fmla="*/ 2002146 w 4212307"/>
              <a:gd name="connsiteY23" fmla="*/ 160345 h 624045"/>
              <a:gd name="connsiteX24" fmla="*/ 2244830 w 4212307"/>
              <a:gd name="connsiteY24" fmla="*/ 134343 h 624045"/>
              <a:gd name="connsiteX25" fmla="*/ 2912212 w 4212307"/>
              <a:gd name="connsiteY25" fmla="*/ 86673 h 624045"/>
              <a:gd name="connsiteX26" fmla="*/ 3432250 w 4212307"/>
              <a:gd name="connsiteY26" fmla="*/ 47670 h 624045"/>
              <a:gd name="connsiteX27" fmla="*/ 3536258 w 4212307"/>
              <a:gd name="connsiteY27" fmla="*/ 39003 h 624045"/>
              <a:gd name="connsiteX28" fmla="*/ 3601263 w 4212307"/>
              <a:gd name="connsiteY28" fmla="*/ 13001 h 624045"/>
              <a:gd name="connsiteX29" fmla="*/ 3670601 w 4212307"/>
              <a:gd name="connsiteY29" fmla="*/ 0 h 624045"/>
              <a:gd name="connsiteX30" fmla="*/ 3787609 w 4212307"/>
              <a:gd name="connsiteY30" fmla="*/ 21668 h 624045"/>
              <a:gd name="connsiteX31" fmla="*/ 3878616 w 4212307"/>
              <a:gd name="connsiteY31" fmla="*/ 56337 h 624045"/>
              <a:gd name="connsiteX32" fmla="*/ 4108299 w 4212307"/>
              <a:gd name="connsiteY32" fmla="*/ 173346 h 624045"/>
              <a:gd name="connsiteX33" fmla="*/ 4168971 w 4212307"/>
              <a:gd name="connsiteY33" fmla="*/ 216682 h 624045"/>
              <a:gd name="connsiteX34" fmla="*/ 4194972 w 4212307"/>
              <a:gd name="connsiteY34" fmla="*/ 247018 h 624045"/>
              <a:gd name="connsiteX35" fmla="*/ 4212307 w 4212307"/>
              <a:gd name="connsiteY35" fmla="*/ 286021 h 624045"/>
              <a:gd name="connsiteX36" fmla="*/ 4212307 w 4212307"/>
              <a:gd name="connsiteY36" fmla="*/ 316356 h 624045"/>
              <a:gd name="connsiteX37" fmla="*/ 4194972 w 4212307"/>
              <a:gd name="connsiteY37" fmla="*/ 346692 h 624045"/>
              <a:gd name="connsiteX38" fmla="*/ 4155970 w 4212307"/>
              <a:gd name="connsiteY38" fmla="*/ 372694 h 624045"/>
              <a:gd name="connsiteX39" fmla="*/ 4099632 w 4212307"/>
              <a:gd name="connsiteY39" fmla="*/ 381361 h 624045"/>
              <a:gd name="connsiteX40" fmla="*/ 4038961 w 4212307"/>
              <a:gd name="connsiteY40" fmla="*/ 381361 h 624045"/>
              <a:gd name="connsiteX41" fmla="*/ 3848281 w 4212307"/>
              <a:gd name="connsiteY41" fmla="*/ 351025 h 624045"/>
              <a:gd name="connsiteX42" fmla="*/ 3518923 w 4212307"/>
              <a:gd name="connsiteY42" fmla="*/ 316356 h 624045"/>
              <a:gd name="connsiteX43" fmla="*/ 3068224 w 4212307"/>
              <a:gd name="connsiteY43" fmla="*/ 312023 h 624045"/>
              <a:gd name="connsiteX44" fmla="*/ 2331503 w 4212307"/>
              <a:gd name="connsiteY44" fmla="*/ 333691 h 624045"/>
              <a:gd name="connsiteX45" fmla="*/ 1958809 w 4212307"/>
              <a:gd name="connsiteY45" fmla="*/ 364026 h 624045"/>
              <a:gd name="connsiteX46" fmla="*/ 1438772 w 4212307"/>
              <a:gd name="connsiteY46" fmla="*/ 424697 h 624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212307" h="624045">
                <a:moveTo>
                  <a:pt x="1438772" y="424697"/>
                </a:moveTo>
                <a:lnTo>
                  <a:pt x="1183086" y="468034"/>
                </a:lnTo>
                <a:lnTo>
                  <a:pt x="823393" y="537372"/>
                </a:lnTo>
                <a:lnTo>
                  <a:pt x="507037" y="615378"/>
                </a:lnTo>
                <a:lnTo>
                  <a:pt x="463700" y="624045"/>
                </a:lnTo>
                <a:lnTo>
                  <a:pt x="442032" y="624045"/>
                </a:lnTo>
                <a:lnTo>
                  <a:pt x="346692" y="585042"/>
                </a:lnTo>
                <a:lnTo>
                  <a:pt x="255685" y="528705"/>
                </a:lnTo>
                <a:lnTo>
                  <a:pt x="147344" y="442032"/>
                </a:lnTo>
                <a:lnTo>
                  <a:pt x="78006" y="381361"/>
                </a:lnTo>
                <a:lnTo>
                  <a:pt x="43336" y="333691"/>
                </a:lnTo>
                <a:lnTo>
                  <a:pt x="13001" y="277353"/>
                </a:lnTo>
                <a:lnTo>
                  <a:pt x="0" y="238351"/>
                </a:lnTo>
                <a:lnTo>
                  <a:pt x="0" y="216682"/>
                </a:lnTo>
                <a:lnTo>
                  <a:pt x="13001" y="203681"/>
                </a:lnTo>
                <a:lnTo>
                  <a:pt x="26002" y="203681"/>
                </a:lnTo>
                <a:lnTo>
                  <a:pt x="60671" y="225350"/>
                </a:lnTo>
                <a:lnTo>
                  <a:pt x="125676" y="260019"/>
                </a:lnTo>
                <a:lnTo>
                  <a:pt x="203681" y="294688"/>
                </a:lnTo>
                <a:lnTo>
                  <a:pt x="273020" y="316356"/>
                </a:lnTo>
                <a:lnTo>
                  <a:pt x="372694" y="325024"/>
                </a:lnTo>
                <a:lnTo>
                  <a:pt x="611044" y="316356"/>
                </a:lnTo>
                <a:lnTo>
                  <a:pt x="1243757" y="242684"/>
                </a:lnTo>
                <a:lnTo>
                  <a:pt x="2002146" y="160345"/>
                </a:lnTo>
                <a:lnTo>
                  <a:pt x="2244830" y="134343"/>
                </a:lnTo>
                <a:lnTo>
                  <a:pt x="2912212" y="86673"/>
                </a:lnTo>
                <a:lnTo>
                  <a:pt x="3432250" y="47670"/>
                </a:lnTo>
                <a:lnTo>
                  <a:pt x="3536258" y="39003"/>
                </a:lnTo>
                <a:lnTo>
                  <a:pt x="3601263" y="13001"/>
                </a:lnTo>
                <a:lnTo>
                  <a:pt x="3670601" y="0"/>
                </a:lnTo>
                <a:lnTo>
                  <a:pt x="3787609" y="21668"/>
                </a:lnTo>
                <a:lnTo>
                  <a:pt x="3878616" y="56337"/>
                </a:lnTo>
                <a:lnTo>
                  <a:pt x="4108299" y="173346"/>
                </a:lnTo>
                <a:lnTo>
                  <a:pt x="4168971" y="216682"/>
                </a:lnTo>
                <a:lnTo>
                  <a:pt x="4194972" y="247018"/>
                </a:lnTo>
                <a:lnTo>
                  <a:pt x="4212307" y="286021"/>
                </a:lnTo>
                <a:lnTo>
                  <a:pt x="4212307" y="316356"/>
                </a:lnTo>
                <a:lnTo>
                  <a:pt x="4194972" y="346692"/>
                </a:lnTo>
                <a:lnTo>
                  <a:pt x="4155970" y="372694"/>
                </a:lnTo>
                <a:lnTo>
                  <a:pt x="4099632" y="381361"/>
                </a:lnTo>
                <a:lnTo>
                  <a:pt x="4038961" y="381361"/>
                </a:lnTo>
                <a:lnTo>
                  <a:pt x="3848281" y="351025"/>
                </a:lnTo>
                <a:lnTo>
                  <a:pt x="3518923" y="316356"/>
                </a:lnTo>
                <a:lnTo>
                  <a:pt x="3068224" y="312023"/>
                </a:lnTo>
                <a:lnTo>
                  <a:pt x="2331503" y="333691"/>
                </a:lnTo>
                <a:lnTo>
                  <a:pt x="1958809" y="364026"/>
                </a:lnTo>
                <a:lnTo>
                  <a:pt x="1438772" y="42469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6C8A9AE-AAB0-4D2B-BDA4-AF79F6E38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35" y="1585984"/>
            <a:ext cx="4212701" cy="431634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EB49A37-09AF-4159-AFC5-EA9899C56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6120" y="1631949"/>
            <a:ext cx="4218798" cy="4322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13" grpId="0" animBg="1"/>
      <p:bldP spid="7" grpId="0" animBg="1"/>
      <p:bldP spid="8" grpId="0" animBg="1"/>
      <p:bldP spid="10" grpId="0" animBg="1"/>
      <p:bldP spid="20" grpId="0" animBg="1"/>
      <p:bldP spid="11" grpId="0" animBg="1"/>
      <p:bldP spid="12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960B0A1-BD18-466C-BDE1-3A2A8F40B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649" y="1270829"/>
            <a:ext cx="4212701" cy="43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5668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おくりがなに 気を つけよう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通</a:t>
            </a:r>
            <a:endParaRPr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460873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A9610403-EE5E-43A5-B94E-E000D37CBEA5}"/>
              </a:ext>
            </a:extLst>
          </p:cNvPr>
          <p:cNvSpPr/>
          <p:nvPr/>
        </p:nvSpPr>
        <p:spPr>
          <a:xfrm>
            <a:off x="4011613" y="1824039"/>
            <a:ext cx="819150" cy="511175"/>
          </a:xfrm>
          <a:custGeom>
            <a:avLst/>
            <a:gdLst>
              <a:gd name="connsiteX0" fmla="*/ 209550 w 819150"/>
              <a:gd name="connsiteY0" fmla="*/ 209550 h 511968"/>
              <a:gd name="connsiteX1" fmla="*/ 138113 w 819150"/>
              <a:gd name="connsiteY1" fmla="*/ 154781 h 511968"/>
              <a:gd name="connsiteX2" fmla="*/ 69057 w 819150"/>
              <a:gd name="connsiteY2" fmla="*/ 100012 h 511968"/>
              <a:gd name="connsiteX3" fmla="*/ 11907 w 819150"/>
              <a:gd name="connsiteY3" fmla="*/ 54768 h 511968"/>
              <a:gd name="connsiteX4" fmla="*/ 0 w 819150"/>
              <a:gd name="connsiteY4" fmla="*/ 33337 h 511968"/>
              <a:gd name="connsiteX5" fmla="*/ 2382 w 819150"/>
              <a:gd name="connsiteY5" fmla="*/ 16668 h 511968"/>
              <a:gd name="connsiteX6" fmla="*/ 16669 w 819150"/>
              <a:gd name="connsiteY6" fmla="*/ 4762 h 511968"/>
              <a:gd name="connsiteX7" fmla="*/ 47625 w 819150"/>
              <a:gd name="connsiteY7" fmla="*/ 0 h 511968"/>
              <a:gd name="connsiteX8" fmla="*/ 83344 w 819150"/>
              <a:gd name="connsiteY8" fmla="*/ 11906 h 511968"/>
              <a:gd name="connsiteX9" fmla="*/ 140494 w 819150"/>
              <a:gd name="connsiteY9" fmla="*/ 28575 h 511968"/>
              <a:gd name="connsiteX10" fmla="*/ 183357 w 819150"/>
              <a:gd name="connsiteY10" fmla="*/ 33337 h 511968"/>
              <a:gd name="connsiteX11" fmla="*/ 228600 w 819150"/>
              <a:gd name="connsiteY11" fmla="*/ 38100 h 511968"/>
              <a:gd name="connsiteX12" fmla="*/ 269082 w 819150"/>
              <a:gd name="connsiteY12" fmla="*/ 40481 h 511968"/>
              <a:gd name="connsiteX13" fmla="*/ 314325 w 819150"/>
              <a:gd name="connsiteY13" fmla="*/ 40481 h 511968"/>
              <a:gd name="connsiteX14" fmla="*/ 354807 w 819150"/>
              <a:gd name="connsiteY14" fmla="*/ 40481 h 511968"/>
              <a:gd name="connsiteX15" fmla="*/ 402432 w 819150"/>
              <a:gd name="connsiteY15" fmla="*/ 40481 h 511968"/>
              <a:gd name="connsiteX16" fmla="*/ 428625 w 819150"/>
              <a:gd name="connsiteY16" fmla="*/ 45243 h 511968"/>
              <a:gd name="connsiteX17" fmla="*/ 464344 w 819150"/>
              <a:gd name="connsiteY17" fmla="*/ 64293 h 511968"/>
              <a:gd name="connsiteX18" fmla="*/ 538163 w 819150"/>
              <a:gd name="connsiteY18" fmla="*/ 107156 h 511968"/>
              <a:gd name="connsiteX19" fmla="*/ 621507 w 819150"/>
              <a:gd name="connsiteY19" fmla="*/ 169068 h 511968"/>
              <a:gd name="connsiteX20" fmla="*/ 721519 w 819150"/>
              <a:gd name="connsiteY20" fmla="*/ 252412 h 511968"/>
              <a:gd name="connsiteX21" fmla="*/ 781050 w 819150"/>
              <a:gd name="connsiteY21" fmla="*/ 311943 h 511968"/>
              <a:gd name="connsiteX22" fmla="*/ 795338 w 819150"/>
              <a:gd name="connsiteY22" fmla="*/ 333375 h 511968"/>
              <a:gd name="connsiteX23" fmla="*/ 807244 w 819150"/>
              <a:gd name="connsiteY23" fmla="*/ 366712 h 511968"/>
              <a:gd name="connsiteX24" fmla="*/ 819150 w 819150"/>
              <a:gd name="connsiteY24" fmla="*/ 416718 h 511968"/>
              <a:gd name="connsiteX25" fmla="*/ 819150 w 819150"/>
              <a:gd name="connsiteY25" fmla="*/ 454818 h 511968"/>
              <a:gd name="connsiteX26" fmla="*/ 809625 w 819150"/>
              <a:gd name="connsiteY26" fmla="*/ 485775 h 511968"/>
              <a:gd name="connsiteX27" fmla="*/ 790575 w 819150"/>
              <a:gd name="connsiteY27" fmla="*/ 504825 h 511968"/>
              <a:gd name="connsiteX28" fmla="*/ 762000 w 819150"/>
              <a:gd name="connsiteY28" fmla="*/ 511968 h 511968"/>
              <a:gd name="connsiteX29" fmla="*/ 709613 w 819150"/>
              <a:gd name="connsiteY29" fmla="*/ 509587 h 511968"/>
              <a:gd name="connsiteX30" fmla="*/ 666750 w 819150"/>
              <a:gd name="connsiteY30" fmla="*/ 500062 h 511968"/>
              <a:gd name="connsiteX31" fmla="*/ 604838 w 819150"/>
              <a:gd name="connsiteY31" fmla="*/ 469106 h 511968"/>
              <a:gd name="connsiteX32" fmla="*/ 507207 w 819150"/>
              <a:gd name="connsiteY32" fmla="*/ 411956 h 511968"/>
              <a:gd name="connsiteX33" fmla="*/ 397669 w 819150"/>
              <a:gd name="connsiteY33" fmla="*/ 340518 h 511968"/>
              <a:gd name="connsiteX34" fmla="*/ 280988 w 819150"/>
              <a:gd name="connsiteY34" fmla="*/ 259556 h 511968"/>
              <a:gd name="connsiteX35" fmla="*/ 209550 w 819150"/>
              <a:gd name="connsiteY35" fmla="*/ 209550 h 51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19150" h="511968">
                <a:moveTo>
                  <a:pt x="209550" y="209550"/>
                </a:moveTo>
                <a:lnTo>
                  <a:pt x="138113" y="154781"/>
                </a:lnTo>
                <a:lnTo>
                  <a:pt x="69057" y="100012"/>
                </a:lnTo>
                <a:lnTo>
                  <a:pt x="11907" y="54768"/>
                </a:lnTo>
                <a:lnTo>
                  <a:pt x="0" y="33337"/>
                </a:lnTo>
                <a:lnTo>
                  <a:pt x="2382" y="16668"/>
                </a:lnTo>
                <a:lnTo>
                  <a:pt x="16669" y="4762"/>
                </a:lnTo>
                <a:lnTo>
                  <a:pt x="47625" y="0"/>
                </a:lnTo>
                <a:lnTo>
                  <a:pt x="83344" y="11906"/>
                </a:lnTo>
                <a:lnTo>
                  <a:pt x="140494" y="28575"/>
                </a:lnTo>
                <a:lnTo>
                  <a:pt x="183357" y="33337"/>
                </a:lnTo>
                <a:lnTo>
                  <a:pt x="228600" y="38100"/>
                </a:lnTo>
                <a:lnTo>
                  <a:pt x="269082" y="40481"/>
                </a:lnTo>
                <a:lnTo>
                  <a:pt x="314325" y="40481"/>
                </a:lnTo>
                <a:lnTo>
                  <a:pt x="354807" y="40481"/>
                </a:lnTo>
                <a:lnTo>
                  <a:pt x="402432" y="40481"/>
                </a:lnTo>
                <a:lnTo>
                  <a:pt x="428625" y="45243"/>
                </a:lnTo>
                <a:lnTo>
                  <a:pt x="464344" y="64293"/>
                </a:lnTo>
                <a:lnTo>
                  <a:pt x="538163" y="107156"/>
                </a:lnTo>
                <a:lnTo>
                  <a:pt x="621507" y="169068"/>
                </a:lnTo>
                <a:lnTo>
                  <a:pt x="721519" y="252412"/>
                </a:lnTo>
                <a:lnTo>
                  <a:pt x="781050" y="311943"/>
                </a:lnTo>
                <a:lnTo>
                  <a:pt x="795338" y="333375"/>
                </a:lnTo>
                <a:lnTo>
                  <a:pt x="807244" y="366712"/>
                </a:lnTo>
                <a:lnTo>
                  <a:pt x="819150" y="416718"/>
                </a:lnTo>
                <a:lnTo>
                  <a:pt x="819150" y="454818"/>
                </a:lnTo>
                <a:lnTo>
                  <a:pt x="809625" y="485775"/>
                </a:lnTo>
                <a:lnTo>
                  <a:pt x="790575" y="504825"/>
                </a:lnTo>
                <a:lnTo>
                  <a:pt x="762000" y="511968"/>
                </a:lnTo>
                <a:lnTo>
                  <a:pt x="709613" y="509587"/>
                </a:lnTo>
                <a:lnTo>
                  <a:pt x="666750" y="500062"/>
                </a:lnTo>
                <a:lnTo>
                  <a:pt x="604838" y="469106"/>
                </a:lnTo>
                <a:lnTo>
                  <a:pt x="507207" y="411956"/>
                </a:lnTo>
                <a:lnTo>
                  <a:pt x="397669" y="340518"/>
                </a:lnTo>
                <a:lnTo>
                  <a:pt x="280988" y="259556"/>
                </a:lnTo>
                <a:lnTo>
                  <a:pt x="209550" y="2095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5B304271-3816-4916-9C86-EE0979C3AEDA}"/>
              </a:ext>
            </a:extLst>
          </p:cNvPr>
          <p:cNvSpPr/>
          <p:nvPr/>
        </p:nvSpPr>
        <p:spPr>
          <a:xfrm>
            <a:off x="3770313" y="3143250"/>
            <a:ext cx="1276350" cy="1487488"/>
          </a:xfrm>
          <a:custGeom>
            <a:avLst/>
            <a:gdLst>
              <a:gd name="connsiteX0" fmla="*/ 492919 w 1276350"/>
              <a:gd name="connsiteY0" fmla="*/ 459581 h 1488281"/>
              <a:gd name="connsiteX1" fmla="*/ 673894 w 1276350"/>
              <a:gd name="connsiteY1" fmla="*/ 345281 h 1488281"/>
              <a:gd name="connsiteX2" fmla="*/ 797719 w 1276350"/>
              <a:gd name="connsiteY2" fmla="*/ 266700 h 1488281"/>
              <a:gd name="connsiteX3" fmla="*/ 835819 w 1276350"/>
              <a:gd name="connsiteY3" fmla="*/ 240506 h 1488281"/>
              <a:gd name="connsiteX4" fmla="*/ 850106 w 1276350"/>
              <a:gd name="connsiteY4" fmla="*/ 233363 h 1488281"/>
              <a:gd name="connsiteX5" fmla="*/ 857250 w 1276350"/>
              <a:gd name="connsiteY5" fmla="*/ 238125 h 1488281"/>
              <a:gd name="connsiteX6" fmla="*/ 854869 w 1276350"/>
              <a:gd name="connsiteY6" fmla="*/ 261938 h 1488281"/>
              <a:gd name="connsiteX7" fmla="*/ 800100 w 1276350"/>
              <a:gd name="connsiteY7" fmla="*/ 416719 h 1488281"/>
              <a:gd name="connsiteX8" fmla="*/ 692944 w 1276350"/>
              <a:gd name="connsiteY8" fmla="*/ 695325 h 1488281"/>
              <a:gd name="connsiteX9" fmla="*/ 642937 w 1276350"/>
              <a:gd name="connsiteY9" fmla="*/ 826294 h 1488281"/>
              <a:gd name="connsiteX10" fmla="*/ 635794 w 1276350"/>
              <a:gd name="connsiteY10" fmla="*/ 869156 h 1488281"/>
              <a:gd name="connsiteX11" fmla="*/ 635794 w 1276350"/>
              <a:gd name="connsiteY11" fmla="*/ 919163 h 1488281"/>
              <a:gd name="connsiteX12" fmla="*/ 640556 w 1276350"/>
              <a:gd name="connsiteY12" fmla="*/ 945356 h 1488281"/>
              <a:gd name="connsiteX13" fmla="*/ 650081 w 1276350"/>
              <a:gd name="connsiteY13" fmla="*/ 964406 h 1488281"/>
              <a:gd name="connsiteX14" fmla="*/ 678656 w 1276350"/>
              <a:gd name="connsiteY14" fmla="*/ 988219 h 1488281"/>
              <a:gd name="connsiteX15" fmla="*/ 828675 w 1276350"/>
              <a:gd name="connsiteY15" fmla="*/ 1147763 h 1488281"/>
              <a:gd name="connsiteX16" fmla="*/ 942975 w 1276350"/>
              <a:gd name="connsiteY16" fmla="*/ 1276350 h 1488281"/>
              <a:gd name="connsiteX17" fmla="*/ 1231106 w 1276350"/>
              <a:gd name="connsiteY17" fmla="*/ 1488281 h 1488281"/>
              <a:gd name="connsiteX18" fmla="*/ 1262062 w 1276350"/>
              <a:gd name="connsiteY18" fmla="*/ 1462088 h 1488281"/>
              <a:gd name="connsiteX19" fmla="*/ 1273969 w 1276350"/>
              <a:gd name="connsiteY19" fmla="*/ 1438275 h 1488281"/>
              <a:gd name="connsiteX20" fmla="*/ 1276350 w 1276350"/>
              <a:gd name="connsiteY20" fmla="*/ 1423988 h 1488281"/>
              <a:gd name="connsiteX21" fmla="*/ 1271587 w 1276350"/>
              <a:gd name="connsiteY21" fmla="*/ 1393031 h 1488281"/>
              <a:gd name="connsiteX22" fmla="*/ 1257300 w 1276350"/>
              <a:gd name="connsiteY22" fmla="*/ 1369219 h 1488281"/>
              <a:gd name="connsiteX23" fmla="*/ 1209675 w 1276350"/>
              <a:gd name="connsiteY23" fmla="*/ 1312069 h 1488281"/>
              <a:gd name="connsiteX24" fmla="*/ 1138237 w 1276350"/>
              <a:gd name="connsiteY24" fmla="*/ 1228725 h 1488281"/>
              <a:gd name="connsiteX25" fmla="*/ 1059656 w 1276350"/>
              <a:gd name="connsiteY25" fmla="*/ 1145381 h 1488281"/>
              <a:gd name="connsiteX26" fmla="*/ 952500 w 1276350"/>
              <a:gd name="connsiteY26" fmla="*/ 1057275 h 1488281"/>
              <a:gd name="connsiteX27" fmla="*/ 866775 w 1276350"/>
              <a:gd name="connsiteY27" fmla="*/ 988219 h 1488281"/>
              <a:gd name="connsiteX28" fmla="*/ 783431 w 1276350"/>
              <a:gd name="connsiteY28" fmla="*/ 933450 h 1488281"/>
              <a:gd name="connsiteX29" fmla="*/ 731044 w 1276350"/>
              <a:gd name="connsiteY29" fmla="*/ 902494 h 1488281"/>
              <a:gd name="connsiteX30" fmla="*/ 716756 w 1276350"/>
              <a:gd name="connsiteY30" fmla="*/ 890588 h 1488281"/>
              <a:gd name="connsiteX31" fmla="*/ 721519 w 1276350"/>
              <a:gd name="connsiteY31" fmla="*/ 876300 h 1488281"/>
              <a:gd name="connsiteX32" fmla="*/ 778669 w 1276350"/>
              <a:gd name="connsiteY32" fmla="*/ 788194 h 1488281"/>
              <a:gd name="connsiteX33" fmla="*/ 900112 w 1276350"/>
              <a:gd name="connsiteY33" fmla="*/ 600075 h 1488281"/>
              <a:gd name="connsiteX34" fmla="*/ 990600 w 1276350"/>
              <a:gd name="connsiteY34" fmla="*/ 469106 h 1488281"/>
              <a:gd name="connsiteX35" fmla="*/ 1054894 w 1276350"/>
              <a:gd name="connsiteY35" fmla="*/ 371475 h 1488281"/>
              <a:gd name="connsiteX36" fmla="*/ 1090612 w 1276350"/>
              <a:gd name="connsiteY36" fmla="*/ 323850 h 1488281"/>
              <a:gd name="connsiteX37" fmla="*/ 1128712 w 1276350"/>
              <a:gd name="connsiteY37" fmla="*/ 285750 h 1488281"/>
              <a:gd name="connsiteX38" fmla="*/ 1176337 w 1276350"/>
              <a:gd name="connsiteY38" fmla="*/ 242888 h 1488281"/>
              <a:gd name="connsiteX39" fmla="*/ 1219200 w 1276350"/>
              <a:gd name="connsiteY39" fmla="*/ 207169 h 1488281"/>
              <a:gd name="connsiteX40" fmla="*/ 1235869 w 1276350"/>
              <a:gd name="connsiteY40" fmla="*/ 192881 h 1488281"/>
              <a:gd name="connsiteX41" fmla="*/ 1235869 w 1276350"/>
              <a:gd name="connsiteY41" fmla="*/ 180975 h 1488281"/>
              <a:gd name="connsiteX42" fmla="*/ 1228725 w 1276350"/>
              <a:gd name="connsiteY42" fmla="*/ 159544 h 1488281"/>
              <a:gd name="connsiteX43" fmla="*/ 1193006 w 1276350"/>
              <a:gd name="connsiteY43" fmla="*/ 119063 h 1488281"/>
              <a:gd name="connsiteX44" fmla="*/ 1114425 w 1276350"/>
              <a:gd name="connsiteY44" fmla="*/ 64294 h 1488281"/>
              <a:gd name="connsiteX45" fmla="*/ 1014412 w 1276350"/>
              <a:gd name="connsiteY45" fmla="*/ 21431 h 1488281"/>
              <a:gd name="connsiteX46" fmla="*/ 964406 w 1276350"/>
              <a:gd name="connsiteY46" fmla="*/ 0 h 1488281"/>
              <a:gd name="connsiteX47" fmla="*/ 952500 w 1276350"/>
              <a:gd name="connsiteY47" fmla="*/ 0 h 1488281"/>
              <a:gd name="connsiteX48" fmla="*/ 926306 w 1276350"/>
              <a:gd name="connsiteY48" fmla="*/ 7144 h 1488281"/>
              <a:gd name="connsiteX49" fmla="*/ 764381 w 1276350"/>
              <a:gd name="connsiteY49" fmla="*/ 90488 h 1488281"/>
              <a:gd name="connsiteX50" fmla="*/ 533400 w 1276350"/>
              <a:gd name="connsiteY50" fmla="*/ 230981 h 1488281"/>
              <a:gd name="connsiteX51" fmla="*/ 347662 w 1276350"/>
              <a:gd name="connsiteY51" fmla="*/ 326231 h 1488281"/>
              <a:gd name="connsiteX52" fmla="*/ 261937 w 1276350"/>
              <a:gd name="connsiteY52" fmla="*/ 359569 h 1488281"/>
              <a:gd name="connsiteX53" fmla="*/ 221456 w 1276350"/>
              <a:gd name="connsiteY53" fmla="*/ 369094 h 1488281"/>
              <a:gd name="connsiteX54" fmla="*/ 183356 w 1276350"/>
              <a:gd name="connsiteY54" fmla="*/ 373856 h 1488281"/>
              <a:gd name="connsiteX55" fmla="*/ 142875 w 1276350"/>
              <a:gd name="connsiteY55" fmla="*/ 371475 h 1488281"/>
              <a:gd name="connsiteX56" fmla="*/ 111919 w 1276350"/>
              <a:gd name="connsiteY56" fmla="*/ 359569 h 1488281"/>
              <a:gd name="connsiteX57" fmla="*/ 83344 w 1276350"/>
              <a:gd name="connsiteY57" fmla="*/ 335756 h 1488281"/>
              <a:gd name="connsiteX58" fmla="*/ 64294 w 1276350"/>
              <a:gd name="connsiteY58" fmla="*/ 309563 h 1488281"/>
              <a:gd name="connsiteX59" fmla="*/ 47625 w 1276350"/>
              <a:gd name="connsiteY59" fmla="*/ 297656 h 1488281"/>
              <a:gd name="connsiteX60" fmla="*/ 30956 w 1276350"/>
              <a:gd name="connsiteY60" fmla="*/ 295275 h 1488281"/>
              <a:gd name="connsiteX61" fmla="*/ 9525 w 1276350"/>
              <a:gd name="connsiteY61" fmla="*/ 297656 h 1488281"/>
              <a:gd name="connsiteX62" fmla="*/ 0 w 1276350"/>
              <a:gd name="connsiteY62" fmla="*/ 314325 h 1488281"/>
              <a:gd name="connsiteX63" fmla="*/ 0 w 1276350"/>
              <a:gd name="connsiteY63" fmla="*/ 350044 h 1488281"/>
              <a:gd name="connsiteX64" fmla="*/ 23812 w 1276350"/>
              <a:gd name="connsiteY64" fmla="*/ 435769 h 1488281"/>
              <a:gd name="connsiteX65" fmla="*/ 45244 w 1276350"/>
              <a:gd name="connsiteY65" fmla="*/ 497681 h 1488281"/>
              <a:gd name="connsiteX66" fmla="*/ 64294 w 1276350"/>
              <a:gd name="connsiteY66" fmla="*/ 533400 h 1488281"/>
              <a:gd name="connsiteX67" fmla="*/ 88106 w 1276350"/>
              <a:gd name="connsiteY67" fmla="*/ 564356 h 1488281"/>
              <a:gd name="connsiteX68" fmla="*/ 109537 w 1276350"/>
              <a:gd name="connsiteY68" fmla="*/ 588169 h 1488281"/>
              <a:gd name="connsiteX69" fmla="*/ 123825 w 1276350"/>
              <a:gd name="connsiteY69" fmla="*/ 597694 h 1488281"/>
              <a:gd name="connsiteX70" fmla="*/ 135731 w 1276350"/>
              <a:gd name="connsiteY70" fmla="*/ 602456 h 1488281"/>
              <a:gd name="connsiteX71" fmla="*/ 169069 w 1276350"/>
              <a:gd name="connsiteY71" fmla="*/ 604838 h 1488281"/>
              <a:gd name="connsiteX72" fmla="*/ 226219 w 1276350"/>
              <a:gd name="connsiteY72" fmla="*/ 600075 h 1488281"/>
              <a:gd name="connsiteX73" fmla="*/ 273844 w 1276350"/>
              <a:gd name="connsiteY73" fmla="*/ 590550 h 1488281"/>
              <a:gd name="connsiteX74" fmla="*/ 302419 w 1276350"/>
              <a:gd name="connsiteY74" fmla="*/ 578644 h 1488281"/>
              <a:gd name="connsiteX75" fmla="*/ 369094 w 1276350"/>
              <a:gd name="connsiteY75" fmla="*/ 538163 h 1488281"/>
              <a:gd name="connsiteX76" fmla="*/ 492919 w 1276350"/>
              <a:gd name="connsiteY76" fmla="*/ 459581 h 148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76350" h="1488281">
                <a:moveTo>
                  <a:pt x="492919" y="459581"/>
                </a:moveTo>
                <a:lnTo>
                  <a:pt x="673894" y="345281"/>
                </a:lnTo>
                <a:lnTo>
                  <a:pt x="797719" y="266700"/>
                </a:lnTo>
                <a:lnTo>
                  <a:pt x="835819" y="240506"/>
                </a:lnTo>
                <a:lnTo>
                  <a:pt x="850106" y="233363"/>
                </a:lnTo>
                <a:lnTo>
                  <a:pt x="857250" y="238125"/>
                </a:lnTo>
                <a:lnTo>
                  <a:pt x="854869" y="261938"/>
                </a:lnTo>
                <a:lnTo>
                  <a:pt x="800100" y="416719"/>
                </a:lnTo>
                <a:lnTo>
                  <a:pt x="692944" y="695325"/>
                </a:lnTo>
                <a:lnTo>
                  <a:pt x="642937" y="826294"/>
                </a:lnTo>
                <a:lnTo>
                  <a:pt x="635794" y="869156"/>
                </a:lnTo>
                <a:lnTo>
                  <a:pt x="635794" y="919163"/>
                </a:lnTo>
                <a:lnTo>
                  <a:pt x="640556" y="945356"/>
                </a:lnTo>
                <a:lnTo>
                  <a:pt x="650081" y="964406"/>
                </a:lnTo>
                <a:lnTo>
                  <a:pt x="678656" y="988219"/>
                </a:lnTo>
                <a:lnTo>
                  <a:pt x="828675" y="1147763"/>
                </a:lnTo>
                <a:lnTo>
                  <a:pt x="942975" y="1276350"/>
                </a:lnTo>
                <a:lnTo>
                  <a:pt x="1231106" y="1488281"/>
                </a:lnTo>
                <a:lnTo>
                  <a:pt x="1262062" y="1462088"/>
                </a:lnTo>
                <a:lnTo>
                  <a:pt x="1273969" y="1438275"/>
                </a:lnTo>
                <a:lnTo>
                  <a:pt x="1276350" y="1423988"/>
                </a:lnTo>
                <a:lnTo>
                  <a:pt x="1271587" y="1393031"/>
                </a:lnTo>
                <a:lnTo>
                  <a:pt x="1257300" y="1369219"/>
                </a:lnTo>
                <a:lnTo>
                  <a:pt x="1209675" y="1312069"/>
                </a:lnTo>
                <a:lnTo>
                  <a:pt x="1138237" y="1228725"/>
                </a:lnTo>
                <a:lnTo>
                  <a:pt x="1059656" y="1145381"/>
                </a:lnTo>
                <a:lnTo>
                  <a:pt x="952500" y="1057275"/>
                </a:lnTo>
                <a:lnTo>
                  <a:pt x="866775" y="988219"/>
                </a:lnTo>
                <a:lnTo>
                  <a:pt x="783431" y="933450"/>
                </a:lnTo>
                <a:lnTo>
                  <a:pt x="731044" y="902494"/>
                </a:lnTo>
                <a:lnTo>
                  <a:pt x="716756" y="890588"/>
                </a:lnTo>
                <a:lnTo>
                  <a:pt x="721519" y="876300"/>
                </a:lnTo>
                <a:lnTo>
                  <a:pt x="778669" y="788194"/>
                </a:lnTo>
                <a:lnTo>
                  <a:pt x="900112" y="600075"/>
                </a:lnTo>
                <a:lnTo>
                  <a:pt x="990600" y="469106"/>
                </a:lnTo>
                <a:lnTo>
                  <a:pt x="1054894" y="371475"/>
                </a:lnTo>
                <a:lnTo>
                  <a:pt x="1090612" y="323850"/>
                </a:lnTo>
                <a:lnTo>
                  <a:pt x="1128712" y="285750"/>
                </a:lnTo>
                <a:lnTo>
                  <a:pt x="1176337" y="242888"/>
                </a:lnTo>
                <a:lnTo>
                  <a:pt x="1219200" y="207169"/>
                </a:lnTo>
                <a:lnTo>
                  <a:pt x="1235869" y="192881"/>
                </a:lnTo>
                <a:lnTo>
                  <a:pt x="1235869" y="180975"/>
                </a:lnTo>
                <a:cubicBezTo>
                  <a:pt x="1228446" y="161182"/>
                  <a:pt x="1228725" y="168707"/>
                  <a:pt x="1228725" y="159544"/>
                </a:cubicBezTo>
                <a:lnTo>
                  <a:pt x="1193006" y="119063"/>
                </a:lnTo>
                <a:lnTo>
                  <a:pt x="1114425" y="64294"/>
                </a:lnTo>
                <a:lnTo>
                  <a:pt x="1014412" y="21431"/>
                </a:lnTo>
                <a:lnTo>
                  <a:pt x="964406" y="0"/>
                </a:lnTo>
                <a:lnTo>
                  <a:pt x="952500" y="0"/>
                </a:lnTo>
                <a:lnTo>
                  <a:pt x="926306" y="7144"/>
                </a:lnTo>
                <a:lnTo>
                  <a:pt x="764381" y="90488"/>
                </a:lnTo>
                <a:lnTo>
                  <a:pt x="533400" y="230981"/>
                </a:lnTo>
                <a:lnTo>
                  <a:pt x="347662" y="326231"/>
                </a:lnTo>
                <a:lnTo>
                  <a:pt x="261937" y="359569"/>
                </a:lnTo>
                <a:lnTo>
                  <a:pt x="221456" y="369094"/>
                </a:lnTo>
                <a:lnTo>
                  <a:pt x="183356" y="373856"/>
                </a:lnTo>
                <a:lnTo>
                  <a:pt x="142875" y="371475"/>
                </a:lnTo>
                <a:lnTo>
                  <a:pt x="111919" y="359569"/>
                </a:lnTo>
                <a:lnTo>
                  <a:pt x="83344" y="335756"/>
                </a:lnTo>
                <a:lnTo>
                  <a:pt x="64294" y="309563"/>
                </a:lnTo>
                <a:lnTo>
                  <a:pt x="47625" y="297656"/>
                </a:lnTo>
                <a:lnTo>
                  <a:pt x="30956" y="295275"/>
                </a:lnTo>
                <a:lnTo>
                  <a:pt x="9525" y="297656"/>
                </a:lnTo>
                <a:lnTo>
                  <a:pt x="0" y="314325"/>
                </a:lnTo>
                <a:lnTo>
                  <a:pt x="0" y="350044"/>
                </a:lnTo>
                <a:lnTo>
                  <a:pt x="23812" y="435769"/>
                </a:lnTo>
                <a:lnTo>
                  <a:pt x="45244" y="497681"/>
                </a:lnTo>
                <a:lnTo>
                  <a:pt x="64294" y="533400"/>
                </a:lnTo>
                <a:lnTo>
                  <a:pt x="88106" y="564356"/>
                </a:lnTo>
                <a:lnTo>
                  <a:pt x="109537" y="588169"/>
                </a:lnTo>
                <a:lnTo>
                  <a:pt x="123825" y="597694"/>
                </a:lnTo>
                <a:lnTo>
                  <a:pt x="135731" y="602456"/>
                </a:lnTo>
                <a:lnTo>
                  <a:pt x="169069" y="604838"/>
                </a:lnTo>
                <a:lnTo>
                  <a:pt x="226219" y="600075"/>
                </a:lnTo>
                <a:lnTo>
                  <a:pt x="273844" y="590550"/>
                </a:lnTo>
                <a:lnTo>
                  <a:pt x="302419" y="578644"/>
                </a:lnTo>
                <a:lnTo>
                  <a:pt x="369094" y="538163"/>
                </a:lnTo>
                <a:lnTo>
                  <a:pt x="492919" y="45958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91DE26E3-075B-479D-8D3B-2599747EBBAD}"/>
              </a:ext>
            </a:extLst>
          </p:cNvPr>
          <p:cNvSpPr/>
          <p:nvPr/>
        </p:nvSpPr>
        <p:spPr>
          <a:xfrm>
            <a:off x="5343525" y="1550988"/>
            <a:ext cx="2419350" cy="514350"/>
          </a:xfrm>
          <a:custGeom>
            <a:avLst/>
            <a:gdLst>
              <a:gd name="connsiteX0" fmla="*/ 1064419 w 2419350"/>
              <a:gd name="connsiteY0" fmla="*/ 188119 h 514350"/>
              <a:gd name="connsiteX1" fmla="*/ 754856 w 2419350"/>
              <a:gd name="connsiteY1" fmla="*/ 230981 h 514350"/>
              <a:gd name="connsiteX2" fmla="*/ 519113 w 2419350"/>
              <a:gd name="connsiteY2" fmla="*/ 264319 h 514350"/>
              <a:gd name="connsiteX3" fmla="*/ 473869 w 2419350"/>
              <a:gd name="connsiteY3" fmla="*/ 269081 h 514350"/>
              <a:gd name="connsiteX4" fmla="*/ 404813 w 2419350"/>
              <a:gd name="connsiteY4" fmla="*/ 269081 h 514350"/>
              <a:gd name="connsiteX5" fmla="*/ 269081 w 2419350"/>
              <a:gd name="connsiteY5" fmla="*/ 257175 h 514350"/>
              <a:gd name="connsiteX6" fmla="*/ 173831 w 2419350"/>
              <a:gd name="connsiteY6" fmla="*/ 238125 h 514350"/>
              <a:gd name="connsiteX7" fmla="*/ 97631 w 2419350"/>
              <a:gd name="connsiteY7" fmla="*/ 207169 h 514350"/>
              <a:gd name="connsiteX8" fmla="*/ 47625 w 2419350"/>
              <a:gd name="connsiteY8" fmla="*/ 178594 h 514350"/>
              <a:gd name="connsiteX9" fmla="*/ 21431 w 2419350"/>
              <a:gd name="connsiteY9" fmla="*/ 171450 h 514350"/>
              <a:gd name="connsiteX10" fmla="*/ 2381 w 2419350"/>
              <a:gd name="connsiteY10" fmla="*/ 176212 h 514350"/>
              <a:gd name="connsiteX11" fmla="*/ 0 w 2419350"/>
              <a:gd name="connsiteY11" fmla="*/ 202406 h 514350"/>
              <a:gd name="connsiteX12" fmla="*/ 16669 w 2419350"/>
              <a:gd name="connsiteY12" fmla="*/ 238125 h 514350"/>
              <a:gd name="connsiteX13" fmla="*/ 71438 w 2419350"/>
              <a:gd name="connsiteY13" fmla="*/ 321469 h 514350"/>
              <a:gd name="connsiteX14" fmla="*/ 159544 w 2419350"/>
              <a:gd name="connsiteY14" fmla="*/ 428625 h 514350"/>
              <a:gd name="connsiteX15" fmla="*/ 216694 w 2419350"/>
              <a:gd name="connsiteY15" fmla="*/ 478631 h 514350"/>
              <a:gd name="connsiteX16" fmla="*/ 264319 w 2419350"/>
              <a:gd name="connsiteY16" fmla="*/ 504825 h 514350"/>
              <a:gd name="connsiteX17" fmla="*/ 290513 w 2419350"/>
              <a:gd name="connsiteY17" fmla="*/ 514350 h 514350"/>
              <a:gd name="connsiteX18" fmla="*/ 307181 w 2419350"/>
              <a:gd name="connsiteY18" fmla="*/ 514350 h 514350"/>
              <a:gd name="connsiteX19" fmla="*/ 409575 w 2419350"/>
              <a:gd name="connsiteY19" fmla="*/ 478631 h 514350"/>
              <a:gd name="connsiteX20" fmla="*/ 535781 w 2419350"/>
              <a:gd name="connsiteY20" fmla="*/ 442912 h 514350"/>
              <a:gd name="connsiteX21" fmla="*/ 795338 w 2419350"/>
              <a:gd name="connsiteY21" fmla="*/ 392906 h 514350"/>
              <a:gd name="connsiteX22" fmla="*/ 1219200 w 2419350"/>
              <a:gd name="connsiteY22" fmla="*/ 323850 h 514350"/>
              <a:gd name="connsiteX23" fmla="*/ 1526381 w 2419350"/>
              <a:gd name="connsiteY23" fmla="*/ 271462 h 514350"/>
              <a:gd name="connsiteX24" fmla="*/ 1812131 w 2419350"/>
              <a:gd name="connsiteY24" fmla="*/ 221456 h 514350"/>
              <a:gd name="connsiteX25" fmla="*/ 1924050 w 2419350"/>
              <a:gd name="connsiteY25" fmla="*/ 204787 h 514350"/>
              <a:gd name="connsiteX26" fmla="*/ 2419350 w 2419350"/>
              <a:gd name="connsiteY26" fmla="*/ 252412 h 514350"/>
              <a:gd name="connsiteX27" fmla="*/ 2416969 w 2419350"/>
              <a:gd name="connsiteY27" fmla="*/ 219075 h 514350"/>
              <a:gd name="connsiteX28" fmla="*/ 2400300 w 2419350"/>
              <a:gd name="connsiteY28" fmla="*/ 188119 h 514350"/>
              <a:gd name="connsiteX29" fmla="*/ 2366963 w 2419350"/>
              <a:gd name="connsiteY29" fmla="*/ 147637 h 514350"/>
              <a:gd name="connsiteX30" fmla="*/ 2338388 w 2419350"/>
              <a:gd name="connsiteY30" fmla="*/ 121444 h 514350"/>
              <a:gd name="connsiteX31" fmla="*/ 2309813 w 2419350"/>
              <a:gd name="connsiteY31" fmla="*/ 95250 h 514350"/>
              <a:gd name="connsiteX32" fmla="*/ 2269331 w 2419350"/>
              <a:gd name="connsiteY32" fmla="*/ 66675 h 514350"/>
              <a:gd name="connsiteX33" fmla="*/ 2240756 w 2419350"/>
              <a:gd name="connsiteY33" fmla="*/ 50006 h 514350"/>
              <a:gd name="connsiteX34" fmla="*/ 2193131 w 2419350"/>
              <a:gd name="connsiteY34" fmla="*/ 26194 h 514350"/>
              <a:gd name="connsiteX35" fmla="*/ 2155031 w 2419350"/>
              <a:gd name="connsiteY35" fmla="*/ 11906 h 514350"/>
              <a:gd name="connsiteX36" fmla="*/ 2107406 w 2419350"/>
              <a:gd name="connsiteY36" fmla="*/ 0 h 514350"/>
              <a:gd name="connsiteX37" fmla="*/ 2081213 w 2419350"/>
              <a:gd name="connsiteY37" fmla="*/ 2381 h 514350"/>
              <a:gd name="connsiteX38" fmla="*/ 2038350 w 2419350"/>
              <a:gd name="connsiteY38" fmla="*/ 11906 h 514350"/>
              <a:gd name="connsiteX39" fmla="*/ 1985963 w 2419350"/>
              <a:gd name="connsiteY39" fmla="*/ 38100 h 514350"/>
              <a:gd name="connsiteX40" fmla="*/ 1905000 w 2419350"/>
              <a:gd name="connsiteY40" fmla="*/ 71437 h 514350"/>
              <a:gd name="connsiteX41" fmla="*/ 1728788 w 2419350"/>
              <a:gd name="connsiteY41" fmla="*/ 95250 h 514350"/>
              <a:gd name="connsiteX42" fmla="*/ 1064419 w 2419350"/>
              <a:gd name="connsiteY42" fmla="*/ 188119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419350" h="514350">
                <a:moveTo>
                  <a:pt x="1064419" y="188119"/>
                </a:moveTo>
                <a:lnTo>
                  <a:pt x="754856" y="230981"/>
                </a:lnTo>
                <a:lnTo>
                  <a:pt x="519113" y="264319"/>
                </a:lnTo>
                <a:lnTo>
                  <a:pt x="473869" y="269081"/>
                </a:lnTo>
                <a:lnTo>
                  <a:pt x="404813" y="269081"/>
                </a:lnTo>
                <a:lnTo>
                  <a:pt x="269081" y="257175"/>
                </a:lnTo>
                <a:lnTo>
                  <a:pt x="173831" y="238125"/>
                </a:lnTo>
                <a:lnTo>
                  <a:pt x="97631" y="207169"/>
                </a:lnTo>
                <a:lnTo>
                  <a:pt x="47625" y="178594"/>
                </a:lnTo>
                <a:lnTo>
                  <a:pt x="21431" y="171450"/>
                </a:lnTo>
                <a:lnTo>
                  <a:pt x="2381" y="176212"/>
                </a:lnTo>
                <a:lnTo>
                  <a:pt x="0" y="202406"/>
                </a:lnTo>
                <a:lnTo>
                  <a:pt x="16669" y="238125"/>
                </a:lnTo>
                <a:lnTo>
                  <a:pt x="71438" y="321469"/>
                </a:lnTo>
                <a:lnTo>
                  <a:pt x="159544" y="428625"/>
                </a:lnTo>
                <a:lnTo>
                  <a:pt x="216694" y="478631"/>
                </a:lnTo>
                <a:lnTo>
                  <a:pt x="264319" y="504825"/>
                </a:lnTo>
                <a:lnTo>
                  <a:pt x="290513" y="514350"/>
                </a:lnTo>
                <a:lnTo>
                  <a:pt x="307181" y="514350"/>
                </a:lnTo>
                <a:lnTo>
                  <a:pt x="409575" y="478631"/>
                </a:lnTo>
                <a:lnTo>
                  <a:pt x="535781" y="442912"/>
                </a:lnTo>
                <a:lnTo>
                  <a:pt x="795338" y="392906"/>
                </a:lnTo>
                <a:lnTo>
                  <a:pt x="1219200" y="323850"/>
                </a:lnTo>
                <a:lnTo>
                  <a:pt x="1526381" y="271462"/>
                </a:lnTo>
                <a:lnTo>
                  <a:pt x="1812131" y="221456"/>
                </a:lnTo>
                <a:lnTo>
                  <a:pt x="1924050" y="204787"/>
                </a:lnTo>
                <a:lnTo>
                  <a:pt x="2419350" y="252412"/>
                </a:lnTo>
                <a:lnTo>
                  <a:pt x="2416969" y="219075"/>
                </a:lnTo>
                <a:lnTo>
                  <a:pt x="2400300" y="188119"/>
                </a:lnTo>
                <a:lnTo>
                  <a:pt x="2366963" y="147637"/>
                </a:lnTo>
                <a:lnTo>
                  <a:pt x="2338388" y="121444"/>
                </a:lnTo>
                <a:lnTo>
                  <a:pt x="2309813" y="95250"/>
                </a:lnTo>
                <a:lnTo>
                  <a:pt x="2269331" y="66675"/>
                </a:lnTo>
                <a:lnTo>
                  <a:pt x="2240756" y="50006"/>
                </a:lnTo>
                <a:lnTo>
                  <a:pt x="2193131" y="26194"/>
                </a:lnTo>
                <a:lnTo>
                  <a:pt x="2155031" y="11906"/>
                </a:lnTo>
                <a:lnTo>
                  <a:pt x="2107406" y="0"/>
                </a:lnTo>
                <a:lnTo>
                  <a:pt x="2081213" y="2381"/>
                </a:lnTo>
                <a:lnTo>
                  <a:pt x="2038350" y="11906"/>
                </a:lnTo>
                <a:lnTo>
                  <a:pt x="1985963" y="38100"/>
                </a:lnTo>
                <a:lnTo>
                  <a:pt x="1905000" y="71437"/>
                </a:lnTo>
                <a:lnTo>
                  <a:pt x="1728788" y="95250"/>
                </a:lnTo>
                <a:lnTo>
                  <a:pt x="1064419" y="18811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88D7867C-E5E4-489D-9CD4-872964317084}"/>
              </a:ext>
            </a:extLst>
          </p:cNvPr>
          <p:cNvSpPr/>
          <p:nvPr/>
        </p:nvSpPr>
        <p:spPr>
          <a:xfrm>
            <a:off x="5445125" y="2622550"/>
            <a:ext cx="336550" cy="2305050"/>
          </a:xfrm>
          <a:custGeom>
            <a:avLst/>
            <a:gdLst>
              <a:gd name="connsiteX0" fmla="*/ 123825 w 336550"/>
              <a:gd name="connsiteY0" fmla="*/ 781050 h 2305050"/>
              <a:gd name="connsiteX1" fmla="*/ 133350 w 336550"/>
              <a:gd name="connsiteY1" fmla="*/ 473075 h 2305050"/>
              <a:gd name="connsiteX2" fmla="*/ 130175 w 336550"/>
              <a:gd name="connsiteY2" fmla="*/ 311150 h 2305050"/>
              <a:gd name="connsiteX3" fmla="*/ 123825 w 336550"/>
              <a:gd name="connsiteY3" fmla="*/ 257175 h 2305050"/>
              <a:gd name="connsiteX4" fmla="*/ 107950 w 336550"/>
              <a:gd name="connsiteY4" fmla="*/ 206375 h 2305050"/>
              <a:gd name="connsiteX5" fmla="*/ 82550 w 336550"/>
              <a:gd name="connsiteY5" fmla="*/ 149225 h 2305050"/>
              <a:gd name="connsiteX6" fmla="*/ 44450 w 336550"/>
              <a:gd name="connsiteY6" fmla="*/ 92075 h 2305050"/>
              <a:gd name="connsiteX7" fmla="*/ 12700 w 336550"/>
              <a:gd name="connsiteY7" fmla="*/ 60325 h 2305050"/>
              <a:gd name="connsiteX8" fmla="*/ 0 w 336550"/>
              <a:gd name="connsiteY8" fmla="*/ 38100 h 2305050"/>
              <a:gd name="connsiteX9" fmla="*/ 0 w 336550"/>
              <a:gd name="connsiteY9" fmla="*/ 15875 h 2305050"/>
              <a:gd name="connsiteX10" fmla="*/ 6350 w 336550"/>
              <a:gd name="connsiteY10" fmla="*/ 3175 h 2305050"/>
              <a:gd name="connsiteX11" fmla="*/ 28575 w 336550"/>
              <a:gd name="connsiteY11" fmla="*/ 0 h 2305050"/>
              <a:gd name="connsiteX12" fmla="*/ 69850 w 336550"/>
              <a:gd name="connsiteY12" fmla="*/ 6350 h 2305050"/>
              <a:gd name="connsiteX13" fmla="*/ 114300 w 336550"/>
              <a:gd name="connsiteY13" fmla="*/ 19050 h 2305050"/>
              <a:gd name="connsiteX14" fmla="*/ 152400 w 336550"/>
              <a:gd name="connsiteY14" fmla="*/ 34925 h 2305050"/>
              <a:gd name="connsiteX15" fmla="*/ 184150 w 336550"/>
              <a:gd name="connsiteY15" fmla="*/ 57150 h 2305050"/>
              <a:gd name="connsiteX16" fmla="*/ 215900 w 336550"/>
              <a:gd name="connsiteY16" fmla="*/ 76200 h 2305050"/>
              <a:gd name="connsiteX17" fmla="*/ 307975 w 336550"/>
              <a:gd name="connsiteY17" fmla="*/ 171450 h 2305050"/>
              <a:gd name="connsiteX18" fmla="*/ 327025 w 336550"/>
              <a:gd name="connsiteY18" fmla="*/ 444500 h 2305050"/>
              <a:gd name="connsiteX19" fmla="*/ 336550 w 336550"/>
              <a:gd name="connsiteY19" fmla="*/ 736600 h 2305050"/>
              <a:gd name="connsiteX20" fmla="*/ 320675 w 336550"/>
              <a:gd name="connsiteY20" fmla="*/ 1143000 h 2305050"/>
              <a:gd name="connsiteX21" fmla="*/ 311150 w 336550"/>
              <a:gd name="connsiteY21" fmla="*/ 1438275 h 2305050"/>
              <a:gd name="connsiteX22" fmla="*/ 307975 w 336550"/>
              <a:gd name="connsiteY22" fmla="*/ 1692275 h 2305050"/>
              <a:gd name="connsiteX23" fmla="*/ 285750 w 336550"/>
              <a:gd name="connsiteY23" fmla="*/ 1987550 h 2305050"/>
              <a:gd name="connsiteX24" fmla="*/ 269875 w 336550"/>
              <a:gd name="connsiteY24" fmla="*/ 2114550 h 2305050"/>
              <a:gd name="connsiteX25" fmla="*/ 260350 w 336550"/>
              <a:gd name="connsiteY25" fmla="*/ 2171700 h 2305050"/>
              <a:gd name="connsiteX26" fmla="*/ 241300 w 336550"/>
              <a:gd name="connsiteY26" fmla="*/ 2235200 h 2305050"/>
              <a:gd name="connsiteX27" fmla="*/ 212725 w 336550"/>
              <a:gd name="connsiteY27" fmla="*/ 2286000 h 2305050"/>
              <a:gd name="connsiteX28" fmla="*/ 190500 w 336550"/>
              <a:gd name="connsiteY28" fmla="*/ 2301875 h 2305050"/>
              <a:gd name="connsiteX29" fmla="*/ 174625 w 336550"/>
              <a:gd name="connsiteY29" fmla="*/ 2305050 h 2305050"/>
              <a:gd name="connsiteX30" fmla="*/ 142875 w 336550"/>
              <a:gd name="connsiteY30" fmla="*/ 2289175 h 2305050"/>
              <a:gd name="connsiteX31" fmla="*/ 120650 w 336550"/>
              <a:gd name="connsiteY31" fmla="*/ 2260600 h 2305050"/>
              <a:gd name="connsiteX32" fmla="*/ 73025 w 336550"/>
              <a:gd name="connsiteY32" fmla="*/ 2171700 h 2305050"/>
              <a:gd name="connsiteX33" fmla="*/ 47625 w 336550"/>
              <a:gd name="connsiteY33" fmla="*/ 2095500 h 2305050"/>
              <a:gd name="connsiteX34" fmla="*/ 22225 w 336550"/>
              <a:gd name="connsiteY34" fmla="*/ 1965325 h 2305050"/>
              <a:gd name="connsiteX35" fmla="*/ 25400 w 336550"/>
              <a:gd name="connsiteY35" fmla="*/ 1930400 h 2305050"/>
              <a:gd name="connsiteX36" fmla="*/ 44450 w 336550"/>
              <a:gd name="connsiteY36" fmla="*/ 1870075 h 2305050"/>
              <a:gd name="connsiteX37" fmla="*/ 66675 w 336550"/>
              <a:gd name="connsiteY37" fmla="*/ 1746250 h 2305050"/>
              <a:gd name="connsiteX38" fmla="*/ 85725 w 336550"/>
              <a:gd name="connsiteY38" fmla="*/ 1628775 h 2305050"/>
              <a:gd name="connsiteX39" fmla="*/ 92075 w 336550"/>
              <a:gd name="connsiteY39" fmla="*/ 1527175 h 2305050"/>
              <a:gd name="connsiteX40" fmla="*/ 107950 w 336550"/>
              <a:gd name="connsiteY40" fmla="*/ 1235075 h 2305050"/>
              <a:gd name="connsiteX41" fmla="*/ 123825 w 336550"/>
              <a:gd name="connsiteY41" fmla="*/ 781050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36550" h="2305050">
                <a:moveTo>
                  <a:pt x="123825" y="781050"/>
                </a:moveTo>
                <a:lnTo>
                  <a:pt x="133350" y="473075"/>
                </a:lnTo>
                <a:cubicBezTo>
                  <a:pt x="132292" y="419100"/>
                  <a:pt x="131233" y="365125"/>
                  <a:pt x="130175" y="311150"/>
                </a:cubicBezTo>
                <a:lnTo>
                  <a:pt x="123825" y="257175"/>
                </a:lnTo>
                <a:lnTo>
                  <a:pt x="107950" y="206375"/>
                </a:lnTo>
                <a:lnTo>
                  <a:pt x="82550" y="149225"/>
                </a:lnTo>
                <a:lnTo>
                  <a:pt x="44450" y="92075"/>
                </a:lnTo>
                <a:lnTo>
                  <a:pt x="12700" y="60325"/>
                </a:lnTo>
                <a:lnTo>
                  <a:pt x="0" y="38100"/>
                </a:lnTo>
                <a:lnTo>
                  <a:pt x="0" y="15875"/>
                </a:lnTo>
                <a:lnTo>
                  <a:pt x="6350" y="3175"/>
                </a:lnTo>
                <a:lnTo>
                  <a:pt x="28575" y="0"/>
                </a:lnTo>
                <a:lnTo>
                  <a:pt x="69850" y="6350"/>
                </a:lnTo>
                <a:lnTo>
                  <a:pt x="114300" y="19050"/>
                </a:lnTo>
                <a:lnTo>
                  <a:pt x="152400" y="34925"/>
                </a:lnTo>
                <a:lnTo>
                  <a:pt x="184150" y="57150"/>
                </a:lnTo>
                <a:lnTo>
                  <a:pt x="215900" y="76200"/>
                </a:lnTo>
                <a:lnTo>
                  <a:pt x="307975" y="171450"/>
                </a:lnTo>
                <a:lnTo>
                  <a:pt x="327025" y="444500"/>
                </a:lnTo>
                <a:lnTo>
                  <a:pt x="336550" y="736600"/>
                </a:lnTo>
                <a:lnTo>
                  <a:pt x="320675" y="1143000"/>
                </a:lnTo>
                <a:lnTo>
                  <a:pt x="311150" y="1438275"/>
                </a:lnTo>
                <a:cubicBezTo>
                  <a:pt x="310092" y="1522942"/>
                  <a:pt x="309033" y="1607608"/>
                  <a:pt x="307975" y="1692275"/>
                </a:cubicBezTo>
                <a:lnTo>
                  <a:pt x="285750" y="1987550"/>
                </a:lnTo>
                <a:lnTo>
                  <a:pt x="269875" y="2114550"/>
                </a:lnTo>
                <a:lnTo>
                  <a:pt x="260350" y="2171700"/>
                </a:lnTo>
                <a:lnTo>
                  <a:pt x="241300" y="2235200"/>
                </a:lnTo>
                <a:lnTo>
                  <a:pt x="212725" y="2286000"/>
                </a:lnTo>
                <a:lnTo>
                  <a:pt x="190500" y="2301875"/>
                </a:lnTo>
                <a:lnTo>
                  <a:pt x="174625" y="2305050"/>
                </a:lnTo>
                <a:lnTo>
                  <a:pt x="142875" y="2289175"/>
                </a:lnTo>
                <a:lnTo>
                  <a:pt x="120650" y="2260600"/>
                </a:lnTo>
                <a:lnTo>
                  <a:pt x="73025" y="2171700"/>
                </a:lnTo>
                <a:lnTo>
                  <a:pt x="47625" y="2095500"/>
                </a:lnTo>
                <a:lnTo>
                  <a:pt x="22225" y="1965325"/>
                </a:lnTo>
                <a:lnTo>
                  <a:pt x="25400" y="1930400"/>
                </a:lnTo>
                <a:lnTo>
                  <a:pt x="44450" y="1870075"/>
                </a:lnTo>
                <a:lnTo>
                  <a:pt x="66675" y="1746250"/>
                </a:lnTo>
                <a:lnTo>
                  <a:pt x="85725" y="1628775"/>
                </a:lnTo>
                <a:lnTo>
                  <a:pt x="92075" y="1527175"/>
                </a:lnTo>
                <a:lnTo>
                  <a:pt x="107950" y="1235075"/>
                </a:lnTo>
                <a:lnTo>
                  <a:pt x="123825" y="7810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D9046D4E-B905-4F2E-9C9C-9BF518DB9F3E}"/>
              </a:ext>
            </a:extLst>
          </p:cNvPr>
          <p:cNvSpPr/>
          <p:nvPr/>
        </p:nvSpPr>
        <p:spPr>
          <a:xfrm>
            <a:off x="6515101" y="1747838"/>
            <a:ext cx="1247775" cy="736600"/>
          </a:xfrm>
          <a:custGeom>
            <a:avLst/>
            <a:gdLst>
              <a:gd name="connsiteX0" fmla="*/ 319088 w 1247775"/>
              <a:gd name="connsiteY0" fmla="*/ 385762 h 735806"/>
              <a:gd name="connsiteX1" fmla="*/ 509588 w 1247775"/>
              <a:gd name="connsiteY1" fmla="*/ 216693 h 735806"/>
              <a:gd name="connsiteX2" fmla="*/ 678656 w 1247775"/>
              <a:gd name="connsiteY2" fmla="*/ 61912 h 735806"/>
              <a:gd name="connsiteX3" fmla="*/ 697706 w 1247775"/>
              <a:gd name="connsiteY3" fmla="*/ 42862 h 735806"/>
              <a:gd name="connsiteX4" fmla="*/ 704850 w 1247775"/>
              <a:gd name="connsiteY4" fmla="*/ 30956 h 735806"/>
              <a:gd name="connsiteX5" fmla="*/ 700088 w 1247775"/>
              <a:gd name="connsiteY5" fmla="*/ 23812 h 735806"/>
              <a:gd name="connsiteX6" fmla="*/ 654844 w 1247775"/>
              <a:gd name="connsiteY6" fmla="*/ 0 h 735806"/>
              <a:gd name="connsiteX7" fmla="*/ 1243013 w 1247775"/>
              <a:gd name="connsiteY7" fmla="*/ 28575 h 735806"/>
              <a:gd name="connsiteX8" fmla="*/ 1247775 w 1247775"/>
              <a:gd name="connsiteY8" fmla="*/ 61912 h 735806"/>
              <a:gd name="connsiteX9" fmla="*/ 1240631 w 1247775"/>
              <a:gd name="connsiteY9" fmla="*/ 76200 h 735806"/>
              <a:gd name="connsiteX10" fmla="*/ 1214438 w 1247775"/>
              <a:gd name="connsiteY10" fmla="*/ 90487 h 735806"/>
              <a:gd name="connsiteX11" fmla="*/ 1143000 w 1247775"/>
              <a:gd name="connsiteY11" fmla="*/ 104775 h 735806"/>
              <a:gd name="connsiteX12" fmla="*/ 1009650 w 1247775"/>
              <a:gd name="connsiteY12" fmla="*/ 147637 h 735806"/>
              <a:gd name="connsiteX13" fmla="*/ 685800 w 1247775"/>
              <a:gd name="connsiteY13" fmla="*/ 333375 h 735806"/>
              <a:gd name="connsiteX14" fmla="*/ 347663 w 1247775"/>
              <a:gd name="connsiteY14" fmla="*/ 533400 h 735806"/>
              <a:gd name="connsiteX15" fmla="*/ 138113 w 1247775"/>
              <a:gd name="connsiteY15" fmla="*/ 666750 h 735806"/>
              <a:gd name="connsiteX16" fmla="*/ 0 w 1247775"/>
              <a:gd name="connsiteY16" fmla="*/ 735806 h 735806"/>
              <a:gd name="connsiteX17" fmla="*/ 97631 w 1247775"/>
              <a:gd name="connsiteY17" fmla="*/ 581025 h 735806"/>
              <a:gd name="connsiteX18" fmla="*/ 319088 w 1247775"/>
              <a:gd name="connsiteY18" fmla="*/ 385762 h 73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47775" h="735806">
                <a:moveTo>
                  <a:pt x="319088" y="385762"/>
                </a:moveTo>
                <a:lnTo>
                  <a:pt x="509588" y="216693"/>
                </a:lnTo>
                <a:lnTo>
                  <a:pt x="678656" y="61912"/>
                </a:lnTo>
                <a:lnTo>
                  <a:pt x="697706" y="42862"/>
                </a:lnTo>
                <a:lnTo>
                  <a:pt x="704850" y="30956"/>
                </a:lnTo>
                <a:lnTo>
                  <a:pt x="700088" y="23812"/>
                </a:lnTo>
                <a:lnTo>
                  <a:pt x="654844" y="0"/>
                </a:lnTo>
                <a:lnTo>
                  <a:pt x="1243013" y="28575"/>
                </a:lnTo>
                <a:lnTo>
                  <a:pt x="1247775" y="61912"/>
                </a:lnTo>
                <a:lnTo>
                  <a:pt x="1240631" y="76200"/>
                </a:lnTo>
                <a:lnTo>
                  <a:pt x="1214438" y="90487"/>
                </a:lnTo>
                <a:lnTo>
                  <a:pt x="1143000" y="104775"/>
                </a:lnTo>
                <a:lnTo>
                  <a:pt x="1009650" y="147637"/>
                </a:lnTo>
                <a:lnTo>
                  <a:pt x="685800" y="333375"/>
                </a:lnTo>
                <a:lnTo>
                  <a:pt x="347663" y="533400"/>
                </a:lnTo>
                <a:lnTo>
                  <a:pt x="138113" y="666750"/>
                </a:lnTo>
                <a:lnTo>
                  <a:pt x="0" y="735806"/>
                </a:lnTo>
                <a:lnTo>
                  <a:pt x="97631" y="581025"/>
                </a:lnTo>
                <a:lnTo>
                  <a:pt x="319088" y="38576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FC90CBB2-4490-43B2-BCE9-09234039CEDA}"/>
              </a:ext>
            </a:extLst>
          </p:cNvPr>
          <p:cNvSpPr/>
          <p:nvPr/>
        </p:nvSpPr>
        <p:spPr>
          <a:xfrm>
            <a:off x="6065839" y="2162176"/>
            <a:ext cx="688975" cy="481013"/>
          </a:xfrm>
          <a:custGeom>
            <a:avLst/>
            <a:gdLst>
              <a:gd name="connsiteX0" fmla="*/ 278606 w 690562"/>
              <a:gd name="connsiteY0" fmla="*/ 264319 h 481013"/>
              <a:gd name="connsiteX1" fmla="*/ 183356 w 690562"/>
              <a:gd name="connsiteY1" fmla="*/ 183356 h 481013"/>
              <a:gd name="connsiteX2" fmla="*/ 85725 w 690562"/>
              <a:gd name="connsiteY2" fmla="*/ 104775 h 481013"/>
              <a:gd name="connsiteX3" fmla="*/ 21431 w 690562"/>
              <a:gd name="connsiteY3" fmla="*/ 54769 h 481013"/>
              <a:gd name="connsiteX4" fmla="*/ 2381 w 690562"/>
              <a:gd name="connsiteY4" fmla="*/ 33338 h 481013"/>
              <a:gd name="connsiteX5" fmla="*/ 0 w 690562"/>
              <a:gd name="connsiteY5" fmla="*/ 11906 h 481013"/>
              <a:gd name="connsiteX6" fmla="*/ 16669 w 690562"/>
              <a:gd name="connsiteY6" fmla="*/ 2381 h 481013"/>
              <a:gd name="connsiteX7" fmla="*/ 50006 w 690562"/>
              <a:gd name="connsiteY7" fmla="*/ 0 h 481013"/>
              <a:gd name="connsiteX8" fmla="*/ 114300 w 690562"/>
              <a:gd name="connsiteY8" fmla="*/ 11906 h 481013"/>
              <a:gd name="connsiteX9" fmla="*/ 280987 w 690562"/>
              <a:gd name="connsiteY9" fmla="*/ 61913 h 481013"/>
              <a:gd name="connsiteX10" fmla="*/ 454819 w 690562"/>
              <a:gd name="connsiteY10" fmla="*/ 116681 h 481013"/>
              <a:gd name="connsiteX11" fmla="*/ 545306 w 690562"/>
              <a:gd name="connsiteY11" fmla="*/ 147638 h 481013"/>
              <a:gd name="connsiteX12" fmla="*/ 571500 w 690562"/>
              <a:gd name="connsiteY12" fmla="*/ 164306 h 481013"/>
              <a:gd name="connsiteX13" fmla="*/ 600075 w 690562"/>
              <a:gd name="connsiteY13" fmla="*/ 238125 h 481013"/>
              <a:gd name="connsiteX14" fmla="*/ 631031 w 690562"/>
              <a:gd name="connsiteY14" fmla="*/ 261938 h 481013"/>
              <a:gd name="connsiteX15" fmla="*/ 659606 w 690562"/>
              <a:gd name="connsiteY15" fmla="*/ 295275 h 481013"/>
              <a:gd name="connsiteX16" fmla="*/ 673894 w 690562"/>
              <a:gd name="connsiteY16" fmla="*/ 319088 h 481013"/>
              <a:gd name="connsiteX17" fmla="*/ 685800 w 690562"/>
              <a:gd name="connsiteY17" fmla="*/ 345281 h 481013"/>
              <a:gd name="connsiteX18" fmla="*/ 690562 w 690562"/>
              <a:gd name="connsiteY18" fmla="*/ 369094 h 481013"/>
              <a:gd name="connsiteX19" fmla="*/ 690562 w 690562"/>
              <a:gd name="connsiteY19" fmla="*/ 421481 h 481013"/>
              <a:gd name="connsiteX20" fmla="*/ 628650 w 690562"/>
              <a:gd name="connsiteY20" fmla="*/ 481013 h 481013"/>
              <a:gd name="connsiteX21" fmla="*/ 514350 w 690562"/>
              <a:gd name="connsiteY21" fmla="*/ 457200 h 481013"/>
              <a:gd name="connsiteX22" fmla="*/ 416719 w 690562"/>
              <a:gd name="connsiteY22" fmla="*/ 378619 h 481013"/>
              <a:gd name="connsiteX23" fmla="*/ 278606 w 690562"/>
              <a:gd name="connsiteY23" fmla="*/ 264319 h 48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90562" h="481013">
                <a:moveTo>
                  <a:pt x="278606" y="264319"/>
                </a:moveTo>
                <a:lnTo>
                  <a:pt x="183356" y="183356"/>
                </a:lnTo>
                <a:lnTo>
                  <a:pt x="85725" y="104775"/>
                </a:lnTo>
                <a:lnTo>
                  <a:pt x="21431" y="54769"/>
                </a:lnTo>
                <a:lnTo>
                  <a:pt x="2381" y="33338"/>
                </a:lnTo>
                <a:lnTo>
                  <a:pt x="0" y="11906"/>
                </a:lnTo>
                <a:lnTo>
                  <a:pt x="16669" y="2381"/>
                </a:lnTo>
                <a:lnTo>
                  <a:pt x="50006" y="0"/>
                </a:lnTo>
                <a:lnTo>
                  <a:pt x="114300" y="11906"/>
                </a:lnTo>
                <a:lnTo>
                  <a:pt x="280987" y="61913"/>
                </a:lnTo>
                <a:lnTo>
                  <a:pt x="454819" y="116681"/>
                </a:lnTo>
                <a:lnTo>
                  <a:pt x="545306" y="147638"/>
                </a:lnTo>
                <a:lnTo>
                  <a:pt x="571500" y="164306"/>
                </a:lnTo>
                <a:lnTo>
                  <a:pt x="600075" y="238125"/>
                </a:lnTo>
                <a:lnTo>
                  <a:pt x="631031" y="261938"/>
                </a:lnTo>
                <a:lnTo>
                  <a:pt x="659606" y="295275"/>
                </a:lnTo>
                <a:lnTo>
                  <a:pt x="673894" y="319088"/>
                </a:lnTo>
                <a:lnTo>
                  <a:pt x="685800" y="345281"/>
                </a:lnTo>
                <a:lnTo>
                  <a:pt x="690562" y="369094"/>
                </a:lnTo>
                <a:lnTo>
                  <a:pt x="690562" y="421481"/>
                </a:lnTo>
                <a:lnTo>
                  <a:pt x="628650" y="481013"/>
                </a:lnTo>
                <a:lnTo>
                  <a:pt x="514350" y="457200"/>
                </a:lnTo>
                <a:lnTo>
                  <a:pt x="416719" y="378619"/>
                </a:lnTo>
                <a:lnTo>
                  <a:pt x="278606" y="26431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CDF052D8-22FA-4695-A551-3A7B6662939F}"/>
              </a:ext>
            </a:extLst>
          </p:cNvPr>
          <p:cNvSpPr/>
          <p:nvPr/>
        </p:nvSpPr>
        <p:spPr>
          <a:xfrm>
            <a:off x="5562601" y="2414588"/>
            <a:ext cx="2246313" cy="2806700"/>
          </a:xfrm>
          <a:custGeom>
            <a:avLst/>
            <a:gdLst>
              <a:gd name="connsiteX0" fmla="*/ 631960 w 2245400"/>
              <a:gd name="connsiteY0" fmla="*/ 349520 h 2806749"/>
              <a:gd name="connsiteX1" fmla="*/ 328337 w 2245400"/>
              <a:gd name="connsiteY1" fmla="*/ 374234 h 2806749"/>
              <a:gd name="connsiteX2" fmla="*/ 162404 w 2245400"/>
              <a:gd name="connsiteY2" fmla="*/ 388356 h 2806749"/>
              <a:gd name="connsiteX3" fmla="*/ 0 w 2245400"/>
              <a:gd name="connsiteY3" fmla="*/ 303623 h 2806749"/>
              <a:gd name="connsiteX4" fmla="*/ 52958 w 2245400"/>
              <a:gd name="connsiteY4" fmla="*/ 282440 h 2806749"/>
              <a:gd name="connsiteX5" fmla="*/ 243605 w 2245400"/>
              <a:gd name="connsiteY5" fmla="*/ 261257 h 2806749"/>
              <a:gd name="connsiteX6" fmla="*/ 455435 w 2245400"/>
              <a:gd name="connsiteY6" fmla="*/ 240074 h 2806749"/>
              <a:gd name="connsiteX7" fmla="*/ 766119 w 2245400"/>
              <a:gd name="connsiteY7" fmla="*/ 211830 h 2806749"/>
              <a:gd name="connsiteX8" fmla="*/ 1034437 w 2245400"/>
              <a:gd name="connsiteY8" fmla="*/ 183586 h 2806749"/>
              <a:gd name="connsiteX9" fmla="*/ 1186249 w 2245400"/>
              <a:gd name="connsiteY9" fmla="*/ 148281 h 2806749"/>
              <a:gd name="connsiteX10" fmla="*/ 1383957 w 2245400"/>
              <a:gd name="connsiteY10" fmla="*/ 120037 h 2806749"/>
              <a:gd name="connsiteX11" fmla="*/ 1662867 w 2245400"/>
              <a:gd name="connsiteY11" fmla="*/ 74141 h 2806749"/>
              <a:gd name="connsiteX12" fmla="*/ 1804087 w 2245400"/>
              <a:gd name="connsiteY12" fmla="*/ 49427 h 2806749"/>
              <a:gd name="connsiteX13" fmla="*/ 1867636 w 2245400"/>
              <a:gd name="connsiteY13" fmla="*/ 24714 h 2806749"/>
              <a:gd name="connsiteX14" fmla="*/ 1959429 w 2245400"/>
              <a:gd name="connsiteY14" fmla="*/ 0 h 2806749"/>
              <a:gd name="connsiteX15" fmla="*/ 1984143 w 2245400"/>
              <a:gd name="connsiteY15" fmla="*/ 3531 h 2806749"/>
              <a:gd name="connsiteX16" fmla="*/ 2019448 w 2245400"/>
              <a:gd name="connsiteY16" fmla="*/ 21183 h 2806749"/>
              <a:gd name="connsiteX17" fmla="*/ 2143015 w 2245400"/>
              <a:gd name="connsiteY17" fmla="*/ 123568 h 2806749"/>
              <a:gd name="connsiteX18" fmla="*/ 2195973 w 2245400"/>
              <a:gd name="connsiteY18" fmla="*/ 165934 h 2806749"/>
              <a:gd name="connsiteX19" fmla="*/ 2224217 w 2245400"/>
              <a:gd name="connsiteY19" fmla="*/ 187117 h 2806749"/>
              <a:gd name="connsiteX20" fmla="*/ 2238339 w 2245400"/>
              <a:gd name="connsiteY20" fmla="*/ 211830 h 2806749"/>
              <a:gd name="connsiteX21" fmla="*/ 2245400 w 2245400"/>
              <a:gd name="connsiteY21" fmla="*/ 247135 h 2806749"/>
              <a:gd name="connsiteX22" fmla="*/ 2241869 w 2245400"/>
              <a:gd name="connsiteY22" fmla="*/ 282440 h 2806749"/>
              <a:gd name="connsiteX23" fmla="*/ 2206564 w 2245400"/>
              <a:gd name="connsiteY23" fmla="*/ 356581 h 2806749"/>
              <a:gd name="connsiteX24" fmla="*/ 2181851 w 2245400"/>
              <a:gd name="connsiteY24" fmla="*/ 441313 h 2806749"/>
              <a:gd name="connsiteX25" fmla="*/ 2178320 w 2245400"/>
              <a:gd name="connsiteY25" fmla="*/ 589594 h 2806749"/>
              <a:gd name="connsiteX26" fmla="*/ 2178320 w 2245400"/>
              <a:gd name="connsiteY26" fmla="*/ 1122700 h 2806749"/>
              <a:gd name="connsiteX27" fmla="*/ 2185381 w 2245400"/>
              <a:gd name="connsiteY27" fmla="*/ 1751129 h 2806749"/>
              <a:gd name="connsiteX28" fmla="*/ 2192442 w 2245400"/>
              <a:gd name="connsiteY28" fmla="*/ 1977081 h 2806749"/>
              <a:gd name="connsiteX29" fmla="*/ 2217156 w 2245400"/>
              <a:gd name="connsiteY29" fmla="*/ 2273644 h 2806749"/>
              <a:gd name="connsiteX30" fmla="*/ 2224217 w 2245400"/>
              <a:gd name="connsiteY30" fmla="*/ 2354845 h 2806749"/>
              <a:gd name="connsiteX31" fmla="*/ 2213625 w 2245400"/>
              <a:gd name="connsiteY31" fmla="*/ 2404272 h 2806749"/>
              <a:gd name="connsiteX32" fmla="*/ 2195973 w 2245400"/>
              <a:gd name="connsiteY32" fmla="*/ 2499596 h 2806749"/>
              <a:gd name="connsiteX33" fmla="*/ 2167729 w 2245400"/>
              <a:gd name="connsiteY33" fmla="*/ 2594919 h 2806749"/>
              <a:gd name="connsiteX34" fmla="*/ 2143015 w 2245400"/>
              <a:gd name="connsiteY34" fmla="*/ 2658468 h 2806749"/>
              <a:gd name="connsiteX35" fmla="*/ 2097119 w 2245400"/>
              <a:gd name="connsiteY35" fmla="*/ 2739670 h 2806749"/>
              <a:gd name="connsiteX36" fmla="*/ 2065344 w 2245400"/>
              <a:gd name="connsiteY36" fmla="*/ 2782036 h 2806749"/>
              <a:gd name="connsiteX37" fmla="*/ 2044161 w 2245400"/>
              <a:gd name="connsiteY37" fmla="*/ 2799688 h 2806749"/>
              <a:gd name="connsiteX38" fmla="*/ 2012387 w 2245400"/>
              <a:gd name="connsiteY38" fmla="*/ 2806749 h 2806749"/>
              <a:gd name="connsiteX39" fmla="*/ 1955898 w 2245400"/>
              <a:gd name="connsiteY39" fmla="*/ 2252461 h 2806749"/>
              <a:gd name="connsiteX40" fmla="*/ 1955898 w 2245400"/>
              <a:gd name="connsiteY40" fmla="*/ 1719355 h 2806749"/>
              <a:gd name="connsiteX41" fmla="*/ 1955898 w 2245400"/>
              <a:gd name="connsiteY41" fmla="*/ 1401610 h 2806749"/>
              <a:gd name="connsiteX42" fmla="*/ 1955898 w 2245400"/>
              <a:gd name="connsiteY42" fmla="*/ 889687 h 2806749"/>
              <a:gd name="connsiteX43" fmla="*/ 1955898 w 2245400"/>
              <a:gd name="connsiteY43" fmla="*/ 328337 h 2806749"/>
              <a:gd name="connsiteX44" fmla="*/ 1952368 w 2245400"/>
              <a:gd name="connsiteY44" fmla="*/ 268318 h 2806749"/>
              <a:gd name="connsiteX45" fmla="*/ 1938246 w 2245400"/>
              <a:gd name="connsiteY45" fmla="*/ 233013 h 2806749"/>
              <a:gd name="connsiteX46" fmla="*/ 1920593 w 2245400"/>
              <a:gd name="connsiteY46" fmla="*/ 211830 h 2806749"/>
              <a:gd name="connsiteX47" fmla="*/ 1874697 w 2245400"/>
              <a:gd name="connsiteY47" fmla="*/ 190647 h 2806749"/>
              <a:gd name="connsiteX48" fmla="*/ 1832331 w 2245400"/>
              <a:gd name="connsiteY48" fmla="*/ 190647 h 2806749"/>
              <a:gd name="connsiteX49" fmla="*/ 1574604 w 2245400"/>
              <a:gd name="connsiteY49" fmla="*/ 229483 h 2806749"/>
              <a:gd name="connsiteX50" fmla="*/ 1105048 w 2245400"/>
              <a:gd name="connsiteY50" fmla="*/ 296562 h 2806749"/>
              <a:gd name="connsiteX51" fmla="*/ 900278 w 2245400"/>
              <a:gd name="connsiteY51" fmla="*/ 324806 h 2806749"/>
              <a:gd name="connsiteX52" fmla="*/ 631960 w 2245400"/>
              <a:gd name="connsiteY52" fmla="*/ 349520 h 280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245400" h="2806749">
                <a:moveTo>
                  <a:pt x="631960" y="349520"/>
                </a:moveTo>
                <a:lnTo>
                  <a:pt x="328337" y="374234"/>
                </a:lnTo>
                <a:lnTo>
                  <a:pt x="162404" y="388356"/>
                </a:lnTo>
                <a:lnTo>
                  <a:pt x="0" y="303623"/>
                </a:lnTo>
                <a:lnTo>
                  <a:pt x="52958" y="282440"/>
                </a:lnTo>
                <a:lnTo>
                  <a:pt x="243605" y="261257"/>
                </a:lnTo>
                <a:lnTo>
                  <a:pt x="455435" y="240074"/>
                </a:lnTo>
                <a:lnTo>
                  <a:pt x="766119" y="211830"/>
                </a:lnTo>
                <a:lnTo>
                  <a:pt x="1034437" y="183586"/>
                </a:lnTo>
                <a:lnTo>
                  <a:pt x="1186249" y="148281"/>
                </a:lnTo>
                <a:lnTo>
                  <a:pt x="1383957" y="120037"/>
                </a:lnTo>
                <a:lnTo>
                  <a:pt x="1662867" y="74141"/>
                </a:lnTo>
                <a:lnTo>
                  <a:pt x="1804087" y="49427"/>
                </a:lnTo>
                <a:lnTo>
                  <a:pt x="1867636" y="24714"/>
                </a:lnTo>
                <a:lnTo>
                  <a:pt x="1959429" y="0"/>
                </a:lnTo>
                <a:lnTo>
                  <a:pt x="1984143" y="3531"/>
                </a:lnTo>
                <a:lnTo>
                  <a:pt x="2019448" y="21183"/>
                </a:lnTo>
                <a:lnTo>
                  <a:pt x="2143015" y="123568"/>
                </a:lnTo>
                <a:lnTo>
                  <a:pt x="2195973" y="165934"/>
                </a:lnTo>
                <a:lnTo>
                  <a:pt x="2224217" y="187117"/>
                </a:lnTo>
                <a:lnTo>
                  <a:pt x="2238339" y="211830"/>
                </a:lnTo>
                <a:lnTo>
                  <a:pt x="2245400" y="247135"/>
                </a:lnTo>
                <a:lnTo>
                  <a:pt x="2241869" y="282440"/>
                </a:lnTo>
                <a:lnTo>
                  <a:pt x="2206564" y="356581"/>
                </a:lnTo>
                <a:lnTo>
                  <a:pt x="2181851" y="441313"/>
                </a:lnTo>
                <a:lnTo>
                  <a:pt x="2178320" y="589594"/>
                </a:lnTo>
                <a:lnTo>
                  <a:pt x="2178320" y="1122700"/>
                </a:lnTo>
                <a:cubicBezTo>
                  <a:pt x="2180674" y="1332176"/>
                  <a:pt x="2183027" y="1541653"/>
                  <a:pt x="2185381" y="1751129"/>
                </a:cubicBezTo>
                <a:lnTo>
                  <a:pt x="2192442" y="1977081"/>
                </a:lnTo>
                <a:lnTo>
                  <a:pt x="2217156" y="2273644"/>
                </a:lnTo>
                <a:lnTo>
                  <a:pt x="2224217" y="2354845"/>
                </a:lnTo>
                <a:lnTo>
                  <a:pt x="2213625" y="2404272"/>
                </a:lnTo>
                <a:lnTo>
                  <a:pt x="2195973" y="2499596"/>
                </a:lnTo>
                <a:lnTo>
                  <a:pt x="2167729" y="2594919"/>
                </a:lnTo>
                <a:lnTo>
                  <a:pt x="2143015" y="2658468"/>
                </a:lnTo>
                <a:lnTo>
                  <a:pt x="2097119" y="2739670"/>
                </a:lnTo>
                <a:lnTo>
                  <a:pt x="2065344" y="2782036"/>
                </a:lnTo>
                <a:lnTo>
                  <a:pt x="2044161" y="2799688"/>
                </a:lnTo>
                <a:lnTo>
                  <a:pt x="2012387" y="2806749"/>
                </a:lnTo>
                <a:lnTo>
                  <a:pt x="1955898" y="2252461"/>
                </a:lnTo>
                <a:lnTo>
                  <a:pt x="1955898" y="1719355"/>
                </a:lnTo>
                <a:lnTo>
                  <a:pt x="1955898" y="1401610"/>
                </a:lnTo>
                <a:lnTo>
                  <a:pt x="1955898" y="889687"/>
                </a:lnTo>
                <a:lnTo>
                  <a:pt x="1955898" y="328337"/>
                </a:lnTo>
                <a:lnTo>
                  <a:pt x="1952368" y="268318"/>
                </a:lnTo>
                <a:lnTo>
                  <a:pt x="1938246" y="233013"/>
                </a:lnTo>
                <a:lnTo>
                  <a:pt x="1920593" y="211830"/>
                </a:lnTo>
                <a:lnTo>
                  <a:pt x="1874697" y="190647"/>
                </a:lnTo>
                <a:lnTo>
                  <a:pt x="1832331" y="190647"/>
                </a:lnTo>
                <a:lnTo>
                  <a:pt x="1574604" y="229483"/>
                </a:lnTo>
                <a:lnTo>
                  <a:pt x="1105048" y="296562"/>
                </a:lnTo>
                <a:lnTo>
                  <a:pt x="900278" y="324806"/>
                </a:lnTo>
                <a:lnTo>
                  <a:pt x="631960" y="34952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6B506C0A-2098-407E-A252-C2EB01ED433D}"/>
              </a:ext>
            </a:extLst>
          </p:cNvPr>
          <p:cNvSpPr/>
          <p:nvPr/>
        </p:nvSpPr>
        <p:spPr>
          <a:xfrm>
            <a:off x="6951664" y="4591051"/>
            <a:ext cx="644525" cy="633413"/>
          </a:xfrm>
          <a:custGeom>
            <a:avLst/>
            <a:gdLst>
              <a:gd name="connsiteX0" fmla="*/ 169069 w 645319"/>
              <a:gd name="connsiteY0" fmla="*/ 88106 h 633413"/>
              <a:gd name="connsiteX1" fmla="*/ 350044 w 645319"/>
              <a:gd name="connsiteY1" fmla="*/ 140494 h 633413"/>
              <a:gd name="connsiteX2" fmla="*/ 404812 w 645319"/>
              <a:gd name="connsiteY2" fmla="*/ 152400 h 633413"/>
              <a:gd name="connsiteX3" fmla="*/ 435769 w 645319"/>
              <a:gd name="connsiteY3" fmla="*/ 157163 h 633413"/>
              <a:gd name="connsiteX4" fmla="*/ 478631 w 645319"/>
              <a:gd name="connsiteY4" fmla="*/ 154781 h 633413"/>
              <a:gd name="connsiteX5" fmla="*/ 504825 w 645319"/>
              <a:gd name="connsiteY5" fmla="*/ 150019 h 633413"/>
              <a:gd name="connsiteX6" fmla="*/ 533400 w 645319"/>
              <a:gd name="connsiteY6" fmla="*/ 138113 h 633413"/>
              <a:gd name="connsiteX7" fmla="*/ 547687 w 645319"/>
              <a:gd name="connsiteY7" fmla="*/ 123825 h 633413"/>
              <a:gd name="connsiteX8" fmla="*/ 564356 w 645319"/>
              <a:gd name="connsiteY8" fmla="*/ 102394 h 633413"/>
              <a:gd name="connsiteX9" fmla="*/ 585787 w 645319"/>
              <a:gd name="connsiteY9" fmla="*/ 0 h 633413"/>
              <a:gd name="connsiteX10" fmla="*/ 645319 w 645319"/>
              <a:gd name="connsiteY10" fmla="*/ 623888 h 633413"/>
              <a:gd name="connsiteX11" fmla="*/ 611981 w 645319"/>
              <a:gd name="connsiteY11" fmla="*/ 633413 h 633413"/>
              <a:gd name="connsiteX12" fmla="*/ 592931 w 645319"/>
              <a:gd name="connsiteY12" fmla="*/ 621506 h 633413"/>
              <a:gd name="connsiteX13" fmla="*/ 566737 w 645319"/>
              <a:gd name="connsiteY13" fmla="*/ 578644 h 633413"/>
              <a:gd name="connsiteX14" fmla="*/ 533400 w 645319"/>
              <a:gd name="connsiteY14" fmla="*/ 502444 h 633413"/>
              <a:gd name="connsiteX15" fmla="*/ 488156 w 645319"/>
              <a:gd name="connsiteY15" fmla="*/ 433388 h 633413"/>
              <a:gd name="connsiteX16" fmla="*/ 423862 w 645319"/>
              <a:gd name="connsiteY16" fmla="*/ 369094 h 633413"/>
              <a:gd name="connsiteX17" fmla="*/ 330994 w 645319"/>
              <a:gd name="connsiteY17" fmla="*/ 288131 h 633413"/>
              <a:gd name="connsiteX18" fmla="*/ 185737 w 645319"/>
              <a:gd name="connsiteY18" fmla="*/ 190500 h 633413"/>
              <a:gd name="connsiteX19" fmla="*/ 61912 w 645319"/>
              <a:gd name="connsiteY19" fmla="*/ 119063 h 633413"/>
              <a:gd name="connsiteX20" fmla="*/ 21431 w 645319"/>
              <a:gd name="connsiteY20" fmla="*/ 97631 h 633413"/>
              <a:gd name="connsiteX21" fmla="*/ 11906 w 645319"/>
              <a:gd name="connsiteY21" fmla="*/ 88106 h 633413"/>
              <a:gd name="connsiteX22" fmla="*/ 0 w 645319"/>
              <a:gd name="connsiteY22" fmla="*/ 69056 h 633413"/>
              <a:gd name="connsiteX23" fmla="*/ 0 w 645319"/>
              <a:gd name="connsiteY23" fmla="*/ 54769 h 633413"/>
              <a:gd name="connsiteX24" fmla="*/ 14287 w 645319"/>
              <a:gd name="connsiteY24" fmla="*/ 45244 h 633413"/>
              <a:gd name="connsiteX25" fmla="*/ 50006 w 645319"/>
              <a:gd name="connsiteY25" fmla="*/ 52388 h 633413"/>
              <a:gd name="connsiteX26" fmla="*/ 169069 w 645319"/>
              <a:gd name="connsiteY26" fmla="*/ 88106 h 633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5319" h="633413">
                <a:moveTo>
                  <a:pt x="169069" y="88106"/>
                </a:moveTo>
                <a:lnTo>
                  <a:pt x="350044" y="140494"/>
                </a:lnTo>
                <a:lnTo>
                  <a:pt x="404812" y="152400"/>
                </a:lnTo>
                <a:lnTo>
                  <a:pt x="435769" y="157163"/>
                </a:lnTo>
                <a:lnTo>
                  <a:pt x="478631" y="154781"/>
                </a:lnTo>
                <a:lnTo>
                  <a:pt x="504825" y="150019"/>
                </a:lnTo>
                <a:lnTo>
                  <a:pt x="533400" y="138113"/>
                </a:lnTo>
                <a:lnTo>
                  <a:pt x="547687" y="123825"/>
                </a:lnTo>
                <a:lnTo>
                  <a:pt x="564356" y="102394"/>
                </a:lnTo>
                <a:lnTo>
                  <a:pt x="585787" y="0"/>
                </a:lnTo>
                <a:lnTo>
                  <a:pt x="645319" y="623888"/>
                </a:lnTo>
                <a:lnTo>
                  <a:pt x="611981" y="633413"/>
                </a:lnTo>
                <a:lnTo>
                  <a:pt x="592931" y="621506"/>
                </a:lnTo>
                <a:lnTo>
                  <a:pt x="566737" y="578644"/>
                </a:lnTo>
                <a:lnTo>
                  <a:pt x="533400" y="502444"/>
                </a:lnTo>
                <a:lnTo>
                  <a:pt x="488156" y="433388"/>
                </a:lnTo>
                <a:lnTo>
                  <a:pt x="423862" y="369094"/>
                </a:lnTo>
                <a:lnTo>
                  <a:pt x="330994" y="288131"/>
                </a:lnTo>
                <a:lnTo>
                  <a:pt x="185737" y="190500"/>
                </a:lnTo>
                <a:lnTo>
                  <a:pt x="61912" y="119063"/>
                </a:lnTo>
                <a:lnTo>
                  <a:pt x="21431" y="97631"/>
                </a:lnTo>
                <a:lnTo>
                  <a:pt x="11906" y="88106"/>
                </a:lnTo>
                <a:lnTo>
                  <a:pt x="0" y="69056"/>
                </a:lnTo>
                <a:lnTo>
                  <a:pt x="0" y="54769"/>
                </a:lnTo>
                <a:lnTo>
                  <a:pt x="14287" y="45244"/>
                </a:lnTo>
                <a:lnTo>
                  <a:pt x="50006" y="52388"/>
                </a:lnTo>
                <a:lnTo>
                  <a:pt x="169069" y="881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B58EC5BA-799A-4DD0-8307-A9F32E2FF624}"/>
              </a:ext>
            </a:extLst>
          </p:cNvPr>
          <p:cNvSpPr/>
          <p:nvPr/>
        </p:nvSpPr>
        <p:spPr>
          <a:xfrm>
            <a:off x="5629275" y="3179764"/>
            <a:ext cx="2008188" cy="320675"/>
          </a:xfrm>
          <a:custGeom>
            <a:avLst/>
            <a:gdLst>
              <a:gd name="connsiteX0" fmla="*/ 654844 w 2007394"/>
              <a:gd name="connsiteY0" fmla="*/ 116681 h 321469"/>
              <a:gd name="connsiteX1" fmla="*/ 304800 w 2007394"/>
              <a:gd name="connsiteY1" fmla="*/ 150019 h 321469"/>
              <a:gd name="connsiteX2" fmla="*/ 138113 w 2007394"/>
              <a:gd name="connsiteY2" fmla="*/ 161925 h 321469"/>
              <a:gd name="connsiteX3" fmla="*/ 0 w 2007394"/>
              <a:gd name="connsiteY3" fmla="*/ 207169 h 321469"/>
              <a:gd name="connsiteX4" fmla="*/ 140494 w 2007394"/>
              <a:gd name="connsiteY4" fmla="*/ 321469 h 321469"/>
              <a:gd name="connsiteX5" fmla="*/ 302419 w 2007394"/>
              <a:gd name="connsiteY5" fmla="*/ 307181 h 321469"/>
              <a:gd name="connsiteX6" fmla="*/ 631031 w 2007394"/>
              <a:gd name="connsiteY6" fmla="*/ 273844 h 321469"/>
              <a:gd name="connsiteX7" fmla="*/ 907256 w 2007394"/>
              <a:gd name="connsiteY7" fmla="*/ 247650 h 321469"/>
              <a:gd name="connsiteX8" fmla="*/ 1152525 w 2007394"/>
              <a:gd name="connsiteY8" fmla="*/ 223837 h 321469"/>
              <a:gd name="connsiteX9" fmla="*/ 1543050 w 2007394"/>
              <a:gd name="connsiteY9" fmla="*/ 192881 h 321469"/>
              <a:gd name="connsiteX10" fmla="*/ 1900238 w 2007394"/>
              <a:gd name="connsiteY10" fmla="*/ 161925 h 321469"/>
              <a:gd name="connsiteX11" fmla="*/ 2007394 w 2007394"/>
              <a:gd name="connsiteY11" fmla="*/ 111919 h 321469"/>
              <a:gd name="connsiteX12" fmla="*/ 1866900 w 2007394"/>
              <a:gd name="connsiteY12" fmla="*/ 35719 h 321469"/>
              <a:gd name="connsiteX13" fmla="*/ 1802606 w 2007394"/>
              <a:gd name="connsiteY13" fmla="*/ 9525 h 321469"/>
              <a:gd name="connsiteX14" fmla="*/ 1745456 w 2007394"/>
              <a:gd name="connsiteY14" fmla="*/ 0 h 321469"/>
              <a:gd name="connsiteX15" fmla="*/ 1669256 w 2007394"/>
              <a:gd name="connsiteY15" fmla="*/ 0 h 321469"/>
              <a:gd name="connsiteX16" fmla="*/ 1312069 w 2007394"/>
              <a:gd name="connsiteY16" fmla="*/ 42862 h 321469"/>
              <a:gd name="connsiteX17" fmla="*/ 1035844 w 2007394"/>
              <a:gd name="connsiteY17" fmla="*/ 73819 h 321469"/>
              <a:gd name="connsiteX18" fmla="*/ 819150 w 2007394"/>
              <a:gd name="connsiteY18" fmla="*/ 100012 h 321469"/>
              <a:gd name="connsiteX19" fmla="*/ 654844 w 2007394"/>
              <a:gd name="connsiteY19" fmla="*/ 116681 h 32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07394" h="321469">
                <a:moveTo>
                  <a:pt x="654844" y="116681"/>
                </a:moveTo>
                <a:lnTo>
                  <a:pt x="304800" y="150019"/>
                </a:lnTo>
                <a:lnTo>
                  <a:pt x="138113" y="161925"/>
                </a:lnTo>
                <a:lnTo>
                  <a:pt x="0" y="207169"/>
                </a:lnTo>
                <a:lnTo>
                  <a:pt x="140494" y="321469"/>
                </a:lnTo>
                <a:lnTo>
                  <a:pt x="302419" y="307181"/>
                </a:lnTo>
                <a:lnTo>
                  <a:pt x="631031" y="273844"/>
                </a:lnTo>
                <a:lnTo>
                  <a:pt x="907256" y="247650"/>
                </a:lnTo>
                <a:lnTo>
                  <a:pt x="1152525" y="223837"/>
                </a:lnTo>
                <a:lnTo>
                  <a:pt x="1543050" y="192881"/>
                </a:lnTo>
                <a:lnTo>
                  <a:pt x="1900238" y="161925"/>
                </a:lnTo>
                <a:lnTo>
                  <a:pt x="2007394" y="111919"/>
                </a:lnTo>
                <a:lnTo>
                  <a:pt x="1866900" y="35719"/>
                </a:lnTo>
                <a:lnTo>
                  <a:pt x="1802606" y="9525"/>
                </a:lnTo>
                <a:lnTo>
                  <a:pt x="1745456" y="0"/>
                </a:lnTo>
                <a:lnTo>
                  <a:pt x="1669256" y="0"/>
                </a:lnTo>
                <a:lnTo>
                  <a:pt x="1312069" y="42862"/>
                </a:lnTo>
                <a:lnTo>
                  <a:pt x="1035844" y="73819"/>
                </a:lnTo>
                <a:lnTo>
                  <a:pt x="819150" y="100012"/>
                </a:lnTo>
                <a:lnTo>
                  <a:pt x="654844" y="1166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989635A2-B18A-4BFF-91EB-D37D62E66DEB}"/>
              </a:ext>
            </a:extLst>
          </p:cNvPr>
          <p:cNvSpPr/>
          <p:nvPr/>
        </p:nvSpPr>
        <p:spPr>
          <a:xfrm>
            <a:off x="5610226" y="3846514"/>
            <a:ext cx="2017713" cy="320675"/>
          </a:xfrm>
          <a:custGeom>
            <a:avLst/>
            <a:gdLst>
              <a:gd name="connsiteX0" fmla="*/ 533400 w 2016919"/>
              <a:gd name="connsiteY0" fmla="*/ 166687 h 321469"/>
              <a:gd name="connsiteX1" fmla="*/ 350044 w 2016919"/>
              <a:gd name="connsiteY1" fmla="*/ 180975 h 321469"/>
              <a:gd name="connsiteX2" fmla="*/ 195263 w 2016919"/>
              <a:gd name="connsiteY2" fmla="*/ 188119 h 321469"/>
              <a:gd name="connsiteX3" fmla="*/ 135731 w 2016919"/>
              <a:gd name="connsiteY3" fmla="*/ 190500 h 321469"/>
              <a:gd name="connsiteX4" fmla="*/ 0 w 2016919"/>
              <a:gd name="connsiteY4" fmla="*/ 221456 h 321469"/>
              <a:gd name="connsiteX5" fmla="*/ 138113 w 2016919"/>
              <a:gd name="connsiteY5" fmla="*/ 321469 h 321469"/>
              <a:gd name="connsiteX6" fmla="*/ 335756 w 2016919"/>
              <a:gd name="connsiteY6" fmla="*/ 321469 h 321469"/>
              <a:gd name="connsiteX7" fmla="*/ 633413 w 2016919"/>
              <a:gd name="connsiteY7" fmla="*/ 300037 h 321469"/>
              <a:gd name="connsiteX8" fmla="*/ 923925 w 2016919"/>
              <a:gd name="connsiteY8" fmla="*/ 276225 h 321469"/>
              <a:gd name="connsiteX9" fmla="*/ 1107281 w 2016919"/>
              <a:gd name="connsiteY9" fmla="*/ 252412 h 321469"/>
              <a:gd name="connsiteX10" fmla="*/ 1383506 w 2016919"/>
              <a:gd name="connsiteY10" fmla="*/ 226219 h 321469"/>
              <a:gd name="connsiteX11" fmla="*/ 1745456 w 2016919"/>
              <a:gd name="connsiteY11" fmla="*/ 197644 h 321469"/>
              <a:gd name="connsiteX12" fmla="*/ 1919288 w 2016919"/>
              <a:gd name="connsiteY12" fmla="*/ 183356 h 321469"/>
              <a:gd name="connsiteX13" fmla="*/ 2016919 w 2016919"/>
              <a:gd name="connsiteY13" fmla="*/ 133350 h 321469"/>
              <a:gd name="connsiteX14" fmla="*/ 1876425 w 2016919"/>
              <a:gd name="connsiteY14" fmla="*/ 59531 h 321469"/>
              <a:gd name="connsiteX15" fmla="*/ 1785938 w 2016919"/>
              <a:gd name="connsiteY15" fmla="*/ 26194 h 321469"/>
              <a:gd name="connsiteX16" fmla="*/ 1728788 w 2016919"/>
              <a:gd name="connsiteY16" fmla="*/ 9525 h 321469"/>
              <a:gd name="connsiteX17" fmla="*/ 1671638 w 2016919"/>
              <a:gd name="connsiteY17" fmla="*/ 0 h 321469"/>
              <a:gd name="connsiteX18" fmla="*/ 1597819 w 2016919"/>
              <a:gd name="connsiteY18" fmla="*/ 9525 h 321469"/>
              <a:gd name="connsiteX19" fmla="*/ 1307306 w 2016919"/>
              <a:gd name="connsiteY19" fmla="*/ 64294 h 321469"/>
              <a:gd name="connsiteX20" fmla="*/ 1069181 w 2016919"/>
              <a:gd name="connsiteY20" fmla="*/ 102394 h 321469"/>
              <a:gd name="connsiteX21" fmla="*/ 890588 w 2016919"/>
              <a:gd name="connsiteY21" fmla="*/ 121444 h 321469"/>
              <a:gd name="connsiteX22" fmla="*/ 533400 w 2016919"/>
              <a:gd name="connsiteY22" fmla="*/ 166687 h 32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16919" h="321469">
                <a:moveTo>
                  <a:pt x="533400" y="166687"/>
                </a:moveTo>
                <a:lnTo>
                  <a:pt x="350044" y="180975"/>
                </a:lnTo>
                <a:lnTo>
                  <a:pt x="195263" y="188119"/>
                </a:lnTo>
                <a:lnTo>
                  <a:pt x="135731" y="190500"/>
                </a:lnTo>
                <a:lnTo>
                  <a:pt x="0" y="221456"/>
                </a:lnTo>
                <a:lnTo>
                  <a:pt x="138113" y="321469"/>
                </a:lnTo>
                <a:lnTo>
                  <a:pt x="335756" y="321469"/>
                </a:lnTo>
                <a:lnTo>
                  <a:pt x="633413" y="300037"/>
                </a:lnTo>
                <a:lnTo>
                  <a:pt x="923925" y="276225"/>
                </a:lnTo>
                <a:lnTo>
                  <a:pt x="1107281" y="252412"/>
                </a:lnTo>
                <a:lnTo>
                  <a:pt x="1383506" y="226219"/>
                </a:lnTo>
                <a:lnTo>
                  <a:pt x="1745456" y="197644"/>
                </a:lnTo>
                <a:lnTo>
                  <a:pt x="1919288" y="183356"/>
                </a:lnTo>
                <a:lnTo>
                  <a:pt x="2016919" y="133350"/>
                </a:lnTo>
                <a:lnTo>
                  <a:pt x="1876425" y="59531"/>
                </a:lnTo>
                <a:lnTo>
                  <a:pt x="1785938" y="26194"/>
                </a:lnTo>
                <a:lnTo>
                  <a:pt x="1728788" y="9525"/>
                </a:lnTo>
                <a:lnTo>
                  <a:pt x="1671638" y="0"/>
                </a:lnTo>
                <a:lnTo>
                  <a:pt x="1597819" y="9525"/>
                </a:lnTo>
                <a:lnTo>
                  <a:pt x="1307306" y="64294"/>
                </a:lnTo>
                <a:lnTo>
                  <a:pt x="1069181" y="102394"/>
                </a:lnTo>
                <a:lnTo>
                  <a:pt x="890588" y="121444"/>
                </a:lnTo>
                <a:lnTo>
                  <a:pt x="533400" y="1666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74116AA1-94DF-4565-A037-5FFB4FC2AEF7}"/>
              </a:ext>
            </a:extLst>
          </p:cNvPr>
          <p:cNvSpPr/>
          <p:nvPr/>
        </p:nvSpPr>
        <p:spPr>
          <a:xfrm>
            <a:off x="6491289" y="2651126"/>
            <a:ext cx="257175" cy="2359025"/>
          </a:xfrm>
          <a:custGeom>
            <a:avLst/>
            <a:gdLst>
              <a:gd name="connsiteX0" fmla="*/ 15343 w 257751"/>
              <a:gd name="connsiteY0" fmla="*/ 444926 h 2359643"/>
              <a:gd name="connsiteX1" fmla="*/ 0 w 257751"/>
              <a:gd name="connsiteY1" fmla="*/ 110465 h 2359643"/>
              <a:gd name="connsiteX2" fmla="*/ 0 w 257751"/>
              <a:gd name="connsiteY2" fmla="*/ 73643 h 2359643"/>
              <a:gd name="connsiteX3" fmla="*/ 12274 w 257751"/>
              <a:gd name="connsiteY3" fmla="*/ 0 h 2359643"/>
              <a:gd name="connsiteX4" fmla="*/ 168766 w 257751"/>
              <a:gd name="connsiteY4" fmla="*/ 55233 h 2359643"/>
              <a:gd name="connsiteX5" fmla="*/ 230135 w 257751"/>
              <a:gd name="connsiteY5" fmla="*/ 101259 h 2359643"/>
              <a:gd name="connsiteX6" fmla="*/ 251614 w 257751"/>
              <a:gd name="connsiteY6" fmla="*/ 119670 h 2359643"/>
              <a:gd name="connsiteX7" fmla="*/ 257751 w 257751"/>
              <a:gd name="connsiteY7" fmla="*/ 131944 h 2359643"/>
              <a:gd name="connsiteX8" fmla="*/ 251614 w 257751"/>
              <a:gd name="connsiteY8" fmla="*/ 153423 h 2359643"/>
              <a:gd name="connsiteX9" fmla="*/ 236272 w 257751"/>
              <a:gd name="connsiteY9" fmla="*/ 205587 h 2359643"/>
              <a:gd name="connsiteX10" fmla="*/ 227066 w 257751"/>
              <a:gd name="connsiteY10" fmla="*/ 285367 h 2359643"/>
              <a:gd name="connsiteX11" fmla="*/ 223998 w 257751"/>
              <a:gd name="connsiteY11" fmla="*/ 653582 h 2359643"/>
              <a:gd name="connsiteX12" fmla="*/ 223998 w 257751"/>
              <a:gd name="connsiteY12" fmla="*/ 1402285 h 2359643"/>
              <a:gd name="connsiteX13" fmla="*/ 227066 w 257751"/>
              <a:gd name="connsiteY13" fmla="*/ 1721404 h 2359643"/>
              <a:gd name="connsiteX14" fmla="*/ 223998 w 257751"/>
              <a:gd name="connsiteY14" fmla="*/ 1945402 h 2359643"/>
              <a:gd name="connsiteX15" fmla="*/ 217861 w 257751"/>
              <a:gd name="connsiteY15" fmla="*/ 2083482 h 2359643"/>
              <a:gd name="connsiteX16" fmla="*/ 208655 w 257751"/>
              <a:gd name="connsiteY16" fmla="*/ 2138714 h 2359643"/>
              <a:gd name="connsiteX17" fmla="*/ 171834 w 257751"/>
              <a:gd name="connsiteY17" fmla="*/ 2258384 h 2359643"/>
              <a:gd name="connsiteX18" fmla="*/ 141149 w 257751"/>
              <a:gd name="connsiteY18" fmla="*/ 2319753 h 2359643"/>
              <a:gd name="connsiteX19" fmla="*/ 119670 w 257751"/>
              <a:gd name="connsiteY19" fmla="*/ 2347369 h 2359643"/>
              <a:gd name="connsiteX20" fmla="*/ 104328 w 257751"/>
              <a:gd name="connsiteY20" fmla="*/ 2359643 h 2359643"/>
              <a:gd name="connsiteX21" fmla="*/ 85917 w 257751"/>
              <a:gd name="connsiteY21" fmla="*/ 2353506 h 2359643"/>
              <a:gd name="connsiteX22" fmla="*/ 58301 w 257751"/>
              <a:gd name="connsiteY22" fmla="*/ 2332027 h 2359643"/>
              <a:gd name="connsiteX23" fmla="*/ 39890 w 257751"/>
              <a:gd name="connsiteY23" fmla="*/ 2292137 h 2359643"/>
              <a:gd name="connsiteX24" fmla="*/ 21480 w 257751"/>
              <a:gd name="connsiteY24" fmla="*/ 2120304 h 2359643"/>
              <a:gd name="connsiteX25" fmla="*/ 21480 w 257751"/>
              <a:gd name="connsiteY25" fmla="*/ 1942333 h 2359643"/>
              <a:gd name="connsiteX26" fmla="*/ 21480 w 257751"/>
              <a:gd name="connsiteY26" fmla="*/ 1675377 h 2359643"/>
              <a:gd name="connsiteX27" fmla="*/ 21480 w 257751"/>
              <a:gd name="connsiteY27" fmla="*/ 684266 h 2359643"/>
              <a:gd name="connsiteX28" fmla="*/ 15343 w 257751"/>
              <a:gd name="connsiteY28" fmla="*/ 444926 h 235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57751" h="2359643">
                <a:moveTo>
                  <a:pt x="15343" y="444926"/>
                </a:moveTo>
                <a:lnTo>
                  <a:pt x="0" y="110465"/>
                </a:lnTo>
                <a:lnTo>
                  <a:pt x="0" y="73643"/>
                </a:lnTo>
                <a:lnTo>
                  <a:pt x="12274" y="0"/>
                </a:lnTo>
                <a:lnTo>
                  <a:pt x="168766" y="55233"/>
                </a:lnTo>
                <a:lnTo>
                  <a:pt x="230135" y="101259"/>
                </a:lnTo>
                <a:lnTo>
                  <a:pt x="251614" y="119670"/>
                </a:lnTo>
                <a:lnTo>
                  <a:pt x="257751" y="131944"/>
                </a:lnTo>
                <a:lnTo>
                  <a:pt x="251614" y="153423"/>
                </a:lnTo>
                <a:lnTo>
                  <a:pt x="236272" y="205587"/>
                </a:lnTo>
                <a:lnTo>
                  <a:pt x="227066" y="285367"/>
                </a:lnTo>
                <a:cubicBezTo>
                  <a:pt x="226043" y="408105"/>
                  <a:pt x="225021" y="530844"/>
                  <a:pt x="223998" y="653582"/>
                </a:cubicBezTo>
                <a:lnTo>
                  <a:pt x="223998" y="1402285"/>
                </a:lnTo>
                <a:cubicBezTo>
                  <a:pt x="225021" y="1508658"/>
                  <a:pt x="226043" y="1615031"/>
                  <a:pt x="227066" y="1721404"/>
                </a:cubicBezTo>
                <a:cubicBezTo>
                  <a:pt x="226043" y="1796070"/>
                  <a:pt x="225021" y="1870736"/>
                  <a:pt x="223998" y="1945402"/>
                </a:cubicBezTo>
                <a:lnTo>
                  <a:pt x="217861" y="2083482"/>
                </a:lnTo>
                <a:lnTo>
                  <a:pt x="208655" y="2138714"/>
                </a:lnTo>
                <a:lnTo>
                  <a:pt x="171834" y="2258384"/>
                </a:lnTo>
                <a:lnTo>
                  <a:pt x="141149" y="2319753"/>
                </a:lnTo>
                <a:lnTo>
                  <a:pt x="119670" y="2347369"/>
                </a:lnTo>
                <a:lnTo>
                  <a:pt x="104328" y="2359643"/>
                </a:lnTo>
                <a:lnTo>
                  <a:pt x="85917" y="2353506"/>
                </a:lnTo>
                <a:lnTo>
                  <a:pt x="58301" y="2332027"/>
                </a:lnTo>
                <a:lnTo>
                  <a:pt x="39890" y="2292137"/>
                </a:lnTo>
                <a:lnTo>
                  <a:pt x="21480" y="2120304"/>
                </a:lnTo>
                <a:lnTo>
                  <a:pt x="21480" y="1942333"/>
                </a:lnTo>
                <a:lnTo>
                  <a:pt x="21480" y="1675377"/>
                </a:lnTo>
                <a:lnTo>
                  <a:pt x="21480" y="684266"/>
                </a:lnTo>
                <a:lnTo>
                  <a:pt x="15343" y="44492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8F5FC6AE-2637-4FAD-86FA-0210FE6FB84B}"/>
              </a:ext>
            </a:extLst>
          </p:cNvPr>
          <p:cNvSpPr/>
          <p:nvPr/>
        </p:nvSpPr>
        <p:spPr>
          <a:xfrm>
            <a:off x="3783014" y="4383088"/>
            <a:ext cx="1235075" cy="760412"/>
          </a:xfrm>
          <a:custGeom>
            <a:avLst/>
            <a:gdLst>
              <a:gd name="connsiteX0" fmla="*/ 652463 w 1233488"/>
              <a:gd name="connsiteY0" fmla="*/ 278607 h 759619"/>
              <a:gd name="connsiteX1" fmla="*/ 792957 w 1233488"/>
              <a:gd name="connsiteY1" fmla="*/ 173832 h 759619"/>
              <a:gd name="connsiteX2" fmla="*/ 916782 w 1233488"/>
              <a:gd name="connsiteY2" fmla="*/ 76200 h 759619"/>
              <a:gd name="connsiteX3" fmla="*/ 935832 w 1233488"/>
              <a:gd name="connsiteY3" fmla="*/ 59532 h 759619"/>
              <a:gd name="connsiteX4" fmla="*/ 938213 w 1233488"/>
              <a:gd name="connsiteY4" fmla="*/ 50007 h 759619"/>
              <a:gd name="connsiteX5" fmla="*/ 928688 w 1233488"/>
              <a:gd name="connsiteY5" fmla="*/ 0 h 759619"/>
              <a:gd name="connsiteX6" fmla="*/ 1233488 w 1233488"/>
              <a:gd name="connsiteY6" fmla="*/ 230982 h 759619"/>
              <a:gd name="connsiteX7" fmla="*/ 1209675 w 1233488"/>
              <a:gd name="connsiteY7" fmla="*/ 254794 h 759619"/>
              <a:gd name="connsiteX8" fmla="*/ 1173957 w 1233488"/>
              <a:gd name="connsiteY8" fmla="*/ 266700 h 759619"/>
              <a:gd name="connsiteX9" fmla="*/ 1033463 w 1233488"/>
              <a:gd name="connsiteY9" fmla="*/ 302419 h 759619"/>
              <a:gd name="connsiteX10" fmla="*/ 821532 w 1233488"/>
              <a:gd name="connsiteY10" fmla="*/ 366713 h 759619"/>
              <a:gd name="connsiteX11" fmla="*/ 533400 w 1233488"/>
              <a:gd name="connsiteY11" fmla="*/ 478632 h 759619"/>
              <a:gd name="connsiteX12" fmla="*/ 345282 w 1233488"/>
              <a:gd name="connsiteY12" fmla="*/ 569119 h 759619"/>
              <a:gd name="connsiteX13" fmla="*/ 228600 w 1233488"/>
              <a:gd name="connsiteY13" fmla="*/ 628650 h 759619"/>
              <a:gd name="connsiteX14" fmla="*/ 204788 w 1233488"/>
              <a:gd name="connsiteY14" fmla="*/ 664369 h 759619"/>
              <a:gd name="connsiteX15" fmla="*/ 169069 w 1233488"/>
              <a:gd name="connsiteY15" fmla="*/ 721519 h 759619"/>
              <a:gd name="connsiteX16" fmla="*/ 0 w 1233488"/>
              <a:gd name="connsiteY16" fmla="*/ 759619 h 759619"/>
              <a:gd name="connsiteX17" fmla="*/ 0 w 1233488"/>
              <a:gd name="connsiteY17" fmla="*/ 733425 h 759619"/>
              <a:gd name="connsiteX18" fmla="*/ 2382 w 1233488"/>
              <a:gd name="connsiteY18" fmla="*/ 690563 h 759619"/>
              <a:gd name="connsiteX19" fmla="*/ 9525 w 1233488"/>
              <a:gd name="connsiteY19" fmla="*/ 659607 h 759619"/>
              <a:gd name="connsiteX20" fmla="*/ 23813 w 1233488"/>
              <a:gd name="connsiteY20" fmla="*/ 633413 h 759619"/>
              <a:gd name="connsiteX21" fmla="*/ 40482 w 1233488"/>
              <a:gd name="connsiteY21" fmla="*/ 621507 h 759619"/>
              <a:gd name="connsiteX22" fmla="*/ 73819 w 1233488"/>
              <a:gd name="connsiteY22" fmla="*/ 604838 h 759619"/>
              <a:gd name="connsiteX23" fmla="*/ 107157 w 1233488"/>
              <a:gd name="connsiteY23" fmla="*/ 592932 h 759619"/>
              <a:gd name="connsiteX24" fmla="*/ 152400 w 1233488"/>
              <a:gd name="connsiteY24" fmla="*/ 581025 h 759619"/>
              <a:gd name="connsiteX25" fmla="*/ 183357 w 1233488"/>
              <a:gd name="connsiteY25" fmla="*/ 571500 h 759619"/>
              <a:gd name="connsiteX26" fmla="*/ 214313 w 1233488"/>
              <a:gd name="connsiteY26" fmla="*/ 561975 h 759619"/>
              <a:gd name="connsiteX27" fmla="*/ 342900 w 1233488"/>
              <a:gd name="connsiteY27" fmla="*/ 485775 h 759619"/>
              <a:gd name="connsiteX28" fmla="*/ 652463 w 1233488"/>
              <a:gd name="connsiteY28" fmla="*/ 278607 h 75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33488" h="759619">
                <a:moveTo>
                  <a:pt x="652463" y="278607"/>
                </a:moveTo>
                <a:lnTo>
                  <a:pt x="792957" y="173832"/>
                </a:lnTo>
                <a:lnTo>
                  <a:pt x="916782" y="76200"/>
                </a:lnTo>
                <a:lnTo>
                  <a:pt x="935832" y="59532"/>
                </a:lnTo>
                <a:lnTo>
                  <a:pt x="938213" y="50007"/>
                </a:lnTo>
                <a:lnTo>
                  <a:pt x="928688" y="0"/>
                </a:lnTo>
                <a:lnTo>
                  <a:pt x="1233488" y="230982"/>
                </a:lnTo>
                <a:lnTo>
                  <a:pt x="1209675" y="254794"/>
                </a:lnTo>
                <a:lnTo>
                  <a:pt x="1173957" y="266700"/>
                </a:lnTo>
                <a:lnTo>
                  <a:pt x="1033463" y="302419"/>
                </a:lnTo>
                <a:lnTo>
                  <a:pt x="821532" y="366713"/>
                </a:lnTo>
                <a:lnTo>
                  <a:pt x="533400" y="478632"/>
                </a:lnTo>
                <a:lnTo>
                  <a:pt x="345282" y="569119"/>
                </a:lnTo>
                <a:lnTo>
                  <a:pt x="228600" y="628650"/>
                </a:lnTo>
                <a:lnTo>
                  <a:pt x="204788" y="664369"/>
                </a:lnTo>
                <a:lnTo>
                  <a:pt x="169069" y="721519"/>
                </a:lnTo>
                <a:lnTo>
                  <a:pt x="0" y="759619"/>
                </a:lnTo>
                <a:lnTo>
                  <a:pt x="0" y="733425"/>
                </a:lnTo>
                <a:lnTo>
                  <a:pt x="2382" y="690563"/>
                </a:lnTo>
                <a:lnTo>
                  <a:pt x="9525" y="659607"/>
                </a:lnTo>
                <a:lnTo>
                  <a:pt x="23813" y="633413"/>
                </a:lnTo>
                <a:lnTo>
                  <a:pt x="40482" y="621507"/>
                </a:lnTo>
                <a:lnTo>
                  <a:pt x="73819" y="604838"/>
                </a:lnTo>
                <a:lnTo>
                  <a:pt x="107157" y="592932"/>
                </a:lnTo>
                <a:lnTo>
                  <a:pt x="152400" y="581025"/>
                </a:lnTo>
                <a:lnTo>
                  <a:pt x="183357" y="571500"/>
                </a:lnTo>
                <a:lnTo>
                  <a:pt x="214313" y="561975"/>
                </a:lnTo>
                <a:lnTo>
                  <a:pt x="342900" y="485775"/>
                </a:lnTo>
                <a:lnTo>
                  <a:pt x="652463" y="27860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D18B2C68-3358-4371-89D7-2EB1C4A6AD65}"/>
              </a:ext>
            </a:extLst>
          </p:cNvPr>
          <p:cNvSpPr/>
          <p:nvPr/>
        </p:nvSpPr>
        <p:spPr>
          <a:xfrm>
            <a:off x="3783013" y="5059364"/>
            <a:ext cx="4754562" cy="827087"/>
          </a:xfrm>
          <a:custGeom>
            <a:avLst/>
            <a:gdLst>
              <a:gd name="connsiteX0" fmla="*/ 396240 w 4754880"/>
              <a:gd name="connsiteY0" fmla="*/ 160020 h 826770"/>
              <a:gd name="connsiteX1" fmla="*/ 217170 w 4754880"/>
              <a:gd name="connsiteY1" fmla="*/ 171450 h 826770"/>
              <a:gd name="connsiteX2" fmla="*/ 87630 w 4754880"/>
              <a:gd name="connsiteY2" fmla="*/ 186690 h 826770"/>
              <a:gd name="connsiteX3" fmla="*/ 38100 w 4754880"/>
              <a:gd name="connsiteY3" fmla="*/ 198120 h 826770"/>
              <a:gd name="connsiteX4" fmla="*/ 26670 w 4754880"/>
              <a:gd name="connsiteY4" fmla="*/ 194310 h 826770"/>
              <a:gd name="connsiteX5" fmla="*/ 7620 w 4754880"/>
              <a:gd name="connsiteY5" fmla="*/ 152400 h 826770"/>
              <a:gd name="connsiteX6" fmla="*/ 0 w 4754880"/>
              <a:gd name="connsiteY6" fmla="*/ 125730 h 826770"/>
              <a:gd name="connsiteX7" fmla="*/ 0 w 4754880"/>
              <a:gd name="connsiteY7" fmla="*/ 110490 h 826770"/>
              <a:gd name="connsiteX8" fmla="*/ 0 w 4754880"/>
              <a:gd name="connsiteY8" fmla="*/ 41910 h 826770"/>
              <a:gd name="connsiteX9" fmla="*/ 45720 w 4754880"/>
              <a:gd name="connsiteY9" fmla="*/ 19050 h 826770"/>
              <a:gd name="connsiteX10" fmla="*/ 190500 w 4754880"/>
              <a:gd name="connsiteY10" fmla="*/ 0 h 826770"/>
              <a:gd name="connsiteX11" fmla="*/ 198120 w 4754880"/>
              <a:gd name="connsiteY11" fmla="*/ 15240 h 826770"/>
              <a:gd name="connsiteX12" fmla="*/ 224790 w 4754880"/>
              <a:gd name="connsiteY12" fmla="*/ 22860 h 826770"/>
              <a:gd name="connsiteX13" fmla="*/ 358140 w 4754880"/>
              <a:gd name="connsiteY13" fmla="*/ 11430 h 826770"/>
              <a:gd name="connsiteX14" fmla="*/ 552450 w 4754880"/>
              <a:gd name="connsiteY14" fmla="*/ 0 h 826770"/>
              <a:gd name="connsiteX15" fmla="*/ 742950 w 4754880"/>
              <a:gd name="connsiteY15" fmla="*/ 3810 h 826770"/>
              <a:gd name="connsiteX16" fmla="*/ 929640 w 4754880"/>
              <a:gd name="connsiteY16" fmla="*/ 11430 h 826770"/>
              <a:gd name="connsiteX17" fmla="*/ 1245870 w 4754880"/>
              <a:gd name="connsiteY17" fmla="*/ 53340 h 826770"/>
              <a:gd name="connsiteX18" fmla="*/ 1584960 w 4754880"/>
              <a:gd name="connsiteY18" fmla="*/ 99060 h 826770"/>
              <a:gd name="connsiteX19" fmla="*/ 1847850 w 4754880"/>
              <a:gd name="connsiteY19" fmla="*/ 137160 h 826770"/>
              <a:gd name="connsiteX20" fmla="*/ 2148840 w 4754880"/>
              <a:gd name="connsiteY20" fmla="*/ 190500 h 826770"/>
              <a:gd name="connsiteX21" fmla="*/ 2430780 w 4754880"/>
              <a:gd name="connsiteY21" fmla="*/ 236220 h 826770"/>
              <a:gd name="connsiteX22" fmla="*/ 2861310 w 4754880"/>
              <a:gd name="connsiteY22" fmla="*/ 316230 h 826770"/>
              <a:gd name="connsiteX23" fmla="*/ 3089910 w 4754880"/>
              <a:gd name="connsiteY23" fmla="*/ 358140 h 826770"/>
              <a:gd name="connsiteX24" fmla="*/ 3429000 w 4754880"/>
              <a:gd name="connsiteY24" fmla="*/ 403860 h 826770"/>
              <a:gd name="connsiteX25" fmla="*/ 3821430 w 4754880"/>
              <a:gd name="connsiteY25" fmla="*/ 438150 h 826770"/>
              <a:gd name="connsiteX26" fmla="*/ 4152900 w 4754880"/>
              <a:gd name="connsiteY26" fmla="*/ 457200 h 826770"/>
              <a:gd name="connsiteX27" fmla="*/ 4591050 w 4754880"/>
              <a:gd name="connsiteY27" fmla="*/ 472440 h 826770"/>
              <a:gd name="connsiteX28" fmla="*/ 4682490 w 4754880"/>
              <a:gd name="connsiteY28" fmla="*/ 468630 h 826770"/>
              <a:gd name="connsiteX29" fmla="*/ 4728210 w 4754880"/>
              <a:gd name="connsiteY29" fmla="*/ 472440 h 826770"/>
              <a:gd name="connsiteX30" fmla="*/ 4747260 w 4754880"/>
              <a:gd name="connsiteY30" fmla="*/ 480060 h 826770"/>
              <a:gd name="connsiteX31" fmla="*/ 4754880 w 4754880"/>
              <a:gd name="connsiteY31" fmla="*/ 491490 h 826770"/>
              <a:gd name="connsiteX32" fmla="*/ 4751070 w 4754880"/>
              <a:gd name="connsiteY32" fmla="*/ 506730 h 826770"/>
              <a:gd name="connsiteX33" fmla="*/ 4724400 w 4754880"/>
              <a:gd name="connsiteY33" fmla="*/ 533400 h 826770"/>
              <a:gd name="connsiteX34" fmla="*/ 4579620 w 4754880"/>
              <a:gd name="connsiteY34" fmla="*/ 590550 h 826770"/>
              <a:gd name="connsiteX35" fmla="*/ 4351020 w 4754880"/>
              <a:gd name="connsiteY35" fmla="*/ 666750 h 826770"/>
              <a:gd name="connsiteX36" fmla="*/ 4050030 w 4754880"/>
              <a:gd name="connsiteY36" fmla="*/ 762000 h 826770"/>
              <a:gd name="connsiteX37" fmla="*/ 3821430 w 4754880"/>
              <a:gd name="connsiteY37" fmla="*/ 811530 h 826770"/>
              <a:gd name="connsiteX38" fmla="*/ 3729990 w 4754880"/>
              <a:gd name="connsiteY38" fmla="*/ 826770 h 826770"/>
              <a:gd name="connsiteX39" fmla="*/ 3688080 w 4754880"/>
              <a:gd name="connsiteY39" fmla="*/ 826770 h 826770"/>
              <a:gd name="connsiteX40" fmla="*/ 3577590 w 4754880"/>
              <a:gd name="connsiteY40" fmla="*/ 811530 h 826770"/>
              <a:gd name="connsiteX41" fmla="*/ 3341370 w 4754880"/>
              <a:gd name="connsiteY41" fmla="*/ 762000 h 826770"/>
              <a:gd name="connsiteX42" fmla="*/ 3108960 w 4754880"/>
              <a:gd name="connsiteY42" fmla="*/ 689610 h 826770"/>
              <a:gd name="connsiteX43" fmla="*/ 2617470 w 4754880"/>
              <a:gd name="connsiteY43" fmla="*/ 537210 h 826770"/>
              <a:gd name="connsiteX44" fmla="*/ 2205990 w 4754880"/>
              <a:gd name="connsiteY44" fmla="*/ 419100 h 826770"/>
              <a:gd name="connsiteX45" fmla="*/ 1756410 w 4754880"/>
              <a:gd name="connsiteY45" fmla="*/ 297180 h 826770"/>
              <a:gd name="connsiteX46" fmla="*/ 1360170 w 4754880"/>
              <a:gd name="connsiteY46" fmla="*/ 217170 h 826770"/>
              <a:gd name="connsiteX47" fmla="*/ 902970 w 4754880"/>
              <a:gd name="connsiteY47" fmla="*/ 163830 h 826770"/>
              <a:gd name="connsiteX48" fmla="*/ 510540 w 4754880"/>
              <a:gd name="connsiteY48" fmla="*/ 156210 h 826770"/>
              <a:gd name="connsiteX49" fmla="*/ 396240 w 4754880"/>
              <a:gd name="connsiteY49" fmla="*/ 160020 h 82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754880" h="826770">
                <a:moveTo>
                  <a:pt x="396240" y="160020"/>
                </a:moveTo>
                <a:lnTo>
                  <a:pt x="217170" y="171450"/>
                </a:lnTo>
                <a:lnTo>
                  <a:pt x="87630" y="186690"/>
                </a:lnTo>
                <a:lnTo>
                  <a:pt x="38100" y="198120"/>
                </a:lnTo>
                <a:lnTo>
                  <a:pt x="26670" y="194310"/>
                </a:lnTo>
                <a:lnTo>
                  <a:pt x="7620" y="152400"/>
                </a:lnTo>
                <a:lnTo>
                  <a:pt x="0" y="125730"/>
                </a:lnTo>
                <a:lnTo>
                  <a:pt x="0" y="110490"/>
                </a:lnTo>
                <a:lnTo>
                  <a:pt x="0" y="41910"/>
                </a:lnTo>
                <a:lnTo>
                  <a:pt x="45720" y="19050"/>
                </a:lnTo>
                <a:lnTo>
                  <a:pt x="190500" y="0"/>
                </a:lnTo>
                <a:lnTo>
                  <a:pt x="198120" y="15240"/>
                </a:lnTo>
                <a:lnTo>
                  <a:pt x="224790" y="22860"/>
                </a:lnTo>
                <a:lnTo>
                  <a:pt x="358140" y="11430"/>
                </a:lnTo>
                <a:lnTo>
                  <a:pt x="552450" y="0"/>
                </a:lnTo>
                <a:lnTo>
                  <a:pt x="742950" y="3810"/>
                </a:lnTo>
                <a:lnTo>
                  <a:pt x="929640" y="11430"/>
                </a:lnTo>
                <a:lnTo>
                  <a:pt x="1245870" y="53340"/>
                </a:lnTo>
                <a:lnTo>
                  <a:pt x="1584960" y="99060"/>
                </a:lnTo>
                <a:lnTo>
                  <a:pt x="1847850" y="137160"/>
                </a:lnTo>
                <a:lnTo>
                  <a:pt x="2148840" y="190500"/>
                </a:lnTo>
                <a:lnTo>
                  <a:pt x="2430780" y="236220"/>
                </a:lnTo>
                <a:lnTo>
                  <a:pt x="2861310" y="316230"/>
                </a:lnTo>
                <a:lnTo>
                  <a:pt x="3089910" y="358140"/>
                </a:lnTo>
                <a:lnTo>
                  <a:pt x="3429000" y="403860"/>
                </a:lnTo>
                <a:lnTo>
                  <a:pt x="3821430" y="438150"/>
                </a:lnTo>
                <a:lnTo>
                  <a:pt x="4152900" y="457200"/>
                </a:lnTo>
                <a:lnTo>
                  <a:pt x="4591050" y="472440"/>
                </a:lnTo>
                <a:lnTo>
                  <a:pt x="4682490" y="468630"/>
                </a:lnTo>
                <a:lnTo>
                  <a:pt x="4728210" y="472440"/>
                </a:lnTo>
                <a:lnTo>
                  <a:pt x="4747260" y="480060"/>
                </a:lnTo>
                <a:lnTo>
                  <a:pt x="4754880" y="491490"/>
                </a:lnTo>
                <a:lnTo>
                  <a:pt x="4751070" y="506730"/>
                </a:lnTo>
                <a:lnTo>
                  <a:pt x="4724400" y="533400"/>
                </a:lnTo>
                <a:lnTo>
                  <a:pt x="4579620" y="590550"/>
                </a:lnTo>
                <a:lnTo>
                  <a:pt x="4351020" y="666750"/>
                </a:lnTo>
                <a:lnTo>
                  <a:pt x="4050030" y="762000"/>
                </a:lnTo>
                <a:lnTo>
                  <a:pt x="3821430" y="811530"/>
                </a:lnTo>
                <a:lnTo>
                  <a:pt x="3729990" y="826770"/>
                </a:lnTo>
                <a:lnTo>
                  <a:pt x="3688080" y="826770"/>
                </a:lnTo>
                <a:lnTo>
                  <a:pt x="3577590" y="811530"/>
                </a:lnTo>
                <a:lnTo>
                  <a:pt x="3341370" y="762000"/>
                </a:lnTo>
                <a:lnTo>
                  <a:pt x="3108960" y="689610"/>
                </a:lnTo>
                <a:lnTo>
                  <a:pt x="2617470" y="537210"/>
                </a:lnTo>
                <a:lnTo>
                  <a:pt x="2205990" y="419100"/>
                </a:lnTo>
                <a:lnTo>
                  <a:pt x="1756410" y="297180"/>
                </a:lnTo>
                <a:lnTo>
                  <a:pt x="1360170" y="217170"/>
                </a:lnTo>
                <a:lnTo>
                  <a:pt x="902970" y="163830"/>
                </a:lnTo>
                <a:lnTo>
                  <a:pt x="510540" y="156210"/>
                </a:lnTo>
                <a:lnTo>
                  <a:pt x="396240" y="16002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74E7F93-C921-4929-9977-F32A8736D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013" y="1531632"/>
            <a:ext cx="4773582" cy="434072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CEE2156-9015-41D9-B1C6-7A69519EF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7897" y="1503450"/>
            <a:ext cx="4779678" cy="4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3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6" grpId="0" animBg="1"/>
      <p:bldP spid="69" grpId="0" animBg="1"/>
      <p:bldP spid="67" grpId="0" animBg="1"/>
      <p:bldP spid="68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64" grpId="0" animBg="1"/>
      <p:bldP spid="65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B5C92EE-C697-44E6-BDA7-F88336CCB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209" y="1258636"/>
            <a:ext cx="4773582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6775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「ありがとう」を つたえよう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京 船</a:t>
            </a:r>
            <a:endParaRPr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265172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65FAD815-643D-4087-9F4D-F78D79674D6F}"/>
              </a:ext>
            </a:extLst>
          </p:cNvPr>
          <p:cNvSpPr/>
          <p:nvPr/>
        </p:nvSpPr>
        <p:spPr>
          <a:xfrm>
            <a:off x="4602163" y="3000375"/>
            <a:ext cx="660400" cy="1239838"/>
          </a:xfrm>
          <a:custGeom>
            <a:avLst/>
            <a:gdLst>
              <a:gd name="connsiteX0" fmla="*/ 325175 w 660129"/>
              <a:gd name="connsiteY0" fmla="*/ 608785 h 1239574"/>
              <a:gd name="connsiteX1" fmla="*/ 268942 w 660129"/>
              <a:gd name="connsiteY1" fmla="*/ 334954 h 1239574"/>
              <a:gd name="connsiteX2" fmla="*/ 259162 w 660129"/>
              <a:gd name="connsiteY2" fmla="*/ 281165 h 1239574"/>
              <a:gd name="connsiteX3" fmla="*/ 249382 w 660129"/>
              <a:gd name="connsiteY3" fmla="*/ 254271 h 1239574"/>
              <a:gd name="connsiteX4" fmla="*/ 224933 w 660129"/>
              <a:gd name="connsiteY4" fmla="*/ 217597 h 1239574"/>
              <a:gd name="connsiteX5" fmla="*/ 183369 w 660129"/>
              <a:gd name="connsiteY5" fmla="*/ 171144 h 1239574"/>
              <a:gd name="connsiteX6" fmla="*/ 110022 w 660129"/>
              <a:gd name="connsiteY6" fmla="*/ 114911 h 1239574"/>
              <a:gd name="connsiteX7" fmla="*/ 36674 w 660129"/>
              <a:gd name="connsiteY7" fmla="*/ 70902 h 1239574"/>
              <a:gd name="connsiteX8" fmla="*/ 9780 w 660129"/>
              <a:gd name="connsiteY8" fmla="*/ 46453 h 1239574"/>
              <a:gd name="connsiteX9" fmla="*/ 0 w 660129"/>
              <a:gd name="connsiteY9" fmla="*/ 26894 h 1239574"/>
              <a:gd name="connsiteX10" fmla="*/ 7335 w 660129"/>
              <a:gd name="connsiteY10" fmla="*/ 9779 h 1239574"/>
              <a:gd name="connsiteX11" fmla="*/ 19560 w 660129"/>
              <a:gd name="connsiteY11" fmla="*/ 2444 h 1239574"/>
              <a:gd name="connsiteX12" fmla="*/ 51344 w 660129"/>
              <a:gd name="connsiteY12" fmla="*/ 0 h 1239574"/>
              <a:gd name="connsiteX13" fmla="*/ 102687 w 660129"/>
              <a:gd name="connsiteY13" fmla="*/ 12224 h 1239574"/>
              <a:gd name="connsiteX14" fmla="*/ 378963 w 660129"/>
              <a:gd name="connsiteY14" fmla="*/ 63567 h 1239574"/>
              <a:gd name="connsiteX15" fmla="*/ 422972 w 660129"/>
              <a:gd name="connsiteY15" fmla="*/ 70902 h 1239574"/>
              <a:gd name="connsiteX16" fmla="*/ 481650 w 660129"/>
              <a:gd name="connsiteY16" fmla="*/ 242047 h 1239574"/>
              <a:gd name="connsiteX17" fmla="*/ 503654 w 660129"/>
              <a:gd name="connsiteY17" fmla="*/ 332509 h 1239574"/>
              <a:gd name="connsiteX18" fmla="*/ 540328 w 660129"/>
              <a:gd name="connsiteY18" fmla="*/ 501208 h 1239574"/>
              <a:gd name="connsiteX19" fmla="*/ 594116 w 660129"/>
              <a:gd name="connsiteY19" fmla="*/ 775039 h 1239574"/>
              <a:gd name="connsiteX20" fmla="*/ 618565 w 660129"/>
              <a:gd name="connsiteY20" fmla="*/ 933959 h 1239574"/>
              <a:gd name="connsiteX21" fmla="*/ 657684 w 660129"/>
              <a:gd name="connsiteY21" fmla="*/ 1097769 h 1239574"/>
              <a:gd name="connsiteX22" fmla="*/ 660129 w 660129"/>
              <a:gd name="connsiteY22" fmla="*/ 1112438 h 1239574"/>
              <a:gd name="connsiteX23" fmla="*/ 655239 w 660129"/>
              <a:gd name="connsiteY23" fmla="*/ 1131997 h 1239574"/>
              <a:gd name="connsiteX24" fmla="*/ 633235 w 660129"/>
              <a:gd name="connsiteY24" fmla="*/ 1171116 h 1239574"/>
              <a:gd name="connsiteX25" fmla="*/ 606341 w 660129"/>
              <a:gd name="connsiteY25" fmla="*/ 1210235 h 1239574"/>
              <a:gd name="connsiteX26" fmla="*/ 591671 w 660129"/>
              <a:gd name="connsiteY26" fmla="*/ 1227349 h 1239574"/>
              <a:gd name="connsiteX27" fmla="*/ 577002 w 660129"/>
              <a:gd name="connsiteY27" fmla="*/ 1237129 h 1239574"/>
              <a:gd name="connsiteX28" fmla="*/ 552552 w 660129"/>
              <a:gd name="connsiteY28" fmla="*/ 1239574 h 1239574"/>
              <a:gd name="connsiteX29" fmla="*/ 525658 w 660129"/>
              <a:gd name="connsiteY29" fmla="*/ 1232239 h 1239574"/>
              <a:gd name="connsiteX30" fmla="*/ 488984 w 660129"/>
              <a:gd name="connsiteY30" fmla="*/ 1205345 h 1239574"/>
              <a:gd name="connsiteX31" fmla="*/ 462090 w 660129"/>
              <a:gd name="connsiteY31" fmla="*/ 1178451 h 1239574"/>
              <a:gd name="connsiteX32" fmla="*/ 430306 w 660129"/>
              <a:gd name="connsiteY32" fmla="*/ 1127108 h 1239574"/>
              <a:gd name="connsiteX33" fmla="*/ 396078 w 660129"/>
              <a:gd name="connsiteY33" fmla="*/ 1041535 h 1239574"/>
              <a:gd name="connsiteX34" fmla="*/ 371628 w 660129"/>
              <a:gd name="connsiteY34" fmla="*/ 970633 h 1239574"/>
              <a:gd name="connsiteX35" fmla="*/ 356959 w 660129"/>
              <a:gd name="connsiteY35" fmla="*/ 833717 h 1239574"/>
              <a:gd name="connsiteX36" fmla="*/ 325175 w 660129"/>
              <a:gd name="connsiteY36" fmla="*/ 608785 h 123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60129" h="1239574">
                <a:moveTo>
                  <a:pt x="325175" y="608785"/>
                </a:moveTo>
                <a:lnTo>
                  <a:pt x="268942" y="334954"/>
                </a:lnTo>
                <a:lnTo>
                  <a:pt x="259162" y="281165"/>
                </a:lnTo>
                <a:lnTo>
                  <a:pt x="249382" y="254271"/>
                </a:lnTo>
                <a:lnTo>
                  <a:pt x="224933" y="217597"/>
                </a:lnTo>
                <a:lnTo>
                  <a:pt x="183369" y="171144"/>
                </a:lnTo>
                <a:lnTo>
                  <a:pt x="110022" y="114911"/>
                </a:lnTo>
                <a:lnTo>
                  <a:pt x="36674" y="70902"/>
                </a:lnTo>
                <a:lnTo>
                  <a:pt x="9780" y="46453"/>
                </a:lnTo>
                <a:lnTo>
                  <a:pt x="0" y="26894"/>
                </a:lnTo>
                <a:lnTo>
                  <a:pt x="7335" y="9779"/>
                </a:lnTo>
                <a:lnTo>
                  <a:pt x="19560" y="2444"/>
                </a:lnTo>
                <a:lnTo>
                  <a:pt x="51344" y="0"/>
                </a:lnTo>
                <a:lnTo>
                  <a:pt x="102687" y="12224"/>
                </a:lnTo>
                <a:lnTo>
                  <a:pt x="378963" y="63567"/>
                </a:lnTo>
                <a:lnTo>
                  <a:pt x="422972" y="70902"/>
                </a:lnTo>
                <a:lnTo>
                  <a:pt x="481650" y="242047"/>
                </a:lnTo>
                <a:lnTo>
                  <a:pt x="503654" y="332509"/>
                </a:lnTo>
                <a:lnTo>
                  <a:pt x="540328" y="501208"/>
                </a:lnTo>
                <a:lnTo>
                  <a:pt x="594116" y="775039"/>
                </a:lnTo>
                <a:lnTo>
                  <a:pt x="618565" y="933959"/>
                </a:lnTo>
                <a:lnTo>
                  <a:pt x="657684" y="1097769"/>
                </a:lnTo>
                <a:lnTo>
                  <a:pt x="660129" y="1112438"/>
                </a:lnTo>
                <a:lnTo>
                  <a:pt x="655239" y="1131997"/>
                </a:lnTo>
                <a:lnTo>
                  <a:pt x="633235" y="1171116"/>
                </a:lnTo>
                <a:lnTo>
                  <a:pt x="606341" y="1210235"/>
                </a:lnTo>
                <a:lnTo>
                  <a:pt x="591671" y="1227349"/>
                </a:lnTo>
                <a:lnTo>
                  <a:pt x="577002" y="1237129"/>
                </a:lnTo>
                <a:lnTo>
                  <a:pt x="552552" y="1239574"/>
                </a:lnTo>
                <a:lnTo>
                  <a:pt x="525658" y="1232239"/>
                </a:lnTo>
                <a:lnTo>
                  <a:pt x="488984" y="1205345"/>
                </a:lnTo>
                <a:lnTo>
                  <a:pt x="462090" y="1178451"/>
                </a:lnTo>
                <a:lnTo>
                  <a:pt x="430306" y="1127108"/>
                </a:lnTo>
                <a:lnTo>
                  <a:pt x="396078" y="1041535"/>
                </a:lnTo>
                <a:lnTo>
                  <a:pt x="371628" y="970633"/>
                </a:lnTo>
                <a:lnTo>
                  <a:pt x="356959" y="833717"/>
                </a:lnTo>
                <a:lnTo>
                  <a:pt x="325175" y="60878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2E2A4DB8-AC40-41E9-B7C7-95812F93316E}"/>
              </a:ext>
            </a:extLst>
          </p:cNvPr>
          <p:cNvSpPr/>
          <p:nvPr/>
        </p:nvSpPr>
        <p:spPr>
          <a:xfrm>
            <a:off x="3933825" y="4429125"/>
            <a:ext cx="1233488" cy="1200150"/>
          </a:xfrm>
          <a:custGeom>
            <a:avLst/>
            <a:gdLst>
              <a:gd name="connsiteX0" fmla="*/ 852488 w 1233488"/>
              <a:gd name="connsiteY0" fmla="*/ 633413 h 1200150"/>
              <a:gd name="connsiteX1" fmla="*/ 671513 w 1233488"/>
              <a:gd name="connsiteY1" fmla="*/ 785813 h 1200150"/>
              <a:gd name="connsiteX2" fmla="*/ 497681 w 1233488"/>
              <a:gd name="connsiteY2" fmla="*/ 914400 h 1200150"/>
              <a:gd name="connsiteX3" fmla="*/ 288131 w 1233488"/>
              <a:gd name="connsiteY3" fmla="*/ 1052513 h 1200150"/>
              <a:gd name="connsiteX4" fmla="*/ 64294 w 1233488"/>
              <a:gd name="connsiteY4" fmla="*/ 1185863 h 1200150"/>
              <a:gd name="connsiteX5" fmla="*/ 40481 w 1233488"/>
              <a:gd name="connsiteY5" fmla="*/ 1197769 h 1200150"/>
              <a:gd name="connsiteX6" fmla="*/ 26194 w 1233488"/>
              <a:gd name="connsiteY6" fmla="*/ 1200150 h 1200150"/>
              <a:gd name="connsiteX7" fmla="*/ 9525 w 1233488"/>
              <a:gd name="connsiteY7" fmla="*/ 1197769 h 1200150"/>
              <a:gd name="connsiteX8" fmla="*/ 0 w 1233488"/>
              <a:gd name="connsiteY8" fmla="*/ 1183481 h 1200150"/>
              <a:gd name="connsiteX9" fmla="*/ 7144 w 1233488"/>
              <a:gd name="connsiteY9" fmla="*/ 1157288 h 1200150"/>
              <a:gd name="connsiteX10" fmla="*/ 16669 w 1233488"/>
              <a:gd name="connsiteY10" fmla="*/ 1140619 h 1200150"/>
              <a:gd name="connsiteX11" fmla="*/ 154781 w 1233488"/>
              <a:gd name="connsiteY11" fmla="*/ 1019175 h 1200150"/>
              <a:gd name="connsiteX12" fmla="*/ 271463 w 1233488"/>
              <a:gd name="connsiteY12" fmla="*/ 902494 h 1200150"/>
              <a:gd name="connsiteX13" fmla="*/ 428625 w 1233488"/>
              <a:gd name="connsiteY13" fmla="*/ 738188 h 1200150"/>
              <a:gd name="connsiteX14" fmla="*/ 526256 w 1233488"/>
              <a:gd name="connsiteY14" fmla="*/ 619125 h 1200150"/>
              <a:gd name="connsiteX15" fmla="*/ 642938 w 1233488"/>
              <a:gd name="connsiteY15" fmla="*/ 466725 h 1200150"/>
              <a:gd name="connsiteX16" fmla="*/ 733425 w 1233488"/>
              <a:gd name="connsiteY16" fmla="*/ 342900 h 1200150"/>
              <a:gd name="connsiteX17" fmla="*/ 812006 w 1233488"/>
              <a:gd name="connsiteY17" fmla="*/ 207169 h 1200150"/>
              <a:gd name="connsiteX18" fmla="*/ 823913 w 1233488"/>
              <a:gd name="connsiteY18" fmla="*/ 171450 h 1200150"/>
              <a:gd name="connsiteX19" fmla="*/ 816769 w 1233488"/>
              <a:gd name="connsiteY19" fmla="*/ 154781 h 1200150"/>
              <a:gd name="connsiteX20" fmla="*/ 697706 w 1233488"/>
              <a:gd name="connsiteY20" fmla="*/ 64294 h 1200150"/>
              <a:gd name="connsiteX21" fmla="*/ 673894 w 1233488"/>
              <a:gd name="connsiteY21" fmla="*/ 42863 h 1200150"/>
              <a:gd name="connsiteX22" fmla="*/ 669131 w 1233488"/>
              <a:gd name="connsiteY22" fmla="*/ 21431 h 1200150"/>
              <a:gd name="connsiteX23" fmla="*/ 683419 w 1233488"/>
              <a:gd name="connsiteY23" fmla="*/ 4763 h 1200150"/>
              <a:gd name="connsiteX24" fmla="*/ 719138 w 1233488"/>
              <a:gd name="connsiteY24" fmla="*/ 0 h 1200150"/>
              <a:gd name="connsiteX25" fmla="*/ 785813 w 1233488"/>
              <a:gd name="connsiteY25" fmla="*/ 11906 h 1200150"/>
              <a:gd name="connsiteX26" fmla="*/ 852488 w 1233488"/>
              <a:gd name="connsiteY26" fmla="*/ 30956 h 1200150"/>
              <a:gd name="connsiteX27" fmla="*/ 954881 w 1233488"/>
              <a:gd name="connsiteY27" fmla="*/ 69056 h 1200150"/>
              <a:gd name="connsiteX28" fmla="*/ 1040606 w 1233488"/>
              <a:gd name="connsiteY28" fmla="*/ 107156 h 1200150"/>
              <a:gd name="connsiteX29" fmla="*/ 1100138 w 1233488"/>
              <a:gd name="connsiteY29" fmla="*/ 138113 h 1200150"/>
              <a:gd name="connsiteX30" fmla="*/ 1173956 w 1233488"/>
              <a:gd name="connsiteY30" fmla="*/ 195263 h 1200150"/>
              <a:gd name="connsiteX31" fmla="*/ 1216819 w 1233488"/>
              <a:gd name="connsiteY31" fmla="*/ 242888 h 1200150"/>
              <a:gd name="connsiteX32" fmla="*/ 1228725 w 1233488"/>
              <a:gd name="connsiteY32" fmla="*/ 269081 h 1200150"/>
              <a:gd name="connsiteX33" fmla="*/ 1233488 w 1233488"/>
              <a:gd name="connsiteY33" fmla="*/ 290513 h 1200150"/>
              <a:gd name="connsiteX34" fmla="*/ 1223963 w 1233488"/>
              <a:gd name="connsiteY34" fmla="*/ 311944 h 1200150"/>
              <a:gd name="connsiteX35" fmla="*/ 1209675 w 1233488"/>
              <a:gd name="connsiteY35" fmla="*/ 333375 h 1200150"/>
              <a:gd name="connsiteX36" fmla="*/ 1185863 w 1233488"/>
              <a:gd name="connsiteY36" fmla="*/ 340519 h 1200150"/>
              <a:gd name="connsiteX37" fmla="*/ 1138238 w 1233488"/>
              <a:gd name="connsiteY37" fmla="*/ 366713 h 1200150"/>
              <a:gd name="connsiteX38" fmla="*/ 1062038 w 1233488"/>
              <a:gd name="connsiteY38" fmla="*/ 419100 h 1200150"/>
              <a:gd name="connsiteX39" fmla="*/ 852488 w 1233488"/>
              <a:gd name="connsiteY39" fmla="*/ 633413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233488" h="1200150">
                <a:moveTo>
                  <a:pt x="852488" y="633413"/>
                </a:moveTo>
                <a:lnTo>
                  <a:pt x="671513" y="785813"/>
                </a:lnTo>
                <a:lnTo>
                  <a:pt x="497681" y="914400"/>
                </a:lnTo>
                <a:lnTo>
                  <a:pt x="288131" y="1052513"/>
                </a:lnTo>
                <a:lnTo>
                  <a:pt x="64294" y="1185863"/>
                </a:lnTo>
                <a:lnTo>
                  <a:pt x="40481" y="1197769"/>
                </a:lnTo>
                <a:lnTo>
                  <a:pt x="26194" y="1200150"/>
                </a:lnTo>
                <a:lnTo>
                  <a:pt x="9525" y="1197769"/>
                </a:lnTo>
                <a:lnTo>
                  <a:pt x="0" y="1183481"/>
                </a:lnTo>
                <a:lnTo>
                  <a:pt x="7144" y="1157288"/>
                </a:lnTo>
                <a:lnTo>
                  <a:pt x="16669" y="1140619"/>
                </a:lnTo>
                <a:lnTo>
                  <a:pt x="154781" y="1019175"/>
                </a:lnTo>
                <a:lnTo>
                  <a:pt x="271463" y="902494"/>
                </a:lnTo>
                <a:lnTo>
                  <a:pt x="428625" y="738188"/>
                </a:lnTo>
                <a:lnTo>
                  <a:pt x="526256" y="619125"/>
                </a:lnTo>
                <a:lnTo>
                  <a:pt x="642938" y="466725"/>
                </a:lnTo>
                <a:lnTo>
                  <a:pt x="733425" y="342900"/>
                </a:lnTo>
                <a:lnTo>
                  <a:pt x="812006" y="207169"/>
                </a:lnTo>
                <a:lnTo>
                  <a:pt x="823913" y="171450"/>
                </a:lnTo>
                <a:lnTo>
                  <a:pt x="816769" y="154781"/>
                </a:lnTo>
                <a:lnTo>
                  <a:pt x="697706" y="64294"/>
                </a:lnTo>
                <a:lnTo>
                  <a:pt x="673894" y="42863"/>
                </a:lnTo>
                <a:lnTo>
                  <a:pt x="669131" y="21431"/>
                </a:lnTo>
                <a:lnTo>
                  <a:pt x="683419" y="4763"/>
                </a:lnTo>
                <a:lnTo>
                  <a:pt x="719138" y="0"/>
                </a:lnTo>
                <a:lnTo>
                  <a:pt x="785813" y="11906"/>
                </a:lnTo>
                <a:lnTo>
                  <a:pt x="852488" y="30956"/>
                </a:lnTo>
                <a:lnTo>
                  <a:pt x="954881" y="69056"/>
                </a:lnTo>
                <a:lnTo>
                  <a:pt x="1040606" y="107156"/>
                </a:lnTo>
                <a:lnTo>
                  <a:pt x="1100138" y="138113"/>
                </a:lnTo>
                <a:lnTo>
                  <a:pt x="1173956" y="195263"/>
                </a:lnTo>
                <a:lnTo>
                  <a:pt x="1216819" y="242888"/>
                </a:lnTo>
                <a:lnTo>
                  <a:pt x="1228725" y="269081"/>
                </a:lnTo>
                <a:lnTo>
                  <a:pt x="1233488" y="290513"/>
                </a:lnTo>
                <a:lnTo>
                  <a:pt x="1223963" y="311944"/>
                </a:lnTo>
                <a:lnTo>
                  <a:pt x="1209675" y="333375"/>
                </a:lnTo>
                <a:lnTo>
                  <a:pt x="1185863" y="340519"/>
                </a:lnTo>
                <a:lnTo>
                  <a:pt x="1138238" y="366713"/>
                </a:lnTo>
                <a:lnTo>
                  <a:pt x="1062038" y="419100"/>
                </a:lnTo>
                <a:lnTo>
                  <a:pt x="852488" y="633413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2E21DEA3-6B3A-4CDE-9F9A-7960D9BE67DC}"/>
              </a:ext>
            </a:extLst>
          </p:cNvPr>
          <p:cNvSpPr/>
          <p:nvPr/>
        </p:nvSpPr>
        <p:spPr>
          <a:xfrm>
            <a:off x="6865938" y="4364039"/>
            <a:ext cx="1149350" cy="1120775"/>
          </a:xfrm>
          <a:custGeom>
            <a:avLst/>
            <a:gdLst>
              <a:gd name="connsiteX0" fmla="*/ 571500 w 1150541"/>
              <a:gd name="connsiteY0" fmla="*/ 607219 h 1119188"/>
              <a:gd name="connsiteX1" fmla="*/ 485775 w 1150541"/>
              <a:gd name="connsiteY1" fmla="*/ 481013 h 1119188"/>
              <a:gd name="connsiteX2" fmla="*/ 254794 w 1150541"/>
              <a:gd name="connsiteY2" fmla="*/ 247650 h 1119188"/>
              <a:gd name="connsiteX3" fmla="*/ 90487 w 1150541"/>
              <a:gd name="connsiteY3" fmla="*/ 102394 h 1119188"/>
              <a:gd name="connsiteX4" fmla="*/ 21431 w 1150541"/>
              <a:gd name="connsiteY4" fmla="*/ 45244 h 1119188"/>
              <a:gd name="connsiteX5" fmla="*/ 0 w 1150541"/>
              <a:gd name="connsiteY5" fmla="*/ 21432 h 1119188"/>
              <a:gd name="connsiteX6" fmla="*/ 2381 w 1150541"/>
              <a:gd name="connsiteY6" fmla="*/ 7144 h 1119188"/>
              <a:gd name="connsiteX7" fmla="*/ 21431 w 1150541"/>
              <a:gd name="connsiteY7" fmla="*/ 0 h 1119188"/>
              <a:gd name="connsiteX8" fmla="*/ 64294 w 1150541"/>
              <a:gd name="connsiteY8" fmla="*/ 7144 h 1119188"/>
              <a:gd name="connsiteX9" fmla="*/ 171450 w 1150541"/>
              <a:gd name="connsiteY9" fmla="*/ 61913 h 1119188"/>
              <a:gd name="connsiteX10" fmla="*/ 442912 w 1150541"/>
              <a:gd name="connsiteY10" fmla="*/ 207169 h 1119188"/>
              <a:gd name="connsiteX11" fmla="*/ 638175 w 1150541"/>
              <a:gd name="connsiteY11" fmla="*/ 309563 h 1119188"/>
              <a:gd name="connsiteX12" fmla="*/ 883444 w 1150541"/>
              <a:gd name="connsiteY12" fmla="*/ 466725 h 1119188"/>
              <a:gd name="connsiteX13" fmla="*/ 923925 w 1150541"/>
              <a:gd name="connsiteY13" fmla="*/ 500063 h 1119188"/>
              <a:gd name="connsiteX14" fmla="*/ 954881 w 1150541"/>
              <a:gd name="connsiteY14" fmla="*/ 535782 h 1119188"/>
              <a:gd name="connsiteX15" fmla="*/ 1009650 w 1150541"/>
              <a:gd name="connsiteY15" fmla="*/ 604838 h 1119188"/>
              <a:gd name="connsiteX16" fmla="*/ 1066800 w 1150541"/>
              <a:gd name="connsiteY16" fmla="*/ 702469 h 1119188"/>
              <a:gd name="connsiteX17" fmla="*/ 1109662 w 1150541"/>
              <a:gd name="connsiteY17" fmla="*/ 783432 h 1119188"/>
              <a:gd name="connsiteX18" fmla="*/ 1133475 w 1150541"/>
              <a:gd name="connsiteY18" fmla="*/ 862013 h 1119188"/>
              <a:gd name="connsiteX19" fmla="*/ 1143000 w 1150541"/>
              <a:gd name="connsiteY19" fmla="*/ 923925 h 1119188"/>
              <a:gd name="connsiteX20" fmla="*/ 1140619 w 1150541"/>
              <a:gd name="connsiteY20" fmla="*/ 992982 h 1119188"/>
              <a:gd name="connsiteX21" fmla="*/ 1128712 w 1150541"/>
              <a:gd name="connsiteY21" fmla="*/ 1059657 h 1119188"/>
              <a:gd name="connsiteX22" fmla="*/ 1112044 w 1150541"/>
              <a:gd name="connsiteY22" fmla="*/ 1088232 h 1119188"/>
              <a:gd name="connsiteX23" fmla="*/ 1088231 w 1150541"/>
              <a:gd name="connsiteY23" fmla="*/ 1109663 h 1119188"/>
              <a:gd name="connsiteX24" fmla="*/ 1069181 w 1150541"/>
              <a:gd name="connsiteY24" fmla="*/ 1116807 h 1119188"/>
              <a:gd name="connsiteX25" fmla="*/ 1047750 w 1150541"/>
              <a:gd name="connsiteY25" fmla="*/ 1119188 h 1119188"/>
              <a:gd name="connsiteX26" fmla="*/ 1004887 w 1150541"/>
              <a:gd name="connsiteY26" fmla="*/ 1116807 h 1119188"/>
              <a:gd name="connsiteX27" fmla="*/ 950119 w 1150541"/>
              <a:gd name="connsiteY27" fmla="*/ 1107282 h 1119188"/>
              <a:gd name="connsiteX28" fmla="*/ 912019 w 1150541"/>
              <a:gd name="connsiteY28" fmla="*/ 1090613 h 1119188"/>
              <a:gd name="connsiteX29" fmla="*/ 883444 w 1150541"/>
              <a:gd name="connsiteY29" fmla="*/ 1062038 h 1119188"/>
              <a:gd name="connsiteX30" fmla="*/ 826294 w 1150541"/>
              <a:gd name="connsiteY30" fmla="*/ 973932 h 1119188"/>
              <a:gd name="connsiteX31" fmla="*/ 671512 w 1150541"/>
              <a:gd name="connsiteY31" fmla="*/ 745332 h 1119188"/>
              <a:gd name="connsiteX32" fmla="*/ 571500 w 1150541"/>
              <a:gd name="connsiteY32" fmla="*/ 607219 h 1119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50541" h="1119188">
                <a:moveTo>
                  <a:pt x="571500" y="607219"/>
                </a:moveTo>
                <a:lnTo>
                  <a:pt x="485775" y="481013"/>
                </a:lnTo>
                <a:lnTo>
                  <a:pt x="254794" y="247650"/>
                </a:lnTo>
                <a:lnTo>
                  <a:pt x="90487" y="102394"/>
                </a:lnTo>
                <a:lnTo>
                  <a:pt x="21431" y="45244"/>
                </a:lnTo>
                <a:lnTo>
                  <a:pt x="0" y="21432"/>
                </a:lnTo>
                <a:lnTo>
                  <a:pt x="2381" y="7144"/>
                </a:lnTo>
                <a:lnTo>
                  <a:pt x="21431" y="0"/>
                </a:lnTo>
                <a:lnTo>
                  <a:pt x="64294" y="7144"/>
                </a:lnTo>
                <a:lnTo>
                  <a:pt x="171450" y="61913"/>
                </a:lnTo>
                <a:lnTo>
                  <a:pt x="442912" y="207169"/>
                </a:lnTo>
                <a:lnTo>
                  <a:pt x="638175" y="309563"/>
                </a:lnTo>
                <a:lnTo>
                  <a:pt x="883444" y="466725"/>
                </a:lnTo>
                <a:lnTo>
                  <a:pt x="923925" y="500063"/>
                </a:lnTo>
                <a:lnTo>
                  <a:pt x="954881" y="535782"/>
                </a:lnTo>
                <a:lnTo>
                  <a:pt x="1009650" y="604838"/>
                </a:lnTo>
                <a:lnTo>
                  <a:pt x="1066800" y="702469"/>
                </a:lnTo>
                <a:lnTo>
                  <a:pt x="1109662" y="783432"/>
                </a:lnTo>
                <a:lnTo>
                  <a:pt x="1133475" y="862013"/>
                </a:lnTo>
                <a:lnTo>
                  <a:pt x="1143000" y="923925"/>
                </a:lnTo>
                <a:cubicBezTo>
                  <a:pt x="1142206" y="946944"/>
                  <a:pt x="1150541" y="963216"/>
                  <a:pt x="1140619" y="992982"/>
                </a:cubicBezTo>
                <a:lnTo>
                  <a:pt x="1128712" y="1059657"/>
                </a:lnTo>
                <a:lnTo>
                  <a:pt x="1112044" y="1088232"/>
                </a:lnTo>
                <a:lnTo>
                  <a:pt x="1088231" y="1109663"/>
                </a:lnTo>
                <a:lnTo>
                  <a:pt x="1069181" y="1116807"/>
                </a:lnTo>
                <a:lnTo>
                  <a:pt x="1047750" y="1119188"/>
                </a:lnTo>
                <a:lnTo>
                  <a:pt x="1004887" y="1116807"/>
                </a:lnTo>
                <a:lnTo>
                  <a:pt x="950119" y="1107282"/>
                </a:lnTo>
                <a:lnTo>
                  <a:pt x="912019" y="1090613"/>
                </a:lnTo>
                <a:lnTo>
                  <a:pt x="883444" y="1062038"/>
                </a:lnTo>
                <a:lnTo>
                  <a:pt x="826294" y="973932"/>
                </a:lnTo>
                <a:lnTo>
                  <a:pt x="671512" y="745332"/>
                </a:lnTo>
                <a:lnTo>
                  <a:pt x="571500" y="60721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20B46E94-7EF7-4118-A715-94CEAE1EB13D}"/>
              </a:ext>
            </a:extLst>
          </p:cNvPr>
          <p:cNvSpPr/>
          <p:nvPr/>
        </p:nvSpPr>
        <p:spPr>
          <a:xfrm>
            <a:off x="5716589" y="1443038"/>
            <a:ext cx="636587" cy="804862"/>
          </a:xfrm>
          <a:custGeom>
            <a:avLst/>
            <a:gdLst>
              <a:gd name="connsiteX0" fmla="*/ 280988 w 635794"/>
              <a:gd name="connsiteY0" fmla="*/ 635793 h 804862"/>
              <a:gd name="connsiteX1" fmla="*/ 264319 w 635794"/>
              <a:gd name="connsiteY1" fmla="*/ 228600 h 804862"/>
              <a:gd name="connsiteX2" fmla="*/ 257175 w 635794"/>
              <a:gd name="connsiteY2" fmla="*/ 159543 h 804862"/>
              <a:gd name="connsiteX3" fmla="*/ 238125 w 635794"/>
              <a:gd name="connsiteY3" fmla="*/ 130968 h 804862"/>
              <a:gd name="connsiteX4" fmla="*/ 192882 w 635794"/>
              <a:gd name="connsiteY4" fmla="*/ 104775 h 804862"/>
              <a:gd name="connsiteX5" fmla="*/ 88107 w 635794"/>
              <a:gd name="connsiteY5" fmla="*/ 73818 h 804862"/>
              <a:gd name="connsiteX6" fmla="*/ 45244 w 635794"/>
              <a:gd name="connsiteY6" fmla="*/ 66675 h 804862"/>
              <a:gd name="connsiteX7" fmla="*/ 16669 w 635794"/>
              <a:gd name="connsiteY7" fmla="*/ 40481 h 804862"/>
              <a:gd name="connsiteX8" fmla="*/ 0 w 635794"/>
              <a:gd name="connsiteY8" fmla="*/ 11906 h 804862"/>
              <a:gd name="connsiteX9" fmla="*/ 71438 w 635794"/>
              <a:gd name="connsiteY9" fmla="*/ 2381 h 804862"/>
              <a:gd name="connsiteX10" fmla="*/ 221457 w 635794"/>
              <a:gd name="connsiteY10" fmla="*/ 0 h 804862"/>
              <a:gd name="connsiteX11" fmla="*/ 307182 w 635794"/>
              <a:gd name="connsiteY11" fmla="*/ 7143 h 804862"/>
              <a:gd name="connsiteX12" fmla="*/ 390525 w 635794"/>
              <a:gd name="connsiteY12" fmla="*/ 30956 h 804862"/>
              <a:gd name="connsiteX13" fmla="*/ 469107 w 635794"/>
              <a:gd name="connsiteY13" fmla="*/ 69056 h 804862"/>
              <a:gd name="connsiteX14" fmla="*/ 550069 w 635794"/>
              <a:gd name="connsiteY14" fmla="*/ 119062 h 804862"/>
              <a:gd name="connsiteX15" fmla="*/ 609600 w 635794"/>
              <a:gd name="connsiteY15" fmla="*/ 166687 h 804862"/>
              <a:gd name="connsiteX16" fmla="*/ 635794 w 635794"/>
              <a:gd name="connsiteY16" fmla="*/ 211931 h 804862"/>
              <a:gd name="connsiteX17" fmla="*/ 635794 w 635794"/>
              <a:gd name="connsiteY17" fmla="*/ 257175 h 804862"/>
              <a:gd name="connsiteX18" fmla="*/ 614363 w 635794"/>
              <a:gd name="connsiteY18" fmla="*/ 290512 h 804862"/>
              <a:gd name="connsiteX19" fmla="*/ 590550 w 635794"/>
              <a:gd name="connsiteY19" fmla="*/ 321468 h 804862"/>
              <a:gd name="connsiteX20" fmla="*/ 573882 w 635794"/>
              <a:gd name="connsiteY20" fmla="*/ 357187 h 804862"/>
              <a:gd name="connsiteX21" fmla="*/ 566738 w 635794"/>
              <a:gd name="connsiteY21" fmla="*/ 428625 h 804862"/>
              <a:gd name="connsiteX22" fmla="*/ 552450 w 635794"/>
              <a:gd name="connsiteY22" fmla="*/ 783431 h 804862"/>
              <a:gd name="connsiteX23" fmla="*/ 288132 w 635794"/>
              <a:gd name="connsiteY23" fmla="*/ 804862 h 804862"/>
              <a:gd name="connsiteX24" fmla="*/ 280988 w 635794"/>
              <a:gd name="connsiteY24" fmla="*/ 635793 h 80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35794" h="804862">
                <a:moveTo>
                  <a:pt x="280988" y="635793"/>
                </a:moveTo>
                <a:lnTo>
                  <a:pt x="264319" y="228600"/>
                </a:lnTo>
                <a:lnTo>
                  <a:pt x="257175" y="159543"/>
                </a:lnTo>
                <a:lnTo>
                  <a:pt x="238125" y="130968"/>
                </a:lnTo>
                <a:lnTo>
                  <a:pt x="192882" y="104775"/>
                </a:lnTo>
                <a:lnTo>
                  <a:pt x="88107" y="73818"/>
                </a:lnTo>
                <a:lnTo>
                  <a:pt x="45244" y="66675"/>
                </a:lnTo>
                <a:lnTo>
                  <a:pt x="16669" y="40481"/>
                </a:lnTo>
                <a:lnTo>
                  <a:pt x="0" y="11906"/>
                </a:lnTo>
                <a:lnTo>
                  <a:pt x="71438" y="2381"/>
                </a:lnTo>
                <a:lnTo>
                  <a:pt x="221457" y="0"/>
                </a:lnTo>
                <a:lnTo>
                  <a:pt x="307182" y="7143"/>
                </a:lnTo>
                <a:lnTo>
                  <a:pt x="390525" y="30956"/>
                </a:lnTo>
                <a:lnTo>
                  <a:pt x="469107" y="69056"/>
                </a:lnTo>
                <a:lnTo>
                  <a:pt x="550069" y="119062"/>
                </a:lnTo>
                <a:lnTo>
                  <a:pt x="609600" y="166687"/>
                </a:lnTo>
                <a:lnTo>
                  <a:pt x="635794" y="211931"/>
                </a:lnTo>
                <a:lnTo>
                  <a:pt x="635794" y="257175"/>
                </a:lnTo>
                <a:lnTo>
                  <a:pt x="614363" y="290512"/>
                </a:lnTo>
                <a:lnTo>
                  <a:pt x="590550" y="321468"/>
                </a:lnTo>
                <a:lnTo>
                  <a:pt x="573882" y="357187"/>
                </a:lnTo>
                <a:lnTo>
                  <a:pt x="566738" y="428625"/>
                </a:lnTo>
                <a:lnTo>
                  <a:pt x="552450" y="783431"/>
                </a:lnTo>
                <a:lnTo>
                  <a:pt x="288132" y="804862"/>
                </a:lnTo>
                <a:lnTo>
                  <a:pt x="280988" y="63579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B9230679-7FBA-4D1B-BBF9-1086D8E80BBB}"/>
              </a:ext>
            </a:extLst>
          </p:cNvPr>
          <p:cNvSpPr/>
          <p:nvPr/>
        </p:nvSpPr>
        <p:spPr>
          <a:xfrm>
            <a:off x="3933825" y="2028825"/>
            <a:ext cx="4381500" cy="604838"/>
          </a:xfrm>
          <a:custGeom>
            <a:avLst/>
            <a:gdLst>
              <a:gd name="connsiteX0" fmla="*/ 823913 w 4381500"/>
              <a:gd name="connsiteY0" fmla="*/ 314325 h 604838"/>
              <a:gd name="connsiteX1" fmla="*/ 1223963 w 4381500"/>
              <a:gd name="connsiteY1" fmla="*/ 271463 h 604838"/>
              <a:gd name="connsiteX2" fmla="*/ 1804988 w 4381500"/>
              <a:gd name="connsiteY2" fmla="*/ 204788 h 604838"/>
              <a:gd name="connsiteX3" fmla="*/ 2052638 w 4381500"/>
              <a:gd name="connsiteY3" fmla="*/ 176213 h 604838"/>
              <a:gd name="connsiteX4" fmla="*/ 2486025 w 4381500"/>
              <a:gd name="connsiteY4" fmla="*/ 138113 h 604838"/>
              <a:gd name="connsiteX5" fmla="*/ 2914650 w 4381500"/>
              <a:gd name="connsiteY5" fmla="*/ 104775 h 604838"/>
              <a:gd name="connsiteX6" fmla="*/ 3257550 w 4381500"/>
              <a:gd name="connsiteY6" fmla="*/ 85725 h 604838"/>
              <a:gd name="connsiteX7" fmla="*/ 3571875 w 4381500"/>
              <a:gd name="connsiteY7" fmla="*/ 66675 h 604838"/>
              <a:gd name="connsiteX8" fmla="*/ 3652838 w 4381500"/>
              <a:gd name="connsiteY8" fmla="*/ 57150 h 604838"/>
              <a:gd name="connsiteX9" fmla="*/ 3819525 w 4381500"/>
              <a:gd name="connsiteY9" fmla="*/ 14288 h 604838"/>
              <a:gd name="connsiteX10" fmla="*/ 3857625 w 4381500"/>
              <a:gd name="connsiteY10" fmla="*/ 0 h 604838"/>
              <a:gd name="connsiteX11" fmla="*/ 3929063 w 4381500"/>
              <a:gd name="connsiteY11" fmla="*/ 14288 h 604838"/>
              <a:gd name="connsiteX12" fmla="*/ 4067175 w 4381500"/>
              <a:gd name="connsiteY12" fmla="*/ 57150 h 604838"/>
              <a:gd name="connsiteX13" fmla="*/ 4219575 w 4381500"/>
              <a:gd name="connsiteY13" fmla="*/ 123825 h 604838"/>
              <a:gd name="connsiteX14" fmla="*/ 4310063 w 4381500"/>
              <a:gd name="connsiteY14" fmla="*/ 185738 h 604838"/>
              <a:gd name="connsiteX15" fmla="*/ 4352925 w 4381500"/>
              <a:gd name="connsiteY15" fmla="*/ 233363 h 604838"/>
              <a:gd name="connsiteX16" fmla="*/ 4376738 w 4381500"/>
              <a:gd name="connsiteY16" fmla="*/ 271463 h 604838"/>
              <a:gd name="connsiteX17" fmla="*/ 4381500 w 4381500"/>
              <a:gd name="connsiteY17" fmla="*/ 290513 h 604838"/>
              <a:gd name="connsiteX18" fmla="*/ 4367213 w 4381500"/>
              <a:gd name="connsiteY18" fmla="*/ 304800 h 604838"/>
              <a:gd name="connsiteX19" fmla="*/ 4338638 w 4381500"/>
              <a:gd name="connsiteY19" fmla="*/ 323850 h 604838"/>
              <a:gd name="connsiteX20" fmla="*/ 4291013 w 4381500"/>
              <a:gd name="connsiteY20" fmla="*/ 328613 h 604838"/>
              <a:gd name="connsiteX21" fmla="*/ 4010025 w 4381500"/>
              <a:gd name="connsiteY21" fmla="*/ 319088 h 604838"/>
              <a:gd name="connsiteX22" fmla="*/ 3686175 w 4381500"/>
              <a:gd name="connsiteY22" fmla="*/ 295275 h 604838"/>
              <a:gd name="connsiteX23" fmla="*/ 3214688 w 4381500"/>
              <a:gd name="connsiteY23" fmla="*/ 280988 h 604838"/>
              <a:gd name="connsiteX24" fmla="*/ 2767013 w 4381500"/>
              <a:gd name="connsiteY24" fmla="*/ 300038 h 604838"/>
              <a:gd name="connsiteX25" fmla="*/ 2447925 w 4381500"/>
              <a:gd name="connsiteY25" fmla="*/ 323850 h 604838"/>
              <a:gd name="connsiteX26" fmla="*/ 1957388 w 4381500"/>
              <a:gd name="connsiteY26" fmla="*/ 366713 h 604838"/>
              <a:gd name="connsiteX27" fmla="*/ 1557338 w 4381500"/>
              <a:gd name="connsiteY27" fmla="*/ 409575 h 604838"/>
              <a:gd name="connsiteX28" fmla="*/ 1252538 w 4381500"/>
              <a:gd name="connsiteY28" fmla="*/ 447675 h 604838"/>
              <a:gd name="connsiteX29" fmla="*/ 900113 w 4381500"/>
              <a:gd name="connsiteY29" fmla="*/ 500063 h 604838"/>
              <a:gd name="connsiteX30" fmla="*/ 704850 w 4381500"/>
              <a:gd name="connsiteY30" fmla="*/ 542925 h 604838"/>
              <a:gd name="connsiteX31" fmla="*/ 552450 w 4381500"/>
              <a:gd name="connsiteY31" fmla="*/ 581025 h 604838"/>
              <a:gd name="connsiteX32" fmla="*/ 461963 w 4381500"/>
              <a:gd name="connsiteY32" fmla="*/ 604838 h 604838"/>
              <a:gd name="connsiteX33" fmla="*/ 423863 w 4381500"/>
              <a:gd name="connsiteY33" fmla="*/ 590550 h 604838"/>
              <a:gd name="connsiteX34" fmla="*/ 285750 w 4381500"/>
              <a:gd name="connsiteY34" fmla="*/ 519113 h 604838"/>
              <a:gd name="connsiteX35" fmla="*/ 190500 w 4381500"/>
              <a:gd name="connsiteY35" fmla="*/ 442913 h 604838"/>
              <a:gd name="connsiteX36" fmla="*/ 76200 w 4381500"/>
              <a:gd name="connsiteY36" fmla="*/ 319088 h 604838"/>
              <a:gd name="connsiteX37" fmla="*/ 23813 w 4381500"/>
              <a:gd name="connsiteY37" fmla="*/ 233363 h 604838"/>
              <a:gd name="connsiteX38" fmla="*/ 4763 w 4381500"/>
              <a:gd name="connsiteY38" fmla="*/ 209550 h 604838"/>
              <a:gd name="connsiteX39" fmla="*/ 0 w 4381500"/>
              <a:gd name="connsiteY39" fmla="*/ 190500 h 604838"/>
              <a:gd name="connsiteX40" fmla="*/ 14288 w 4381500"/>
              <a:gd name="connsiteY40" fmla="*/ 171450 h 604838"/>
              <a:gd name="connsiteX41" fmla="*/ 42863 w 4381500"/>
              <a:gd name="connsiteY41" fmla="*/ 171450 h 604838"/>
              <a:gd name="connsiteX42" fmla="*/ 166688 w 4381500"/>
              <a:gd name="connsiteY42" fmla="*/ 233363 h 604838"/>
              <a:gd name="connsiteX43" fmla="*/ 266700 w 4381500"/>
              <a:gd name="connsiteY43" fmla="*/ 285750 h 604838"/>
              <a:gd name="connsiteX44" fmla="*/ 361950 w 4381500"/>
              <a:gd name="connsiteY44" fmla="*/ 314325 h 604838"/>
              <a:gd name="connsiteX45" fmla="*/ 542925 w 4381500"/>
              <a:gd name="connsiteY45" fmla="*/ 333375 h 604838"/>
              <a:gd name="connsiteX46" fmla="*/ 823913 w 4381500"/>
              <a:gd name="connsiteY46" fmla="*/ 314325 h 60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500" h="604838">
                <a:moveTo>
                  <a:pt x="823913" y="314325"/>
                </a:moveTo>
                <a:lnTo>
                  <a:pt x="1223963" y="271463"/>
                </a:lnTo>
                <a:lnTo>
                  <a:pt x="1804988" y="204788"/>
                </a:lnTo>
                <a:lnTo>
                  <a:pt x="2052638" y="176213"/>
                </a:lnTo>
                <a:lnTo>
                  <a:pt x="2486025" y="138113"/>
                </a:lnTo>
                <a:lnTo>
                  <a:pt x="2914650" y="104775"/>
                </a:lnTo>
                <a:lnTo>
                  <a:pt x="3257550" y="85725"/>
                </a:lnTo>
                <a:lnTo>
                  <a:pt x="3571875" y="66675"/>
                </a:lnTo>
                <a:lnTo>
                  <a:pt x="3652838" y="57150"/>
                </a:lnTo>
                <a:lnTo>
                  <a:pt x="3819525" y="14288"/>
                </a:lnTo>
                <a:lnTo>
                  <a:pt x="3857625" y="0"/>
                </a:lnTo>
                <a:lnTo>
                  <a:pt x="3929063" y="14288"/>
                </a:lnTo>
                <a:lnTo>
                  <a:pt x="4067175" y="57150"/>
                </a:lnTo>
                <a:lnTo>
                  <a:pt x="4219575" y="123825"/>
                </a:lnTo>
                <a:lnTo>
                  <a:pt x="4310063" y="185738"/>
                </a:lnTo>
                <a:lnTo>
                  <a:pt x="4352925" y="233363"/>
                </a:lnTo>
                <a:lnTo>
                  <a:pt x="4376738" y="271463"/>
                </a:lnTo>
                <a:lnTo>
                  <a:pt x="4381500" y="290513"/>
                </a:lnTo>
                <a:lnTo>
                  <a:pt x="4367213" y="304800"/>
                </a:lnTo>
                <a:lnTo>
                  <a:pt x="4338638" y="323850"/>
                </a:lnTo>
                <a:lnTo>
                  <a:pt x="4291013" y="328613"/>
                </a:lnTo>
                <a:lnTo>
                  <a:pt x="4010025" y="319088"/>
                </a:lnTo>
                <a:lnTo>
                  <a:pt x="3686175" y="295275"/>
                </a:lnTo>
                <a:lnTo>
                  <a:pt x="3214688" y="280988"/>
                </a:lnTo>
                <a:lnTo>
                  <a:pt x="2767013" y="300038"/>
                </a:lnTo>
                <a:lnTo>
                  <a:pt x="2447925" y="323850"/>
                </a:lnTo>
                <a:lnTo>
                  <a:pt x="1957388" y="366713"/>
                </a:lnTo>
                <a:lnTo>
                  <a:pt x="1557338" y="409575"/>
                </a:lnTo>
                <a:lnTo>
                  <a:pt x="1252538" y="447675"/>
                </a:lnTo>
                <a:lnTo>
                  <a:pt x="900113" y="500063"/>
                </a:lnTo>
                <a:lnTo>
                  <a:pt x="704850" y="542925"/>
                </a:lnTo>
                <a:lnTo>
                  <a:pt x="552450" y="581025"/>
                </a:lnTo>
                <a:lnTo>
                  <a:pt x="461963" y="604838"/>
                </a:lnTo>
                <a:lnTo>
                  <a:pt x="423863" y="590550"/>
                </a:lnTo>
                <a:lnTo>
                  <a:pt x="285750" y="519113"/>
                </a:lnTo>
                <a:lnTo>
                  <a:pt x="190500" y="442913"/>
                </a:lnTo>
                <a:lnTo>
                  <a:pt x="76200" y="319088"/>
                </a:lnTo>
                <a:lnTo>
                  <a:pt x="23813" y="233363"/>
                </a:lnTo>
                <a:lnTo>
                  <a:pt x="4763" y="209550"/>
                </a:lnTo>
                <a:lnTo>
                  <a:pt x="0" y="190500"/>
                </a:lnTo>
                <a:lnTo>
                  <a:pt x="14288" y="171450"/>
                </a:lnTo>
                <a:lnTo>
                  <a:pt x="42863" y="171450"/>
                </a:lnTo>
                <a:lnTo>
                  <a:pt x="166688" y="233363"/>
                </a:lnTo>
                <a:lnTo>
                  <a:pt x="266700" y="285750"/>
                </a:lnTo>
                <a:lnTo>
                  <a:pt x="361950" y="314325"/>
                </a:lnTo>
                <a:lnTo>
                  <a:pt x="542925" y="333375"/>
                </a:lnTo>
                <a:lnTo>
                  <a:pt x="823913" y="3143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05D18CE3-0D2C-43ED-9CF4-43C66FF969B0}"/>
              </a:ext>
            </a:extLst>
          </p:cNvPr>
          <p:cNvSpPr/>
          <p:nvPr/>
        </p:nvSpPr>
        <p:spPr>
          <a:xfrm>
            <a:off x="4899026" y="2841625"/>
            <a:ext cx="2620963" cy="1200150"/>
          </a:xfrm>
          <a:custGeom>
            <a:avLst/>
            <a:gdLst>
              <a:gd name="connsiteX0" fmla="*/ 464646 w 2621081"/>
              <a:gd name="connsiteY0" fmla="*/ 360398 h 1200336"/>
              <a:gd name="connsiteX1" fmla="*/ 169774 w 2621081"/>
              <a:gd name="connsiteY1" fmla="*/ 416990 h 1200336"/>
              <a:gd name="connsiteX2" fmla="*/ 0 w 2621081"/>
              <a:gd name="connsiteY2" fmla="*/ 220409 h 1200336"/>
              <a:gd name="connsiteX3" fmla="*/ 157860 w 2621081"/>
              <a:gd name="connsiteY3" fmla="*/ 223387 h 1200336"/>
              <a:gd name="connsiteX4" fmla="*/ 437839 w 2621081"/>
              <a:gd name="connsiteY4" fmla="*/ 190624 h 1200336"/>
              <a:gd name="connsiteX5" fmla="*/ 720797 w 2621081"/>
              <a:gd name="connsiteY5" fmla="*/ 157860 h 1200336"/>
              <a:gd name="connsiteX6" fmla="*/ 1227142 w 2621081"/>
              <a:gd name="connsiteY6" fmla="*/ 104247 h 1200336"/>
              <a:gd name="connsiteX7" fmla="*/ 1584562 w 2621081"/>
              <a:gd name="connsiteY7" fmla="*/ 68505 h 1200336"/>
              <a:gd name="connsiteX8" fmla="*/ 2013467 w 2621081"/>
              <a:gd name="connsiteY8" fmla="*/ 32763 h 1200336"/>
              <a:gd name="connsiteX9" fmla="*/ 2120693 w 2621081"/>
              <a:gd name="connsiteY9" fmla="*/ 11914 h 1200336"/>
              <a:gd name="connsiteX10" fmla="*/ 2248768 w 2621081"/>
              <a:gd name="connsiteY10" fmla="*/ 0 h 1200336"/>
              <a:gd name="connsiteX11" fmla="*/ 2293446 w 2621081"/>
              <a:gd name="connsiteY11" fmla="*/ 0 h 1200336"/>
              <a:gd name="connsiteX12" fmla="*/ 2320252 w 2621081"/>
              <a:gd name="connsiteY12" fmla="*/ 0 h 1200336"/>
              <a:gd name="connsiteX13" fmla="*/ 2344080 w 2621081"/>
              <a:gd name="connsiteY13" fmla="*/ 5957 h 1200336"/>
              <a:gd name="connsiteX14" fmla="*/ 2382801 w 2621081"/>
              <a:gd name="connsiteY14" fmla="*/ 32763 h 1200336"/>
              <a:gd name="connsiteX15" fmla="*/ 2490027 w 2621081"/>
              <a:gd name="connsiteY15" fmla="*/ 137011 h 1200336"/>
              <a:gd name="connsiteX16" fmla="*/ 2576403 w 2621081"/>
              <a:gd name="connsiteY16" fmla="*/ 235301 h 1200336"/>
              <a:gd name="connsiteX17" fmla="*/ 2612145 w 2621081"/>
              <a:gd name="connsiteY17" fmla="*/ 282957 h 1200336"/>
              <a:gd name="connsiteX18" fmla="*/ 2621081 w 2621081"/>
              <a:gd name="connsiteY18" fmla="*/ 315721 h 1200336"/>
              <a:gd name="connsiteX19" fmla="*/ 2609167 w 2621081"/>
              <a:gd name="connsiteY19" fmla="*/ 336570 h 1200336"/>
              <a:gd name="connsiteX20" fmla="*/ 2528747 w 2621081"/>
              <a:gd name="connsiteY20" fmla="*/ 416990 h 1200336"/>
              <a:gd name="connsiteX21" fmla="*/ 2507898 w 2621081"/>
              <a:gd name="connsiteY21" fmla="*/ 455710 h 1200336"/>
              <a:gd name="connsiteX22" fmla="*/ 2394715 w 2621081"/>
              <a:gd name="connsiteY22" fmla="*/ 863765 h 1200336"/>
              <a:gd name="connsiteX23" fmla="*/ 2308338 w 2621081"/>
              <a:gd name="connsiteY23" fmla="*/ 1102045 h 1200336"/>
              <a:gd name="connsiteX24" fmla="*/ 2281532 w 2621081"/>
              <a:gd name="connsiteY24" fmla="*/ 1146723 h 1200336"/>
              <a:gd name="connsiteX25" fmla="*/ 2266639 w 2621081"/>
              <a:gd name="connsiteY25" fmla="*/ 1164594 h 1200336"/>
              <a:gd name="connsiteX26" fmla="*/ 2236854 w 2621081"/>
              <a:gd name="connsiteY26" fmla="*/ 1188422 h 1200336"/>
              <a:gd name="connsiteX27" fmla="*/ 2207069 w 2621081"/>
              <a:gd name="connsiteY27" fmla="*/ 1200336 h 1200336"/>
              <a:gd name="connsiteX28" fmla="*/ 2171327 w 2621081"/>
              <a:gd name="connsiteY28" fmla="*/ 1188422 h 1200336"/>
              <a:gd name="connsiteX29" fmla="*/ 2126650 w 2621081"/>
              <a:gd name="connsiteY29" fmla="*/ 1152680 h 1200336"/>
              <a:gd name="connsiteX30" fmla="*/ 2090908 w 2621081"/>
              <a:gd name="connsiteY30" fmla="*/ 1113959 h 1200336"/>
              <a:gd name="connsiteX31" fmla="*/ 2084951 w 2621081"/>
              <a:gd name="connsiteY31" fmla="*/ 1090131 h 1200336"/>
              <a:gd name="connsiteX32" fmla="*/ 2129628 w 2621081"/>
              <a:gd name="connsiteY32" fmla="*/ 911421 h 1200336"/>
              <a:gd name="connsiteX33" fmla="*/ 2201112 w 2621081"/>
              <a:gd name="connsiteY33" fmla="*/ 565915 h 1200336"/>
              <a:gd name="connsiteX34" fmla="*/ 2239833 w 2621081"/>
              <a:gd name="connsiteY34" fmla="*/ 336570 h 1200336"/>
              <a:gd name="connsiteX35" fmla="*/ 2233876 w 2621081"/>
              <a:gd name="connsiteY35" fmla="*/ 297850 h 1200336"/>
              <a:gd name="connsiteX36" fmla="*/ 2218983 w 2621081"/>
              <a:gd name="connsiteY36" fmla="*/ 265086 h 1200336"/>
              <a:gd name="connsiteX37" fmla="*/ 2201112 w 2621081"/>
              <a:gd name="connsiteY37" fmla="*/ 241258 h 1200336"/>
              <a:gd name="connsiteX38" fmla="*/ 2174306 w 2621081"/>
              <a:gd name="connsiteY38" fmla="*/ 217430 h 1200336"/>
              <a:gd name="connsiteX39" fmla="*/ 2144521 w 2621081"/>
              <a:gd name="connsiteY39" fmla="*/ 205516 h 1200336"/>
              <a:gd name="connsiteX40" fmla="*/ 1754337 w 2621081"/>
              <a:gd name="connsiteY40" fmla="*/ 217430 h 1200336"/>
              <a:gd name="connsiteX41" fmla="*/ 1322454 w 2621081"/>
              <a:gd name="connsiteY41" fmla="*/ 247215 h 1200336"/>
              <a:gd name="connsiteX42" fmla="*/ 848873 w 2621081"/>
              <a:gd name="connsiteY42" fmla="*/ 300828 h 1200336"/>
              <a:gd name="connsiteX43" fmla="*/ 464646 w 2621081"/>
              <a:gd name="connsiteY43" fmla="*/ 360398 h 120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621081" h="1200336">
                <a:moveTo>
                  <a:pt x="464646" y="360398"/>
                </a:moveTo>
                <a:lnTo>
                  <a:pt x="169774" y="416990"/>
                </a:lnTo>
                <a:lnTo>
                  <a:pt x="0" y="220409"/>
                </a:lnTo>
                <a:lnTo>
                  <a:pt x="157860" y="223387"/>
                </a:lnTo>
                <a:lnTo>
                  <a:pt x="437839" y="190624"/>
                </a:lnTo>
                <a:lnTo>
                  <a:pt x="720797" y="157860"/>
                </a:lnTo>
                <a:lnTo>
                  <a:pt x="1227142" y="104247"/>
                </a:lnTo>
                <a:lnTo>
                  <a:pt x="1584562" y="68505"/>
                </a:lnTo>
                <a:lnTo>
                  <a:pt x="2013467" y="32763"/>
                </a:lnTo>
                <a:lnTo>
                  <a:pt x="2120693" y="11914"/>
                </a:lnTo>
                <a:lnTo>
                  <a:pt x="2248768" y="0"/>
                </a:lnTo>
                <a:lnTo>
                  <a:pt x="2293446" y="0"/>
                </a:lnTo>
                <a:lnTo>
                  <a:pt x="2320252" y="0"/>
                </a:lnTo>
                <a:lnTo>
                  <a:pt x="2344080" y="5957"/>
                </a:lnTo>
                <a:lnTo>
                  <a:pt x="2382801" y="32763"/>
                </a:lnTo>
                <a:lnTo>
                  <a:pt x="2490027" y="137011"/>
                </a:lnTo>
                <a:lnTo>
                  <a:pt x="2576403" y="235301"/>
                </a:lnTo>
                <a:lnTo>
                  <a:pt x="2612145" y="282957"/>
                </a:lnTo>
                <a:lnTo>
                  <a:pt x="2621081" y="315721"/>
                </a:lnTo>
                <a:lnTo>
                  <a:pt x="2609167" y="336570"/>
                </a:lnTo>
                <a:lnTo>
                  <a:pt x="2528747" y="416990"/>
                </a:lnTo>
                <a:lnTo>
                  <a:pt x="2507898" y="455710"/>
                </a:lnTo>
                <a:lnTo>
                  <a:pt x="2394715" y="863765"/>
                </a:lnTo>
                <a:lnTo>
                  <a:pt x="2308338" y="1102045"/>
                </a:lnTo>
                <a:lnTo>
                  <a:pt x="2281532" y="1146723"/>
                </a:lnTo>
                <a:lnTo>
                  <a:pt x="2266639" y="1164594"/>
                </a:lnTo>
                <a:lnTo>
                  <a:pt x="2236854" y="1188422"/>
                </a:lnTo>
                <a:lnTo>
                  <a:pt x="2207069" y="1200336"/>
                </a:lnTo>
                <a:lnTo>
                  <a:pt x="2171327" y="1188422"/>
                </a:lnTo>
                <a:lnTo>
                  <a:pt x="2126650" y="1152680"/>
                </a:lnTo>
                <a:lnTo>
                  <a:pt x="2090908" y="1113959"/>
                </a:lnTo>
                <a:lnTo>
                  <a:pt x="2084951" y="1090131"/>
                </a:lnTo>
                <a:lnTo>
                  <a:pt x="2129628" y="911421"/>
                </a:lnTo>
                <a:lnTo>
                  <a:pt x="2201112" y="565915"/>
                </a:lnTo>
                <a:lnTo>
                  <a:pt x="2239833" y="336570"/>
                </a:lnTo>
                <a:lnTo>
                  <a:pt x="2233876" y="297850"/>
                </a:lnTo>
                <a:lnTo>
                  <a:pt x="2218983" y="265086"/>
                </a:lnTo>
                <a:lnTo>
                  <a:pt x="2201112" y="241258"/>
                </a:lnTo>
                <a:lnTo>
                  <a:pt x="2174306" y="217430"/>
                </a:lnTo>
                <a:lnTo>
                  <a:pt x="2144521" y="205516"/>
                </a:lnTo>
                <a:lnTo>
                  <a:pt x="1754337" y="217430"/>
                </a:lnTo>
                <a:lnTo>
                  <a:pt x="1322454" y="247215"/>
                </a:lnTo>
                <a:lnTo>
                  <a:pt x="848873" y="300828"/>
                </a:lnTo>
                <a:lnTo>
                  <a:pt x="464646" y="36039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2B3128D4-8C6D-4286-95E4-3596F52411CF}"/>
              </a:ext>
            </a:extLst>
          </p:cNvPr>
          <p:cNvSpPr/>
          <p:nvPr/>
        </p:nvSpPr>
        <p:spPr>
          <a:xfrm>
            <a:off x="5114925" y="3760788"/>
            <a:ext cx="2006600" cy="336550"/>
          </a:xfrm>
          <a:custGeom>
            <a:avLst/>
            <a:gdLst>
              <a:gd name="connsiteX0" fmla="*/ 641367 w 2006528"/>
              <a:gd name="connsiteY0" fmla="*/ 257577 h 337426"/>
              <a:gd name="connsiteX1" fmla="*/ 298789 w 2006528"/>
              <a:gd name="connsiteY1" fmla="*/ 311669 h 337426"/>
              <a:gd name="connsiteX2" fmla="*/ 128788 w 2006528"/>
              <a:gd name="connsiteY2" fmla="*/ 337426 h 337426"/>
              <a:gd name="connsiteX3" fmla="*/ 0 w 2006528"/>
              <a:gd name="connsiteY3" fmla="*/ 185456 h 337426"/>
              <a:gd name="connsiteX4" fmla="*/ 141667 w 2006528"/>
              <a:gd name="connsiteY4" fmla="*/ 175153 h 337426"/>
              <a:gd name="connsiteX5" fmla="*/ 409548 w 2006528"/>
              <a:gd name="connsiteY5" fmla="*/ 126213 h 337426"/>
              <a:gd name="connsiteX6" fmla="*/ 620761 w 2006528"/>
              <a:gd name="connsiteY6" fmla="*/ 97879 h 337426"/>
              <a:gd name="connsiteX7" fmla="*/ 893793 w 2006528"/>
              <a:gd name="connsiteY7" fmla="*/ 61819 h 337426"/>
              <a:gd name="connsiteX8" fmla="*/ 1179704 w 2006528"/>
              <a:gd name="connsiteY8" fmla="*/ 36061 h 337426"/>
              <a:gd name="connsiteX9" fmla="*/ 1439858 w 2006528"/>
              <a:gd name="connsiteY9" fmla="*/ 18030 h 337426"/>
              <a:gd name="connsiteX10" fmla="*/ 1707738 w 2006528"/>
              <a:gd name="connsiteY10" fmla="*/ 5152 h 337426"/>
              <a:gd name="connsiteX11" fmla="*/ 1929255 w 2006528"/>
              <a:gd name="connsiteY11" fmla="*/ 0 h 337426"/>
              <a:gd name="connsiteX12" fmla="*/ 2006528 w 2006528"/>
              <a:gd name="connsiteY12" fmla="*/ 188032 h 337426"/>
              <a:gd name="connsiteX13" fmla="*/ 1725769 w 2006528"/>
              <a:gd name="connsiteY13" fmla="*/ 177728 h 337426"/>
              <a:gd name="connsiteX14" fmla="*/ 1419251 w 2006528"/>
              <a:gd name="connsiteY14" fmla="*/ 190607 h 337426"/>
              <a:gd name="connsiteX15" fmla="*/ 1007127 w 2006528"/>
              <a:gd name="connsiteY15" fmla="*/ 216365 h 337426"/>
              <a:gd name="connsiteX16" fmla="*/ 641367 w 2006528"/>
              <a:gd name="connsiteY16" fmla="*/ 257577 h 337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06528" h="337426">
                <a:moveTo>
                  <a:pt x="641367" y="257577"/>
                </a:moveTo>
                <a:lnTo>
                  <a:pt x="298789" y="311669"/>
                </a:lnTo>
                <a:lnTo>
                  <a:pt x="128788" y="337426"/>
                </a:lnTo>
                <a:lnTo>
                  <a:pt x="0" y="185456"/>
                </a:lnTo>
                <a:lnTo>
                  <a:pt x="141667" y="175153"/>
                </a:lnTo>
                <a:lnTo>
                  <a:pt x="409548" y="126213"/>
                </a:lnTo>
                <a:lnTo>
                  <a:pt x="620761" y="97879"/>
                </a:lnTo>
                <a:lnTo>
                  <a:pt x="893793" y="61819"/>
                </a:lnTo>
                <a:lnTo>
                  <a:pt x="1179704" y="36061"/>
                </a:lnTo>
                <a:lnTo>
                  <a:pt x="1439858" y="18030"/>
                </a:lnTo>
                <a:lnTo>
                  <a:pt x="1707738" y="5152"/>
                </a:lnTo>
                <a:lnTo>
                  <a:pt x="1929255" y="0"/>
                </a:lnTo>
                <a:lnTo>
                  <a:pt x="2006528" y="188032"/>
                </a:lnTo>
                <a:lnTo>
                  <a:pt x="1725769" y="177728"/>
                </a:lnTo>
                <a:lnTo>
                  <a:pt x="1419251" y="190607"/>
                </a:lnTo>
                <a:lnTo>
                  <a:pt x="1007127" y="216365"/>
                </a:lnTo>
                <a:lnTo>
                  <a:pt x="641367" y="25757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92210AB6-7178-40E9-9E77-858DD8F04EF2}"/>
              </a:ext>
            </a:extLst>
          </p:cNvPr>
          <p:cNvSpPr/>
          <p:nvPr/>
        </p:nvSpPr>
        <p:spPr>
          <a:xfrm>
            <a:off x="5727700" y="3917951"/>
            <a:ext cx="520700" cy="2130425"/>
          </a:xfrm>
          <a:custGeom>
            <a:avLst/>
            <a:gdLst>
              <a:gd name="connsiteX0" fmla="*/ 248253 w 521332"/>
              <a:gd name="connsiteY0" fmla="*/ 964051 h 2130842"/>
              <a:gd name="connsiteX1" fmla="*/ 248253 w 521332"/>
              <a:gd name="connsiteY1" fmla="*/ 612358 h 2130842"/>
              <a:gd name="connsiteX2" fmla="*/ 248253 w 521332"/>
              <a:gd name="connsiteY2" fmla="*/ 459269 h 2130842"/>
              <a:gd name="connsiteX3" fmla="*/ 252391 w 521332"/>
              <a:gd name="connsiteY3" fmla="*/ 359967 h 2130842"/>
              <a:gd name="connsiteX4" fmla="*/ 239978 w 521332"/>
              <a:gd name="connsiteY4" fmla="*/ 306179 h 2130842"/>
              <a:gd name="connsiteX5" fmla="*/ 211015 w 521332"/>
              <a:gd name="connsiteY5" fmla="*/ 215153 h 2130842"/>
              <a:gd name="connsiteX6" fmla="*/ 132401 w 521332"/>
              <a:gd name="connsiteY6" fmla="*/ 124127 h 2130842"/>
              <a:gd name="connsiteX7" fmla="*/ 0 w 521332"/>
              <a:gd name="connsiteY7" fmla="*/ 0 h 2130842"/>
              <a:gd name="connsiteX8" fmla="*/ 273078 w 521332"/>
              <a:gd name="connsiteY8" fmla="*/ 62063 h 2130842"/>
              <a:gd name="connsiteX9" fmla="*/ 339279 w 521332"/>
              <a:gd name="connsiteY9" fmla="*/ 111714 h 2130842"/>
              <a:gd name="connsiteX10" fmla="*/ 388930 w 521332"/>
              <a:gd name="connsiteY10" fmla="*/ 144815 h 2130842"/>
              <a:gd name="connsiteX11" fmla="*/ 442718 w 521332"/>
              <a:gd name="connsiteY11" fmla="*/ 186190 h 2130842"/>
              <a:gd name="connsiteX12" fmla="*/ 463406 w 521332"/>
              <a:gd name="connsiteY12" fmla="*/ 219291 h 2130842"/>
              <a:gd name="connsiteX13" fmla="*/ 488231 w 521332"/>
              <a:gd name="connsiteY13" fmla="*/ 264804 h 2130842"/>
              <a:gd name="connsiteX14" fmla="*/ 500644 w 521332"/>
              <a:gd name="connsiteY14" fmla="*/ 318592 h 2130842"/>
              <a:gd name="connsiteX15" fmla="*/ 492369 w 521332"/>
              <a:gd name="connsiteY15" fmla="*/ 620634 h 2130842"/>
              <a:gd name="connsiteX16" fmla="*/ 492369 w 521332"/>
              <a:gd name="connsiteY16" fmla="*/ 1038527 h 2130842"/>
              <a:gd name="connsiteX17" fmla="*/ 496506 w 521332"/>
              <a:gd name="connsiteY17" fmla="*/ 1266092 h 2130842"/>
              <a:gd name="connsiteX18" fmla="*/ 504782 w 521332"/>
              <a:gd name="connsiteY18" fmla="*/ 1477108 h 2130842"/>
              <a:gd name="connsiteX19" fmla="*/ 521332 w 521332"/>
              <a:gd name="connsiteY19" fmla="*/ 1592959 h 2130842"/>
              <a:gd name="connsiteX20" fmla="*/ 517194 w 521332"/>
              <a:gd name="connsiteY20" fmla="*/ 1659160 h 2130842"/>
              <a:gd name="connsiteX21" fmla="*/ 475819 w 521332"/>
              <a:gd name="connsiteY21" fmla="*/ 1791562 h 2130842"/>
              <a:gd name="connsiteX22" fmla="*/ 417893 w 521332"/>
              <a:gd name="connsiteY22" fmla="*/ 1915689 h 2130842"/>
              <a:gd name="connsiteX23" fmla="*/ 339279 w 521332"/>
              <a:gd name="connsiteY23" fmla="*/ 2064641 h 2130842"/>
              <a:gd name="connsiteX24" fmla="*/ 302041 w 521332"/>
              <a:gd name="connsiteY24" fmla="*/ 2118429 h 2130842"/>
              <a:gd name="connsiteX25" fmla="*/ 273078 w 521332"/>
              <a:gd name="connsiteY25" fmla="*/ 2130842 h 2130842"/>
              <a:gd name="connsiteX26" fmla="*/ 244116 w 521332"/>
              <a:gd name="connsiteY26" fmla="*/ 2130842 h 2130842"/>
              <a:gd name="connsiteX27" fmla="*/ 211015 w 521332"/>
              <a:gd name="connsiteY27" fmla="*/ 2110154 h 2130842"/>
              <a:gd name="connsiteX28" fmla="*/ 202740 w 521332"/>
              <a:gd name="connsiteY28" fmla="*/ 2097741 h 2130842"/>
              <a:gd name="connsiteX29" fmla="*/ 161364 w 521332"/>
              <a:gd name="connsiteY29" fmla="*/ 2048091 h 2130842"/>
              <a:gd name="connsiteX30" fmla="*/ 132401 w 521332"/>
              <a:gd name="connsiteY30" fmla="*/ 1977752 h 2130842"/>
              <a:gd name="connsiteX31" fmla="*/ 99301 w 521332"/>
              <a:gd name="connsiteY31" fmla="*/ 1725361 h 2130842"/>
              <a:gd name="connsiteX32" fmla="*/ 165502 w 521332"/>
              <a:gd name="connsiteY32" fmla="*/ 1576409 h 2130842"/>
              <a:gd name="connsiteX33" fmla="*/ 190327 w 521332"/>
              <a:gd name="connsiteY33" fmla="*/ 1559859 h 2130842"/>
              <a:gd name="connsiteX34" fmla="*/ 219290 w 521332"/>
              <a:gd name="connsiteY34" fmla="*/ 1518483 h 2130842"/>
              <a:gd name="connsiteX35" fmla="*/ 244116 w 521332"/>
              <a:gd name="connsiteY35" fmla="*/ 1381944 h 2130842"/>
              <a:gd name="connsiteX36" fmla="*/ 248253 w 521332"/>
              <a:gd name="connsiteY36" fmla="*/ 964051 h 213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21332" h="2130842">
                <a:moveTo>
                  <a:pt x="248253" y="964051"/>
                </a:moveTo>
                <a:lnTo>
                  <a:pt x="248253" y="612358"/>
                </a:lnTo>
                <a:lnTo>
                  <a:pt x="248253" y="459269"/>
                </a:lnTo>
                <a:lnTo>
                  <a:pt x="252391" y="359967"/>
                </a:lnTo>
                <a:lnTo>
                  <a:pt x="239978" y="306179"/>
                </a:lnTo>
                <a:lnTo>
                  <a:pt x="211015" y="215153"/>
                </a:lnTo>
                <a:lnTo>
                  <a:pt x="132401" y="124127"/>
                </a:lnTo>
                <a:lnTo>
                  <a:pt x="0" y="0"/>
                </a:lnTo>
                <a:lnTo>
                  <a:pt x="273078" y="62063"/>
                </a:lnTo>
                <a:lnTo>
                  <a:pt x="339279" y="111714"/>
                </a:lnTo>
                <a:lnTo>
                  <a:pt x="388930" y="144815"/>
                </a:lnTo>
                <a:lnTo>
                  <a:pt x="442718" y="186190"/>
                </a:lnTo>
                <a:lnTo>
                  <a:pt x="463406" y="219291"/>
                </a:lnTo>
                <a:lnTo>
                  <a:pt x="488231" y="264804"/>
                </a:lnTo>
                <a:lnTo>
                  <a:pt x="500644" y="318592"/>
                </a:lnTo>
                <a:lnTo>
                  <a:pt x="492369" y="620634"/>
                </a:lnTo>
                <a:lnTo>
                  <a:pt x="492369" y="1038527"/>
                </a:lnTo>
                <a:lnTo>
                  <a:pt x="496506" y="1266092"/>
                </a:lnTo>
                <a:lnTo>
                  <a:pt x="504782" y="1477108"/>
                </a:lnTo>
                <a:lnTo>
                  <a:pt x="521332" y="1592959"/>
                </a:lnTo>
                <a:lnTo>
                  <a:pt x="517194" y="1659160"/>
                </a:lnTo>
                <a:lnTo>
                  <a:pt x="475819" y="1791562"/>
                </a:lnTo>
                <a:lnTo>
                  <a:pt x="417893" y="1915689"/>
                </a:lnTo>
                <a:lnTo>
                  <a:pt x="339279" y="2064641"/>
                </a:lnTo>
                <a:lnTo>
                  <a:pt x="302041" y="2118429"/>
                </a:lnTo>
                <a:lnTo>
                  <a:pt x="273078" y="2130842"/>
                </a:lnTo>
                <a:lnTo>
                  <a:pt x="244116" y="2130842"/>
                </a:lnTo>
                <a:lnTo>
                  <a:pt x="211015" y="2110154"/>
                </a:lnTo>
                <a:lnTo>
                  <a:pt x="202740" y="2097741"/>
                </a:lnTo>
                <a:lnTo>
                  <a:pt x="161364" y="2048091"/>
                </a:lnTo>
                <a:lnTo>
                  <a:pt x="132401" y="1977752"/>
                </a:lnTo>
                <a:lnTo>
                  <a:pt x="99301" y="1725361"/>
                </a:lnTo>
                <a:lnTo>
                  <a:pt x="165502" y="1576409"/>
                </a:lnTo>
                <a:lnTo>
                  <a:pt x="190327" y="1559859"/>
                </a:lnTo>
                <a:lnTo>
                  <a:pt x="219290" y="1518483"/>
                </a:lnTo>
                <a:lnTo>
                  <a:pt x="244116" y="1381944"/>
                </a:lnTo>
                <a:lnTo>
                  <a:pt x="248253" y="964051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F8966B32-DCB7-4EB8-9482-003BA46BBA7A}"/>
              </a:ext>
            </a:extLst>
          </p:cNvPr>
          <p:cNvSpPr/>
          <p:nvPr/>
        </p:nvSpPr>
        <p:spPr>
          <a:xfrm>
            <a:off x="5199064" y="5316538"/>
            <a:ext cx="725487" cy="641350"/>
          </a:xfrm>
          <a:custGeom>
            <a:avLst/>
            <a:gdLst>
              <a:gd name="connsiteX0" fmla="*/ 147637 w 726281"/>
              <a:gd name="connsiteY0" fmla="*/ 123825 h 640557"/>
              <a:gd name="connsiteX1" fmla="*/ 342900 w 726281"/>
              <a:gd name="connsiteY1" fmla="*/ 250032 h 640557"/>
              <a:gd name="connsiteX2" fmla="*/ 469106 w 726281"/>
              <a:gd name="connsiteY2" fmla="*/ 335757 h 640557"/>
              <a:gd name="connsiteX3" fmla="*/ 521494 w 726281"/>
              <a:gd name="connsiteY3" fmla="*/ 366713 h 640557"/>
              <a:gd name="connsiteX4" fmla="*/ 561975 w 726281"/>
              <a:gd name="connsiteY4" fmla="*/ 404813 h 640557"/>
              <a:gd name="connsiteX5" fmla="*/ 604837 w 726281"/>
              <a:gd name="connsiteY5" fmla="*/ 457200 h 640557"/>
              <a:gd name="connsiteX6" fmla="*/ 688181 w 726281"/>
              <a:gd name="connsiteY6" fmla="*/ 640557 h 640557"/>
              <a:gd name="connsiteX7" fmla="*/ 726281 w 726281"/>
              <a:gd name="connsiteY7" fmla="*/ 169069 h 640557"/>
              <a:gd name="connsiteX8" fmla="*/ 666750 w 726281"/>
              <a:gd name="connsiteY8" fmla="*/ 183357 h 640557"/>
              <a:gd name="connsiteX9" fmla="*/ 633412 w 726281"/>
              <a:gd name="connsiteY9" fmla="*/ 190500 h 640557"/>
              <a:gd name="connsiteX10" fmla="*/ 595312 w 726281"/>
              <a:gd name="connsiteY10" fmla="*/ 192882 h 640557"/>
              <a:gd name="connsiteX11" fmla="*/ 535781 w 726281"/>
              <a:gd name="connsiteY11" fmla="*/ 180975 h 640557"/>
              <a:gd name="connsiteX12" fmla="*/ 300037 w 726281"/>
              <a:gd name="connsiteY12" fmla="*/ 90488 h 640557"/>
              <a:gd name="connsiteX13" fmla="*/ 76200 w 726281"/>
              <a:gd name="connsiteY13" fmla="*/ 9525 h 640557"/>
              <a:gd name="connsiteX14" fmla="*/ 40481 w 726281"/>
              <a:gd name="connsiteY14" fmla="*/ 0 h 640557"/>
              <a:gd name="connsiteX15" fmla="*/ 9525 w 726281"/>
              <a:gd name="connsiteY15" fmla="*/ 7144 h 640557"/>
              <a:gd name="connsiteX16" fmla="*/ 0 w 726281"/>
              <a:gd name="connsiteY16" fmla="*/ 26194 h 640557"/>
              <a:gd name="connsiteX17" fmla="*/ 4762 w 726281"/>
              <a:gd name="connsiteY17" fmla="*/ 40482 h 640557"/>
              <a:gd name="connsiteX18" fmla="*/ 147637 w 726281"/>
              <a:gd name="connsiteY18" fmla="*/ 123825 h 640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26281" h="640557">
                <a:moveTo>
                  <a:pt x="147637" y="123825"/>
                </a:moveTo>
                <a:lnTo>
                  <a:pt x="342900" y="250032"/>
                </a:lnTo>
                <a:lnTo>
                  <a:pt x="469106" y="335757"/>
                </a:lnTo>
                <a:lnTo>
                  <a:pt x="521494" y="366713"/>
                </a:lnTo>
                <a:lnTo>
                  <a:pt x="561975" y="404813"/>
                </a:lnTo>
                <a:lnTo>
                  <a:pt x="604837" y="457200"/>
                </a:lnTo>
                <a:lnTo>
                  <a:pt x="688181" y="640557"/>
                </a:lnTo>
                <a:lnTo>
                  <a:pt x="726281" y="169069"/>
                </a:lnTo>
                <a:lnTo>
                  <a:pt x="666750" y="183357"/>
                </a:lnTo>
                <a:lnTo>
                  <a:pt x="633412" y="190500"/>
                </a:lnTo>
                <a:lnTo>
                  <a:pt x="595312" y="192882"/>
                </a:lnTo>
                <a:lnTo>
                  <a:pt x="535781" y="180975"/>
                </a:lnTo>
                <a:lnTo>
                  <a:pt x="300037" y="90488"/>
                </a:lnTo>
                <a:lnTo>
                  <a:pt x="76200" y="9525"/>
                </a:lnTo>
                <a:lnTo>
                  <a:pt x="40481" y="0"/>
                </a:lnTo>
                <a:lnTo>
                  <a:pt x="9525" y="7144"/>
                </a:lnTo>
                <a:lnTo>
                  <a:pt x="0" y="26194"/>
                </a:lnTo>
                <a:lnTo>
                  <a:pt x="4762" y="40482"/>
                </a:lnTo>
                <a:lnTo>
                  <a:pt x="147637" y="12382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161404B-4A92-4BA5-B126-F833C34AE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298" y="1443038"/>
            <a:ext cx="4383404" cy="460287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46CC34B-1D80-4533-AF62-7C9080EC4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250" y="1443038"/>
            <a:ext cx="4389500" cy="4602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 animBg="1"/>
      <p:bldP spid="28" grpId="0" animBg="1"/>
      <p:bldP spid="13" grpId="0" animBg="1"/>
      <p:bldP spid="8" grpId="0" animBg="1"/>
      <p:bldP spid="14" grpId="0" animBg="1"/>
      <p:bldP spid="19" grpId="0" animBg="1"/>
      <p:bldP spid="40" grpId="0" animBg="1"/>
      <p:bldP spid="41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9E358A9-53E6-4AF7-8719-0A01BBD82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298" y="1127560"/>
            <a:ext cx="4383404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3382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F4E436D3-B5A1-4D26-ADB3-6474515875C0}"/>
              </a:ext>
            </a:extLst>
          </p:cNvPr>
          <p:cNvSpPr/>
          <p:nvPr/>
        </p:nvSpPr>
        <p:spPr>
          <a:xfrm>
            <a:off x="4514851" y="1379539"/>
            <a:ext cx="766763" cy="1163637"/>
          </a:xfrm>
          <a:custGeom>
            <a:avLst/>
            <a:gdLst>
              <a:gd name="connsiteX0" fmla="*/ 276225 w 766763"/>
              <a:gd name="connsiteY0" fmla="*/ 561975 h 1164431"/>
              <a:gd name="connsiteX1" fmla="*/ 197644 w 766763"/>
              <a:gd name="connsiteY1" fmla="*/ 757237 h 1164431"/>
              <a:gd name="connsiteX2" fmla="*/ 71438 w 766763"/>
              <a:gd name="connsiteY2" fmla="*/ 1019175 h 1164431"/>
              <a:gd name="connsiteX3" fmla="*/ 47625 w 766763"/>
              <a:gd name="connsiteY3" fmla="*/ 1069181 h 1164431"/>
              <a:gd name="connsiteX4" fmla="*/ 0 w 766763"/>
              <a:gd name="connsiteY4" fmla="*/ 1164431 h 1164431"/>
              <a:gd name="connsiteX5" fmla="*/ 159544 w 766763"/>
              <a:gd name="connsiteY5" fmla="*/ 1035844 h 1164431"/>
              <a:gd name="connsiteX6" fmla="*/ 304800 w 766763"/>
              <a:gd name="connsiteY6" fmla="*/ 842962 h 1164431"/>
              <a:gd name="connsiteX7" fmla="*/ 397669 w 766763"/>
              <a:gd name="connsiteY7" fmla="*/ 714375 h 1164431"/>
              <a:gd name="connsiteX8" fmla="*/ 507206 w 766763"/>
              <a:gd name="connsiteY8" fmla="*/ 573881 h 1164431"/>
              <a:gd name="connsiteX9" fmla="*/ 578644 w 766763"/>
              <a:gd name="connsiteY9" fmla="*/ 483394 h 1164431"/>
              <a:gd name="connsiteX10" fmla="*/ 604838 w 766763"/>
              <a:gd name="connsiteY10" fmla="*/ 452437 h 1164431"/>
              <a:gd name="connsiteX11" fmla="*/ 671513 w 766763"/>
              <a:gd name="connsiteY11" fmla="*/ 390525 h 1164431"/>
              <a:gd name="connsiteX12" fmla="*/ 719138 w 766763"/>
              <a:gd name="connsiteY12" fmla="*/ 352425 h 1164431"/>
              <a:gd name="connsiteX13" fmla="*/ 752475 w 766763"/>
              <a:gd name="connsiteY13" fmla="*/ 326231 h 1164431"/>
              <a:gd name="connsiteX14" fmla="*/ 759619 w 766763"/>
              <a:gd name="connsiteY14" fmla="*/ 316706 h 1164431"/>
              <a:gd name="connsiteX15" fmla="*/ 766763 w 766763"/>
              <a:gd name="connsiteY15" fmla="*/ 290512 h 1164431"/>
              <a:gd name="connsiteX16" fmla="*/ 766763 w 766763"/>
              <a:gd name="connsiteY16" fmla="*/ 261937 h 1164431"/>
              <a:gd name="connsiteX17" fmla="*/ 752475 w 766763"/>
              <a:gd name="connsiteY17" fmla="*/ 226219 h 1164431"/>
              <a:gd name="connsiteX18" fmla="*/ 702469 w 766763"/>
              <a:gd name="connsiteY18" fmla="*/ 161925 h 1164431"/>
              <a:gd name="connsiteX19" fmla="*/ 671513 w 766763"/>
              <a:gd name="connsiteY19" fmla="*/ 128587 h 1164431"/>
              <a:gd name="connsiteX20" fmla="*/ 609600 w 766763"/>
              <a:gd name="connsiteY20" fmla="*/ 80962 h 1164431"/>
              <a:gd name="connsiteX21" fmla="*/ 557213 w 766763"/>
              <a:gd name="connsiteY21" fmla="*/ 50006 h 1164431"/>
              <a:gd name="connsiteX22" fmla="*/ 519113 w 766763"/>
              <a:gd name="connsiteY22" fmla="*/ 35719 h 1164431"/>
              <a:gd name="connsiteX23" fmla="*/ 466725 w 766763"/>
              <a:gd name="connsiteY23" fmla="*/ 14287 h 1164431"/>
              <a:gd name="connsiteX24" fmla="*/ 419100 w 766763"/>
              <a:gd name="connsiteY24" fmla="*/ 4762 h 1164431"/>
              <a:gd name="connsiteX25" fmla="*/ 390525 w 766763"/>
              <a:gd name="connsiteY25" fmla="*/ 0 h 1164431"/>
              <a:gd name="connsiteX26" fmla="*/ 338138 w 766763"/>
              <a:gd name="connsiteY26" fmla="*/ 0 h 1164431"/>
              <a:gd name="connsiteX27" fmla="*/ 311944 w 766763"/>
              <a:gd name="connsiteY27" fmla="*/ 4762 h 1164431"/>
              <a:gd name="connsiteX28" fmla="*/ 290513 w 766763"/>
              <a:gd name="connsiteY28" fmla="*/ 14287 h 1164431"/>
              <a:gd name="connsiteX29" fmla="*/ 280988 w 766763"/>
              <a:gd name="connsiteY29" fmla="*/ 30956 h 1164431"/>
              <a:gd name="connsiteX30" fmla="*/ 283369 w 766763"/>
              <a:gd name="connsiteY30" fmla="*/ 40481 h 1164431"/>
              <a:gd name="connsiteX31" fmla="*/ 292894 w 766763"/>
              <a:gd name="connsiteY31" fmla="*/ 54769 h 1164431"/>
              <a:gd name="connsiteX32" fmla="*/ 309563 w 766763"/>
              <a:gd name="connsiteY32" fmla="*/ 66675 h 1164431"/>
              <a:gd name="connsiteX33" fmla="*/ 333375 w 766763"/>
              <a:gd name="connsiteY33" fmla="*/ 76200 h 1164431"/>
              <a:gd name="connsiteX34" fmla="*/ 350044 w 766763"/>
              <a:gd name="connsiteY34" fmla="*/ 80962 h 1164431"/>
              <a:gd name="connsiteX35" fmla="*/ 376238 w 766763"/>
              <a:gd name="connsiteY35" fmla="*/ 92869 h 1164431"/>
              <a:gd name="connsiteX36" fmla="*/ 385763 w 766763"/>
              <a:gd name="connsiteY36" fmla="*/ 104775 h 1164431"/>
              <a:gd name="connsiteX37" fmla="*/ 395288 w 766763"/>
              <a:gd name="connsiteY37" fmla="*/ 130969 h 1164431"/>
              <a:gd name="connsiteX38" fmla="*/ 397669 w 766763"/>
              <a:gd name="connsiteY38" fmla="*/ 164306 h 1164431"/>
              <a:gd name="connsiteX39" fmla="*/ 385763 w 766763"/>
              <a:gd name="connsiteY39" fmla="*/ 226219 h 1164431"/>
              <a:gd name="connsiteX40" fmla="*/ 345281 w 766763"/>
              <a:gd name="connsiteY40" fmla="*/ 366712 h 1164431"/>
              <a:gd name="connsiteX41" fmla="*/ 276225 w 766763"/>
              <a:gd name="connsiteY41" fmla="*/ 561975 h 116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66763" h="1164431">
                <a:moveTo>
                  <a:pt x="276225" y="561975"/>
                </a:moveTo>
                <a:lnTo>
                  <a:pt x="197644" y="757237"/>
                </a:lnTo>
                <a:lnTo>
                  <a:pt x="71438" y="1019175"/>
                </a:lnTo>
                <a:lnTo>
                  <a:pt x="47625" y="1069181"/>
                </a:lnTo>
                <a:lnTo>
                  <a:pt x="0" y="1164431"/>
                </a:lnTo>
                <a:lnTo>
                  <a:pt x="159544" y="1035844"/>
                </a:lnTo>
                <a:lnTo>
                  <a:pt x="304800" y="842962"/>
                </a:lnTo>
                <a:lnTo>
                  <a:pt x="397669" y="714375"/>
                </a:lnTo>
                <a:lnTo>
                  <a:pt x="507206" y="573881"/>
                </a:lnTo>
                <a:lnTo>
                  <a:pt x="578644" y="483394"/>
                </a:lnTo>
                <a:lnTo>
                  <a:pt x="604838" y="452437"/>
                </a:lnTo>
                <a:lnTo>
                  <a:pt x="671513" y="390525"/>
                </a:lnTo>
                <a:lnTo>
                  <a:pt x="719138" y="352425"/>
                </a:lnTo>
                <a:lnTo>
                  <a:pt x="752475" y="326231"/>
                </a:lnTo>
                <a:lnTo>
                  <a:pt x="759619" y="316706"/>
                </a:lnTo>
                <a:lnTo>
                  <a:pt x="766763" y="290512"/>
                </a:lnTo>
                <a:lnTo>
                  <a:pt x="766763" y="261937"/>
                </a:lnTo>
                <a:lnTo>
                  <a:pt x="752475" y="226219"/>
                </a:lnTo>
                <a:lnTo>
                  <a:pt x="702469" y="161925"/>
                </a:lnTo>
                <a:lnTo>
                  <a:pt x="671513" y="128587"/>
                </a:lnTo>
                <a:lnTo>
                  <a:pt x="609600" y="80962"/>
                </a:lnTo>
                <a:lnTo>
                  <a:pt x="557213" y="50006"/>
                </a:lnTo>
                <a:lnTo>
                  <a:pt x="519113" y="35719"/>
                </a:lnTo>
                <a:lnTo>
                  <a:pt x="466725" y="14287"/>
                </a:lnTo>
                <a:lnTo>
                  <a:pt x="419100" y="4762"/>
                </a:lnTo>
                <a:lnTo>
                  <a:pt x="390525" y="0"/>
                </a:lnTo>
                <a:lnTo>
                  <a:pt x="338138" y="0"/>
                </a:lnTo>
                <a:lnTo>
                  <a:pt x="311944" y="4762"/>
                </a:lnTo>
                <a:lnTo>
                  <a:pt x="290513" y="14287"/>
                </a:lnTo>
                <a:lnTo>
                  <a:pt x="280988" y="30956"/>
                </a:lnTo>
                <a:lnTo>
                  <a:pt x="283369" y="40481"/>
                </a:lnTo>
                <a:lnTo>
                  <a:pt x="292894" y="54769"/>
                </a:lnTo>
                <a:lnTo>
                  <a:pt x="309563" y="66675"/>
                </a:lnTo>
                <a:lnTo>
                  <a:pt x="333375" y="76200"/>
                </a:lnTo>
                <a:lnTo>
                  <a:pt x="350044" y="80962"/>
                </a:lnTo>
                <a:lnTo>
                  <a:pt x="376238" y="92869"/>
                </a:lnTo>
                <a:lnTo>
                  <a:pt x="385763" y="104775"/>
                </a:lnTo>
                <a:lnTo>
                  <a:pt x="395288" y="130969"/>
                </a:lnTo>
                <a:lnTo>
                  <a:pt x="397669" y="164306"/>
                </a:lnTo>
                <a:lnTo>
                  <a:pt x="385763" y="226219"/>
                </a:lnTo>
                <a:lnTo>
                  <a:pt x="345281" y="366712"/>
                </a:lnTo>
                <a:lnTo>
                  <a:pt x="276225" y="5619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51C8CF65-81C0-420A-A87E-27CC3A0D0ADB}"/>
              </a:ext>
            </a:extLst>
          </p:cNvPr>
          <p:cNvSpPr/>
          <p:nvPr/>
        </p:nvSpPr>
        <p:spPr>
          <a:xfrm>
            <a:off x="4799013" y="2732089"/>
            <a:ext cx="393700" cy="644525"/>
          </a:xfrm>
          <a:custGeom>
            <a:avLst/>
            <a:gdLst>
              <a:gd name="connsiteX0" fmla="*/ 230981 w 395287"/>
              <a:gd name="connsiteY0" fmla="*/ 214312 h 645319"/>
              <a:gd name="connsiteX1" fmla="*/ 145256 w 395287"/>
              <a:gd name="connsiteY1" fmla="*/ 123825 h 645319"/>
              <a:gd name="connsiteX2" fmla="*/ 76200 w 395287"/>
              <a:gd name="connsiteY2" fmla="*/ 47625 h 645319"/>
              <a:gd name="connsiteX3" fmla="*/ 40481 w 395287"/>
              <a:gd name="connsiteY3" fmla="*/ 7144 h 645319"/>
              <a:gd name="connsiteX4" fmla="*/ 28575 w 395287"/>
              <a:gd name="connsiteY4" fmla="*/ 0 h 645319"/>
              <a:gd name="connsiteX5" fmla="*/ 11906 w 395287"/>
              <a:gd name="connsiteY5" fmla="*/ 0 h 645319"/>
              <a:gd name="connsiteX6" fmla="*/ 2381 w 395287"/>
              <a:gd name="connsiteY6" fmla="*/ 11906 h 645319"/>
              <a:gd name="connsiteX7" fmla="*/ 0 w 395287"/>
              <a:gd name="connsiteY7" fmla="*/ 47625 h 645319"/>
              <a:gd name="connsiteX8" fmla="*/ 4762 w 395287"/>
              <a:gd name="connsiteY8" fmla="*/ 78581 h 645319"/>
              <a:gd name="connsiteX9" fmla="*/ 45244 w 395287"/>
              <a:gd name="connsiteY9" fmla="*/ 221456 h 645319"/>
              <a:gd name="connsiteX10" fmla="*/ 102394 w 395287"/>
              <a:gd name="connsiteY10" fmla="*/ 376237 h 645319"/>
              <a:gd name="connsiteX11" fmla="*/ 164306 w 395287"/>
              <a:gd name="connsiteY11" fmla="*/ 507206 h 645319"/>
              <a:gd name="connsiteX12" fmla="*/ 200025 w 395287"/>
              <a:gd name="connsiteY12" fmla="*/ 571500 h 645319"/>
              <a:gd name="connsiteX13" fmla="*/ 238125 w 395287"/>
              <a:gd name="connsiteY13" fmla="*/ 614362 h 645319"/>
              <a:gd name="connsiteX14" fmla="*/ 269081 w 395287"/>
              <a:gd name="connsiteY14" fmla="*/ 640556 h 645319"/>
              <a:gd name="connsiteX15" fmla="*/ 290512 w 395287"/>
              <a:gd name="connsiteY15" fmla="*/ 645319 h 645319"/>
              <a:gd name="connsiteX16" fmla="*/ 316706 w 395287"/>
              <a:gd name="connsiteY16" fmla="*/ 642937 h 645319"/>
              <a:gd name="connsiteX17" fmla="*/ 338137 w 395287"/>
              <a:gd name="connsiteY17" fmla="*/ 626269 h 645319"/>
              <a:gd name="connsiteX18" fmla="*/ 361950 w 395287"/>
              <a:gd name="connsiteY18" fmla="*/ 600075 h 645319"/>
              <a:gd name="connsiteX19" fmla="*/ 385762 w 395287"/>
              <a:gd name="connsiteY19" fmla="*/ 550069 h 645319"/>
              <a:gd name="connsiteX20" fmla="*/ 392906 w 395287"/>
              <a:gd name="connsiteY20" fmla="*/ 523875 h 645319"/>
              <a:gd name="connsiteX21" fmla="*/ 395287 w 395287"/>
              <a:gd name="connsiteY21" fmla="*/ 488156 h 645319"/>
              <a:gd name="connsiteX22" fmla="*/ 390525 w 395287"/>
              <a:gd name="connsiteY22" fmla="*/ 440531 h 645319"/>
              <a:gd name="connsiteX23" fmla="*/ 357187 w 395287"/>
              <a:gd name="connsiteY23" fmla="*/ 345281 h 645319"/>
              <a:gd name="connsiteX24" fmla="*/ 338137 w 395287"/>
              <a:gd name="connsiteY24" fmla="*/ 316706 h 645319"/>
              <a:gd name="connsiteX25" fmla="*/ 230981 w 395287"/>
              <a:gd name="connsiteY25" fmla="*/ 214312 h 64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5287" h="645319">
                <a:moveTo>
                  <a:pt x="230981" y="214312"/>
                </a:moveTo>
                <a:lnTo>
                  <a:pt x="145256" y="123825"/>
                </a:lnTo>
                <a:lnTo>
                  <a:pt x="76200" y="47625"/>
                </a:lnTo>
                <a:lnTo>
                  <a:pt x="40481" y="7144"/>
                </a:lnTo>
                <a:lnTo>
                  <a:pt x="28575" y="0"/>
                </a:lnTo>
                <a:lnTo>
                  <a:pt x="11906" y="0"/>
                </a:lnTo>
                <a:lnTo>
                  <a:pt x="2381" y="11906"/>
                </a:lnTo>
                <a:lnTo>
                  <a:pt x="0" y="47625"/>
                </a:lnTo>
                <a:lnTo>
                  <a:pt x="4762" y="78581"/>
                </a:lnTo>
                <a:lnTo>
                  <a:pt x="45244" y="221456"/>
                </a:lnTo>
                <a:lnTo>
                  <a:pt x="102394" y="376237"/>
                </a:lnTo>
                <a:lnTo>
                  <a:pt x="164306" y="507206"/>
                </a:lnTo>
                <a:lnTo>
                  <a:pt x="200025" y="571500"/>
                </a:lnTo>
                <a:lnTo>
                  <a:pt x="238125" y="614362"/>
                </a:lnTo>
                <a:lnTo>
                  <a:pt x="269081" y="640556"/>
                </a:lnTo>
                <a:lnTo>
                  <a:pt x="290512" y="645319"/>
                </a:lnTo>
                <a:lnTo>
                  <a:pt x="316706" y="642937"/>
                </a:lnTo>
                <a:lnTo>
                  <a:pt x="338137" y="626269"/>
                </a:lnTo>
                <a:lnTo>
                  <a:pt x="361950" y="600075"/>
                </a:lnTo>
                <a:lnTo>
                  <a:pt x="385762" y="550069"/>
                </a:lnTo>
                <a:lnTo>
                  <a:pt x="392906" y="523875"/>
                </a:lnTo>
                <a:lnTo>
                  <a:pt x="395287" y="488156"/>
                </a:lnTo>
                <a:lnTo>
                  <a:pt x="390525" y="440531"/>
                </a:lnTo>
                <a:lnTo>
                  <a:pt x="357187" y="345281"/>
                </a:lnTo>
                <a:lnTo>
                  <a:pt x="338137" y="316706"/>
                </a:lnTo>
                <a:lnTo>
                  <a:pt x="230981" y="21431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2FDA367D-817B-447C-9968-622D252EB696}"/>
              </a:ext>
            </a:extLst>
          </p:cNvPr>
          <p:cNvSpPr/>
          <p:nvPr/>
        </p:nvSpPr>
        <p:spPr>
          <a:xfrm>
            <a:off x="4800600" y="4084639"/>
            <a:ext cx="306388" cy="1057275"/>
          </a:xfrm>
          <a:custGeom>
            <a:avLst/>
            <a:gdLst>
              <a:gd name="connsiteX0" fmla="*/ 285750 w 307181"/>
              <a:gd name="connsiteY0" fmla="*/ 545306 h 1057275"/>
              <a:gd name="connsiteX1" fmla="*/ 297656 w 307181"/>
              <a:gd name="connsiteY1" fmla="*/ 321469 h 1057275"/>
              <a:gd name="connsiteX2" fmla="*/ 304800 w 307181"/>
              <a:gd name="connsiteY2" fmla="*/ 221456 h 1057275"/>
              <a:gd name="connsiteX3" fmla="*/ 307181 w 307181"/>
              <a:gd name="connsiteY3" fmla="*/ 173831 h 1057275"/>
              <a:gd name="connsiteX4" fmla="*/ 297656 w 307181"/>
              <a:gd name="connsiteY4" fmla="*/ 138112 h 1057275"/>
              <a:gd name="connsiteX5" fmla="*/ 278606 w 307181"/>
              <a:gd name="connsiteY5" fmla="*/ 102394 h 1057275"/>
              <a:gd name="connsiteX6" fmla="*/ 254794 w 307181"/>
              <a:gd name="connsiteY6" fmla="*/ 76200 h 1057275"/>
              <a:gd name="connsiteX7" fmla="*/ 214313 w 307181"/>
              <a:gd name="connsiteY7" fmla="*/ 50006 h 1057275"/>
              <a:gd name="connsiteX8" fmla="*/ 161925 w 307181"/>
              <a:gd name="connsiteY8" fmla="*/ 23812 h 1057275"/>
              <a:gd name="connsiteX9" fmla="*/ 111919 w 307181"/>
              <a:gd name="connsiteY9" fmla="*/ 4762 h 1057275"/>
              <a:gd name="connsiteX10" fmla="*/ 71438 w 307181"/>
              <a:gd name="connsiteY10" fmla="*/ 0 h 1057275"/>
              <a:gd name="connsiteX11" fmla="*/ 23813 w 307181"/>
              <a:gd name="connsiteY11" fmla="*/ 0 h 1057275"/>
              <a:gd name="connsiteX12" fmla="*/ 2381 w 307181"/>
              <a:gd name="connsiteY12" fmla="*/ 7144 h 1057275"/>
              <a:gd name="connsiteX13" fmla="*/ 0 w 307181"/>
              <a:gd name="connsiteY13" fmla="*/ 14287 h 1057275"/>
              <a:gd name="connsiteX14" fmla="*/ 26194 w 307181"/>
              <a:gd name="connsiteY14" fmla="*/ 61912 h 1057275"/>
              <a:gd name="connsiteX15" fmla="*/ 52388 w 307181"/>
              <a:gd name="connsiteY15" fmla="*/ 114300 h 1057275"/>
              <a:gd name="connsiteX16" fmla="*/ 61913 w 307181"/>
              <a:gd name="connsiteY16" fmla="*/ 150019 h 1057275"/>
              <a:gd name="connsiteX17" fmla="*/ 80963 w 307181"/>
              <a:gd name="connsiteY17" fmla="*/ 314325 h 1057275"/>
              <a:gd name="connsiteX18" fmla="*/ 78581 w 307181"/>
              <a:gd name="connsiteY18" fmla="*/ 452437 h 1057275"/>
              <a:gd name="connsiteX19" fmla="*/ 66675 w 307181"/>
              <a:gd name="connsiteY19" fmla="*/ 554831 h 1057275"/>
              <a:gd name="connsiteX20" fmla="*/ 52388 w 307181"/>
              <a:gd name="connsiteY20" fmla="*/ 614362 h 1057275"/>
              <a:gd name="connsiteX21" fmla="*/ 42863 w 307181"/>
              <a:gd name="connsiteY21" fmla="*/ 695325 h 1057275"/>
              <a:gd name="connsiteX22" fmla="*/ 35719 w 307181"/>
              <a:gd name="connsiteY22" fmla="*/ 809625 h 1057275"/>
              <a:gd name="connsiteX23" fmla="*/ 42863 w 307181"/>
              <a:gd name="connsiteY23" fmla="*/ 881062 h 1057275"/>
              <a:gd name="connsiteX24" fmla="*/ 54769 w 307181"/>
              <a:gd name="connsiteY24" fmla="*/ 916781 h 1057275"/>
              <a:gd name="connsiteX25" fmla="*/ 80963 w 307181"/>
              <a:gd name="connsiteY25" fmla="*/ 969169 h 1057275"/>
              <a:gd name="connsiteX26" fmla="*/ 107156 w 307181"/>
              <a:gd name="connsiteY26" fmla="*/ 1002506 h 1057275"/>
              <a:gd name="connsiteX27" fmla="*/ 130969 w 307181"/>
              <a:gd name="connsiteY27" fmla="*/ 1026319 h 1057275"/>
              <a:gd name="connsiteX28" fmla="*/ 147638 w 307181"/>
              <a:gd name="connsiteY28" fmla="*/ 1038225 h 1057275"/>
              <a:gd name="connsiteX29" fmla="*/ 173831 w 307181"/>
              <a:gd name="connsiteY29" fmla="*/ 1052512 h 1057275"/>
              <a:gd name="connsiteX30" fmla="*/ 197644 w 307181"/>
              <a:gd name="connsiteY30" fmla="*/ 1057275 h 1057275"/>
              <a:gd name="connsiteX31" fmla="*/ 226219 w 307181"/>
              <a:gd name="connsiteY31" fmla="*/ 1045369 h 1057275"/>
              <a:gd name="connsiteX32" fmla="*/ 247650 w 307181"/>
              <a:gd name="connsiteY32" fmla="*/ 1019175 h 1057275"/>
              <a:gd name="connsiteX33" fmla="*/ 266700 w 307181"/>
              <a:gd name="connsiteY33" fmla="*/ 971550 h 1057275"/>
              <a:gd name="connsiteX34" fmla="*/ 266700 w 307181"/>
              <a:gd name="connsiteY34" fmla="*/ 919162 h 1057275"/>
              <a:gd name="connsiteX35" fmla="*/ 271463 w 307181"/>
              <a:gd name="connsiteY35" fmla="*/ 754856 h 1057275"/>
              <a:gd name="connsiteX36" fmla="*/ 285750 w 307181"/>
              <a:gd name="connsiteY36" fmla="*/ 545306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07181" h="1057275">
                <a:moveTo>
                  <a:pt x="285750" y="545306"/>
                </a:moveTo>
                <a:lnTo>
                  <a:pt x="297656" y="321469"/>
                </a:lnTo>
                <a:lnTo>
                  <a:pt x="304800" y="221456"/>
                </a:lnTo>
                <a:lnTo>
                  <a:pt x="307181" y="173831"/>
                </a:lnTo>
                <a:lnTo>
                  <a:pt x="297656" y="138112"/>
                </a:lnTo>
                <a:lnTo>
                  <a:pt x="278606" y="102394"/>
                </a:lnTo>
                <a:lnTo>
                  <a:pt x="254794" y="76200"/>
                </a:lnTo>
                <a:lnTo>
                  <a:pt x="214313" y="50006"/>
                </a:lnTo>
                <a:lnTo>
                  <a:pt x="161925" y="23812"/>
                </a:lnTo>
                <a:lnTo>
                  <a:pt x="111919" y="4762"/>
                </a:lnTo>
                <a:lnTo>
                  <a:pt x="71438" y="0"/>
                </a:lnTo>
                <a:lnTo>
                  <a:pt x="23813" y="0"/>
                </a:lnTo>
                <a:lnTo>
                  <a:pt x="2381" y="7144"/>
                </a:lnTo>
                <a:lnTo>
                  <a:pt x="0" y="14287"/>
                </a:lnTo>
                <a:lnTo>
                  <a:pt x="26194" y="61912"/>
                </a:lnTo>
                <a:lnTo>
                  <a:pt x="52388" y="114300"/>
                </a:lnTo>
                <a:lnTo>
                  <a:pt x="61913" y="150019"/>
                </a:lnTo>
                <a:lnTo>
                  <a:pt x="80963" y="314325"/>
                </a:lnTo>
                <a:lnTo>
                  <a:pt x="78581" y="452437"/>
                </a:lnTo>
                <a:lnTo>
                  <a:pt x="66675" y="554831"/>
                </a:lnTo>
                <a:lnTo>
                  <a:pt x="52388" y="614362"/>
                </a:lnTo>
                <a:lnTo>
                  <a:pt x="42863" y="695325"/>
                </a:lnTo>
                <a:lnTo>
                  <a:pt x="35719" y="809625"/>
                </a:lnTo>
                <a:lnTo>
                  <a:pt x="42863" y="881062"/>
                </a:lnTo>
                <a:lnTo>
                  <a:pt x="54769" y="916781"/>
                </a:lnTo>
                <a:lnTo>
                  <a:pt x="80963" y="969169"/>
                </a:lnTo>
                <a:lnTo>
                  <a:pt x="107156" y="1002506"/>
                </a:lnTo>
                <a:lnTo>
                  <a:pt x="130969" y="1026319"/>
                </a:lnTo>
                <a:lnTo>
                  <a:pt x="147638" y="1038225"/>
                </a:lnTo>
                <a:lnTo>
                  <a:pt x="173831" y="1052512"/>
                </a:lnTo>
                <a:lnTo>
                  <a:pt x="197644" y="1057275"/>
                </a:lnTo>
                <a:lnTo>
                  <a:pt x="226219" y="1045369"/>
                </a:lnTo>
                <a:lnTo>
                  <a:pt x="247650" y="1019175"/>
                </a:lnTo>
                <a:lnTo>
                  <a:pt x="266700" y="971550"/>
                </a:lnTo>
                <a:lnTo>
                  <a:pt x="266700" y="919162"/>
                </a:lnTo>
                <a:lnTo>
                  <a:pt x="271463" y="754856"/>
                </a:lnTo>
                <a:lnTo>
                  <a:pt x="285750" y="54530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4912F681-64A6-456C-9506-3A080C46CC5F}"/>
              </a:ext>
            </a:extLst>
          </p:cNvPr>
          <p:cNvSpPr/>
          <p:nvPr/>
        </p:nvSpPr>
        <p:spPr>
          <a:xfrm>
            <a:off x="5905500" y="2157413"/>
            <a:ext cx="971550" cy="1681162"/>
          </a:xfrm>
          <a:custGeom>
            <a:avLst/>
            <a:gdLst>
              <a:gd name="connsiteX0" fmla="*/ 511969 w 971550"/>
              <a:gd name="connsiteY0" fmla="*/ 650081 h 1681162"/>
              <a:gd name="connsiteX1" fmla="*/ 557213 w 971550"/>
              <a:gd name="connsiteY1" fmla="*/ 497681 h 1681162"/>
              <a:gd name="connsiteX2" fmla="*/ 590550 w 971550"/>
              <a:gd name="connsiteY2" fmla="*/ 369093 h 1681162"/>
              <a:gd name="connsiteX3" fmla="*/ 602456 w 971550"/>
              <a:gd name="connsiteY3" fmla="*/ 285750 h 1681162"/>
              <a:gd name="connsiteX4" fmla="*/ 607219 w 971550"/>
              <a:gd name="connsiteY4" fmla="*/ 228600 h 1681162"/>
              <a:gd name="connsiteX5" fmla="*/ 604838 w 971550"/>
              <a:gd name="connsiteY5" fmla="*/ 190500 h 1681162"/>
              <a:gd name="connsiteX6" fmla="*/ 588169 w 971550"/>
              <a:gd name="connsiteY6" fmla="*/ 154781 h 1681162"/>
              <a:gd name="connsiteX7" fmla="*/ 569119 w 971550"/>
              <a:gd name="connsiteY7" fmla="*/ 123825 h 1681162"/>
              <a:gd name="connsiteX8" fmla="*/ 528638 w 971550"/>
              <a:gd name="connsiteY8" fmla="*/ 88106 h 1681162"/>
              <a:gd name="connsiteX9" fmla="*/ 492919 w 971550"/>
              <a:gd name="connsiteY9" fmla="*/ 61912 h 1681162"/>
              <a:gd name="connsiteX10" fmla="*/ 483394 w 971550"/>
              <a:gd name="connsiteY10" fmla="*/ 42862 h 1681162"/>
              <a:gd name="connsiteX11" fmla="*/ 476250 w 971550"/>
              <a:gd name="connsiteY11" fmla="*/ 21431 h 1681162"/>
              <a:gd name="connsiteX12" fmla="*/ 483394 w 971550"/>
              <a:gd name="connsiteY12" fmla="*/ 9525 h 1681162"/>
              <a:gd name="connsiteX13" fmla="*/ 502444 w 971550"/>
              <a:gd name="connsiteY13" fmla="*/ 0 h 1681162"/>
              <a:gd name="connsiteX14" fmla="*/ 647700 w 971550"/>
              <a:gd name="connsiteY14" fmla="*/ 21431 h 1681162"/>
              <a:gd name="connsiteX15" fmla="*/ 723900 w 971550"/>
              <a:gd name="connsiteY15" fmla="*/ 45243 h 1681162"/>
              <a:gd name="connsiteX16" fmla="*/ 790575 w 971550"/>
              <a:gd name="connsiteY16" fmla="*/ 71437 h 1681162"/>
              <a:gd name="connsiteX17" fmla="*/ 869156 w 971550"/>
              <a:gd name="connsiteY17" fmla="*/ 116681 h 1681162"/>
              <a:gd name="connsiteX18" fmla="*/ 923925 w 971550"/>
              <a:gd name="connsiteY18" fmla="*/ 154781 h 1681162"/>
              <a:gd name="connsiteX19" fmla="*/ 945356 w 971550"/>
              <a:gd name="connsiteY19" fmla="*/ 169068 h 1681162"/>
              <a:gd name="connsiteX20" fmla="*/ 957263 w 971550"/>
              <a:gd name="connsiteY20" fmla="*/ 176212 h 1681162"/>
              <a:gd name="connsiteX21" fmla="*/ 964406 w 971550"/>
              <a:gd name="connsiteY21" fmla="*/ 188118 h 1681162"/>
              <a:gd name="connsiteX22" fmla="*/ 971550 w 971550"/>
              <a:gd name="connsiteY22" fmla="*/ 204787 h 1681162"/>
              <a:gd name="connsiteX23" fmla="*/ 969169 w 971550"/>
              <a:gd name="connsiteY23" fmla="*/ 230981 h 1681162"/>
              <a:gd name="connsiteX24" fmla="*/ 954881 w 971550"/>
              <a:gd name="connsiteY24" fmla="*/ 252412 h 1681162"/>
              <a:gd name="connsiteX25" fmla="*/ 914400 w 971550"/>
              <a:gd name="connsiteY25" fmla="*/ 295275 h 1681162"/>
              <a:gd name="connsiteX26" fmla="*/ 883444 w 971550"/>
              <a:gd name="connsiteY26" fmla="*/ 333375 h 1681162"/>
              <a:gd name="connsiteX27" fmla="*/ 852488 w 971550"/>
              <a:gd name="connsiteY27" fmla="*/ 397668 h 1681162"/>
              <a:gd name="connsiteX28" fmla="*/ 790575 w 971550"/>
              <a:gd name="connsiteY28" fmla="*/ 566737 h 1681162"/>
              <a:gd name="connsiteX29" fmla="*/ 676275 w 971550"/>
              <a:gd name="connsiteY29" fmla="*/ 833437 h 1681162"/>
              <a:gd name="connsiteX30" fmla="*/ 528638 w 971550"/>
              <a:gd name="connsiteY30" fmla="*/ 1102518 h 1681162"/>
              <a:gd name="connsiteX31" fmla="*/ 266700 w 971550"/>
              <a:gd name="connsiteY31" fmla="*/ 1428750 h 1681162"/>
              <a:gd name="connsiteX32" fmla="*/ 88106 w 971550"/>
              <a:gd name="connsiteY32" fmla="*/ 1638300 h 1681162"/>
              <a:gd name="connsiteX33" fmla="*/ 40481 w 971550"/>
              <a:gd name="connsiteY33" fmla="*/ 1676400 h 1681162"/>
              <a:gd name="connsiteX34" fmla="*/ 23813 w 971550"/>
              <a:gd name="connsiteY34" fmla="*/ 1681162 h 1681162"/>
              <a:gd name="connsiteX35" fmla="*/ 11906 w 971550"/>
              <a:gd name="connsiteY35" fmla="*/ 1678781 h 1681162"/>
              <a:gd name="connsiteX36" fmla="*/ 0 w 971550"/>
              <a:gd name="connsiteY36" fmla="*/ 1669256 h 1681162"/>
              <a:gd name="connsiteX37" fmla="*/ 0 w 971550"/>
              <a:gd name="connsiteY37" fmla="*/ 1647825 h 1681162"/>
              <a:gd name="connsiteX38" fmla="*/ 14288 w 971550"/>
              <a:gd name="connsiteY38" fmla="*/ 1614487 h 1681162"/>
              <a:gd name="connsiteX39" fmla="*/ 109538 w 971550"/>
              <a:gd name="connsiteY39" fmla="*/ 1471612 h 1681162"/>
              <a:gd name="connsiteX40" fmla="*/ 219075 w 971550"/>
              <a:gd name="connsiteY40" fmla="*/ 1290637 h 1681162"/>
              <a:gd name="connsiteX41" fmla="*/ 314325 w 971550"/>
              <a:gd name="connsiteY41" fmla="*/ 1126331 h 1681162"/>
              <a:gd name="connsiteX42" fmla="*/ 414338 w 971550"/>
              <a:gd name="connsiteY42" fmla="*/ 916781 h 1681162"/>
              <a:gd name="connsiteX43" fmla="*/ 511969 w 971550"/>
              <a:gd name="connsiteY43" fmla="*/ 650081 h 168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71550" h="1681162">
                <a:moveTo>
                  <a:pt x="511969" y="650081"/>
                </a:moveTo>
                <a:lnTo>
                  <a:pt x="557213" y="497681"/>
                </a:lnTo>
                <a:lnTo>
                  <a:pt x="590550" y="369093"/>
                </a:lnTo>
                <a:lnTo>
                  <a:pt x="602456" y="285750"/>
                </a:lnTo>
                <a:lnTo>
                  <a:pt x="607219" y="228600"/>
                </a:lnTo>
                <a:lnTo>
                  <a:pt x="604838" y="190500"/>
                </a:lnTo>
                <a:lnTo>
                  <a:pt x="588169" y="154781"/>
                </a:lnTo>
                <a:lnTo>
                  <a:pt x="569119" y="123825"/>
                </a:lnTo>
                <a:lnTo>
                  <a:pt x="528638" y="88106"/>
                </a:lnTo>
                <a:lnTo>
                  <a:pt x="492919" y="61912"/>
                </a:lnTo>
                <a:lnTo>
                  <a:pt x="483394" y="42862"/>
                </a:lnTo>
                <a:lnTo>
                  <a:pt x="476250" y="21431"/>
                </a:lnTo>
                <a:lnTo>
                  <a:pt x="483394" y="9525"/>
                </a:lnTo>
                <a:lnTo>
                  <a:pt x="502444" y="0"/>
                </a:lnTo>
                <a:lnTo>
                  <a:pt x="647700" y="21431"/>
                </a:lnTo>
                <a:lnTo>
                  <a:pt x="723900" y="45243"/>
                </a:lnTo>
                <a:lnTo>
                  <a:pt x="790575" y="71437"/>
                </a:lnTo>
                <a:lnTo>
                  <a:pt x="869156" y="116681"/>
                </a:lnTo>
                <a:lnTo>
                  <a:pt x="923925" y="154781"/>
                </a:lnTo>
                <a:lnTo>
                  <a:pt x="945356" y="169068"/>
                </a:lnTo>
                <a:lnTo>
                  <a:pt x="957263" y="176212"/>
                </a:lnTo>
                <a:lnTo>
                  <a:pt x="964406" y="188118"/>
                </a:lnTo>
                <a:lnTo>
                  <a:pt x="971550" y="204787"/>
                </a:lnTo>
                <a:lnTo>
                  <a:pt x="969169" y="230981"/>
                </a:lnTo>
                <a:lnTo>
                  <a:pt x="954881" y="252412"/>
                </a:lnTo>
                <a:lnTo>
                  <a:pt x="914400" y="295275"/>
                </a:lnTo>
                <a:lnTo>
                  <a:pt x="883444" y="333375"/>
                </a:lnTo>
                <a:lnTo>
                  <a:pt x="852488" y="397668"/>
                </a:lnTo>
                <a:lnTo>
                  <a:pt x="790575" y="566737"/>
                </a:lnTo>
                <a:lnTo>
                  <a:pt x="676275" y="833437"/>
                </a:lnTo>
                <a:lnTo>
                  <a:pt x="528638" y="1102518"/>
                </a:lnTo>
                <a:lnTo>
                  <a:pt x="266700" y="1428750"/>
                </a:lnTo>
                <a:lnTo>
                  <a:pt x="88106" y="1638300"/>
                </a:lnTo>
                <a:lnTo>
                  <a:pt x="40481" y="1676400"/>
                </a:lnTo>
                <a:lnTo>
                  <a:pt x="23813" y="1681162"/>
                </a:lnTo>
                <a:lnTo>
                  <a:pt x="11906" y="1678781"/>
                </a:lnTo>
                <a:lnTo>
                  <a:pt x="0" y="1669256"/>
                </a:lnTo>
                <a:lnTo>
                  <a:pt x="0" y="1647825"/>
                </a:lnTo>
                <a:lnTo>
                  <a:pt x="14288" y="1614487"/>
                </a:lnTo>
                <a:lnTo>
                  <a:pt x="109538" y="1471612"/>
                </a:lnTo>
                <a:lnTo>
                  <a:pt x="219075" y="1290637"/>
                </a:lnTo>
                <a:lnTo>
                  <a:pt x="314325" y="1126331"/>
                </a:lnTo>
                <a:lnTo>
                  <a:pt x="414338" y="916781"/>
                </a:lnTo>
                <a:lnTo>
                  <a:pt x="511969" y="6500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5ACA8061-AECB-4C30-BC0D-DC4B76FA5FDD}"/>
              </a:ext>
            </a:extLst>
          </p:cNvPr>
          <p:cNvSpPr/>
          <p:nvPr/>
        </p:nvSpPr>
        <p:spPr>
          <a:xfrm>
            <a:off x="6911975" y="1611314"/>
            <a:ext cx="1733550" cy="2155825"/>
          </a:xfrm>
          <a:custGeom>
            <a:avLst/>
            <a:gdLst>
              <a:gd name="connsiteX0" fmla="*/ 530678 w 1733550"/>
              <a:gd name="connsiteY0" fmla="*/ 634093 h 2155371"/>
              <a:gd name="connsiteX1" fmla="*/ 432707 w 1733550"/>
              <a:gd name="connsiteY1" fmla="*/ 454478 h 2155371"/>
              <a:gd name="connsiteX2" fmla="*/ 304800 w 1733550"/>
              <a:gd name="connsiteY2" fmla="*/ 228600 h 2155371"/>
              <a:gd name="connsiteX3" fmla="*/ 214992 w 1733550"/>
              <a:gd name="connsiteY3" fmla="*/ 68035 h 2155371"/>
              <a:gd name="connsiteX4" fmla="*/ 187778 w 1733550"/>
              <a:gd name="connsiteY4" fmla="*/ 19050 h 2155371"/>
              <a:gd name="connsiteX5" fmla="*/ 171450 w 1733550"/>
              <a:gd name="connsiteY5" fmla="*/ 10885 h 2155371"/>
              <a:gd name="connsiteX6" fmla="*/ 122464 w 1733550"/>
              <a:gd name="connsiteY6" fmla="*/ 0 h 2155371"/>
              <a:gd name="connsiteX7" fmla="*/ 51707 w 1733550"/>
              <a:gd name="connsiteY7" fmla="*/ 2721 h 2155371"/>
              <a:gd name="connsiteX8" fmla="*/ 16328 w 1733550"/>
              <a:gd name="connsiteY8" fmla="*/ 16328 h 2155371"/>
              <a:gd name="connsiteX9" fmla="*/ 0 w 1733550"/>
              <a:gd name="connsiteY9" fmla="*/ 38100 h 2155371"/>
              <a:gd name="connsiteX10" fmla="*/ 2721 w 1733550"/>
              <a:gd name="connsiteY10" fmla="*/ 51707 h 2155371"/>
              <a:gd name="connsiteX11" fmla="*/ 13607 w 1733550"/>
              <a:gd name="connsiteY11" fmla="*/ 62593 h 2155371"/>
              <a:gd name="connsiteX12" fmla="*/ 29935 w 1733550"/>
              <a:gd name="connsiteY12" fmla="*/ 70757 h 2155371"/>
              <a:gd name="connsiteX13" fmla="*/ 59871 w 1733550"/>
              <a:gd name="connsiteY13" fmla="*/ 87085 h 2155371"/>
              <a:gd name="connsiteX14" fmla="*/ 122464 w 1733550"/>
              <a:gd name="connsiteY14" fmla="*/ 163285 h 2155371"/>
              <a:gd name="connsiteX15" fmla="*/ 212271 w 1733550"/>
              <a:gd name="connsiteY15" fmla="*/ 321128 h 2155371"/>
              <a:gd name="connsiteX16" fmla="*/ 285750 w 1733550"/>
              <a:gd name="connsiteY16" fmla="*/ 465364 h 2155371"/>
              <a:gd name="connsiteX17" fmla="*/ 416378 w 1733550"/>
              <a:gd name="connsiteY17" fmla="*/ 770164 h 2155371"/>
              <a:gd name="connsiteX18" fmla="*/ 517071 w 1733550"/>
              <a:gd name="connsiteY18" fmla="*/ 996043 h 2155371"/>
              <a:gd name="connsiteX19" fmla="*/ 664028 w 1733550"/>
              <a:gd name="connsiteY19" fmla="*/ 1311728 h 2155371"/>
              <a:gd name="connsiteX20" fmla="*/ 789214 w 1733550"/>
              <a:gd name="connsiteY20" fmla="*/ 1586593 h 2155371"/>
              <a:gd name="connsiteX21" fmla="*/ 928007 w 1733550"/>
              <a:gd name="connsiteY21" fmla="*/ 1866900 h 2155371"/>
              <a:gd name="connsiteX22" fmla="*/ 976992 w 1733550"/>
              <a:gd name="connsiteY22" fmla="*/ 1951264 h 2155371"/>
              <a:gd name="connsiteX23" fmla="*/ 1001485 w 1733550"/>
              <a:gd name="connsiteY23" fmla="*/ 1978478 h 2155371"/>
              <a:gd name="connsiteX24" fmla="*/ 1034142 w 1733550"/>
              <a:gd name="connsiteY24" fmla="*/ 2002971 h 2155371"/>
              <a:gd name="connsiteX25" fmla="*/ 1069521 w 1733550"/>
              <a:gd name="connsiteY25" fmla="*/ 2016578 h 2155371"/>
              <a:gd name="connsiteX26" fmla="*/ 1096735 w 1733550"/>
              <a:gd name="connsiteY26" fmla="*/ 2022021 h 2155371"/>
              <a:gd name="connsiteX27" fmla="*/ 1126671 w 1733550"/>
              <a:gd name="connsiteY27" fmla="*/ 2024743 h 2155371"/>
              <a:gd name="connsiteX28" fmla="*/ 1227364 w 1733550"/>
              <a:gd name="connsiteY28" fmla="*/ 2054678 h 2155371"/>
              <a:gd name="connsiteX29" fmla="*/ 1469571 w 1733550"/>
              <a:gd name="connsiteY29" fmla="*/ 2114550 h 2155371"/>
              <a:gd name="connsiteX30" fmla="*/ 1608364 w 1733550"/>
              <a:gd name="connsiteY30" fmla="*/ 2141764 h 2155371"/>
              <a:gd name="connsiteX31" fmla="*/ 1692728 w 1733550"/>
              <a:gd name="connsiteY31" fmla="*/ 2155371 h 2155371"/>
              <a:gd name="connsiteX32" fmla="*/ 1717221 w 1733550"/>
              <a:gd name="connsiteY32" fmla="*/ 2155371 h 2155371"/>
              <a:gd name="connsiteX33" fmla="*/ 1730828 w 1733550"/>
              <a:gd name="connsiteY33" fmla="*/ 2149928 h 2155371"/>
              <a:gd name="connsiteX34" fmla="*/ 1733550 w 1733550"/>
              <a:gd name="connsiteY34" fmla="*/ 2139043 h 2155371"/>
              <a:gd name="connsiteX35" fmla="*/ 1733550 w 1733550"/>
              <a:gd name="connsiteY35" fmla="*/ 2125435 h 2155371"/>
              <a:gd name="connsiteX36" fmla="*/ 1711778 w 1733550"/>
              <a:gd name="connsiteY36" fmla="*/ 2100943 h 2155371"/>
              <a:gd name="connsiteX37" fmla="*/ 1570264 w 1733550"/>
              <a:gd name="connsiteY37" fmla="*/ 1970314 h 2155371"/>
              <a:gd name="connsiteX38" fmla="*/ 1379764 w 1733550"/>
              <a:gd name="connsiteY38" fmla="*/ 1785257 h 2155371"/>
              <a:gd name="connsiteX39" fmla="*/ 1153885 w 1733550"/>
              <a:gd name="connsiteY39" fmla="*/ 1548493 h 2155371"/>
              <a:gd name="connsiteX40" fmla="*/ 982435 w 1733550"/>
              <a:gd name="connsiteY40" fmla="*/ 1355271 h 2155371"/>
              <a:gd name="connsiteX41" fmla="*/ 849085 w 1733550"/>
              <a:gd name="connsiteY41" fmla="*/ 1167493 h 2155371"/>
              <a:gd name="connsiteX42" fmla="*/ 530678 w 1733550"/>
              <a:gd name="connsiteY42" fmla="*/ 634093 h 215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733550" h="2155371">
                <a:moveTo>
                  <a:pt x="530678" y="634093"/>
                </a:moveTo>
                <a:lnTo>
                  <a:pt x="432707" y="454478"/>
                </a:lnTo>
                <a:lnTo>
                  <a:pt x="304800" y="228600"/>
                </a:lnTo>
                <a:lnTo>
                  <a:pt x="214992" y="68035"/>
                </a:lnTo>
                <a:lnTo>
                  <a:pt x="187778" y="19050"/>
                </a:lnTo>
                <a:lnTo>
                  <a:pt x="171450" y="10885"/>
                </a:lnTo>
                <a:lnTo>
                  <a:pt x="122464" y="0"/>
                </a:lnTo>
                <a:lnTo>
                  <a:pt x="51707" y="2721"/>
                </a:lnTo>
                <a:lnTo>
                  <a:pt x="16328" y="16328"/>
                </a:lnTo>
                <a:lnTo>
                  <a:pt x="0" y="38100"/>
                </a:lnTo>
                <a:lnTo>
                  <a:pt x="2721" y="51707"/>
                </a:lnTo>
                <a:lnTo>
                  <a:pt x="13607" y="62593"/>
                </a:lnTo>
                <a:lnTo>
                  <a:pt x="29935" y="70757"/>
                </a:lnTo>
                <a:lnTo>
                  <a:pt x="59871" y="87085"/>
                </a:lnTo>
                <a:lnTo>
                  <a:pt x="122464" y="163285"/>
                </a:lnTo>
                <a:lnTo>
                  <a:pt x="212271" y="321128"/>
                </a:lnTo>
                <a:lnTo>
                  <a:pt x="285750" y="465364"/>
                </a:lnTo>
                <a:lnTo>
                  <a:pt x="416378" y="770164"/>
                </a:lnTo>
                <a:lnTo>
                  <a:pt x="517071" y="996043"/>
                </a:lnTo>
                <a:lnTo>
                  <a:pt x="664028" y="1311728"/>
                </a:lnTo>
                <a:lnTo>
                  <a:pt x="789214" y="1586593"/>
                </a:lnTo>
                <a:lnTo>
                  <a:pt x="928007" y="1866900"/>
                </a:lnTo>
                <a:lnTo>
                  <a:pt x="976992" y="1951264"/>
                </a:lnTo>
                <a:lnTo>
                  <a:pt x="1001485" y="1978478"/>
                </a:lnTo>
                <a:lnTo>
                  <a:pt x="1034142" y="2002971"/>
                </a:lnTo>
                <a:lnTo>
                  <a:pt x="1069521" y="2016578"/>
                </a:lnTo>
                <a:lnTo>
                  <a:pt x="1096735" y="2022021"/>
                </a:lnTo>
                <a:lnTo>
                  <a:pt x="1126671" y="2024743"/>
                </a:lnTo>
                <a:lnTo>
                  <a:pt x="1227364" y="2054678"/>
                </a:lnTo>
                <a:lnTo>
                  <a:pt x="1469571" y="2114550"/>
                </a:lnTo>
                <a:lnTo>
                  <a:pt x="1608364" y="2141764"/>
                </a:lnTo>
                <a:lnTo>
                  <a:pt x="1692728" y="2155371"/>
                </a:lnTo>
                <a:lnTo>
                  <a:pt x="1717221" y="2155371"/>
                </a:lnTo>
                <a:lnTo>
                  <a:pt x="1730828" y="2149928"/>
                </a:lnTo>
                <a:lnTo>
                  <a:pt x="1733550" y="2139043"/>
                </a:lnTo>
                <a:lnTo>
                  <a:pt x="1733550" y="2125435"/>
                </a:lnTo>
                <a:lnTo>
                  <a:pt x="1711778" y="2100943"/>
                </a:lnTo>
                <a:lnTo>
                  <a:pt x="1570264" y="1970314"/>
                </a:lnTo>
                <a:lnTo>
                  <a:pt x="1379764" y="1785257"/>
                </a:lnTo>
                <a:lnTo>
                  <a:pt x="1153885" y="1548493"/>
                </a:lnTo>
                <a:lnTo>
                  <a:pt x="982435" y="1355271"/>
                </a:lnTo>
                <a:lnTo>
                  <a:pt x="849085" y="1167493"/>
                </a:lnTo>
                <a:lnTo>
                  <a:pt x="530678" y="63409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A782D522-5EE6-47A9-AB86-ACEA0FE411F1}"/>
              </a:ext>
            </a:extLst>
          </p:cNvPr>
          <p:cNvSpPr/>
          <p:nvPr/>
        </p:nvSpPr>
        <p:spPr>
          <a:xfrm>
            <a:off x="6105525" y="4210050"/>
            <a:ext cx="503238" cy="1428750"/>
          </a:xfrm>
          <a:custGeom>
            <a:avLst/>
            <a:gdLst>
              <a:gd name="connsiteX0" fmla="*/ 402431 w 502444"/>
              <a:gd name="connsiteY0" fmla="*/ 473869 h 1428750"/>
              <a:gd name="connsiteX1" fmla="*/ 371475 w 502444"/>
              <a:gd name="connsiteY1" fmla="*/ 264319 h 1428750"/>
              <a:gd name="connsiteX2" fmla="*/ 359569 w 502444"/>
              <a:gd name="connsiteY2" fmla="*/ 200025 h 1428750"/>
              <a:gd name="connsiteX3" fmla="*/ 283369 w 502444"/>
              <a:gd name="connsiteY3" fmla="*/ 52388 h 1428750"/>
              <a:gd name="connsiteX4" fmla="*/ 200025 w 502444"/>
              <a:gd name="connsiteY4" fmla="*/ 33338 h 1428750"/>
              <a:gd name="connsiteX5" fmla="*/ 97631 w 502444"/>
              <a:gd name="connsiteY5" fmla="*/ 9525 h 1428750"/>
              <a:gd name="connsiteX6" fmla="*/ 30956 w 502444"/>
              <a:gd name="connsiteY6" fmla="*/ 0 h 1428750"/>
              <a:gd name="connsiteX7" fmla="*/ 2381 w 502444"/>
              <a:gd name="connsiteY7" fmla="*/ 14288 h 1428750"/>
              <a:gd name="connsiteX8" fmla="*/ 0 w 502444"/>
              <a:gd name="connsiteY8" fmla="*/ 28575 h 1428750"/>
              <a:gd name="connsiteX9" fmla="*/ 11906 w 502444"/>
              <a:gd name="connsiteY9" fmla="*/ 52388 h 1428750"/>
              <a:gd name="connsiteX10" fmla="*/ 54769 w 502444"/>
              <a:gd name="connsiteY10" fmla="*/ 97631 h 1428750"/>
              <a:gd name="connsiteX11" fmla="*/ 109538 w 502444"/>
              <a:gd name="connsiteY11" fmla="*/ 164306 h 1428750"/>
              <a:gd name="connsiteX12" fmla="*/ 135731 w 502444"/>
              <a:gd name="connsiteY12" fmla="*/ 214313 h 1428750"/>
              <a:gd name="connsiteX13" fmla="*/ 154781 w 502444"/>
              <a:gd name="connsiteY13" fmla="*/ 288131 h 1428750"/>
              <a:gd name="connsiteX14" fmla="*/ 200025 w 502444"/>
              <a:gd name="connsiteY14" fmla="*/ 592931 h 1428750"/>
              <a:gd name="connsiteX15" fmla="*/ 235744 w 502444"/>
              <a:gd name="connsiteY15" fmla="*/ 912019 h 1428750"/>
              <a:gd name="connsiteX16" fmla="*/ 252413 w 502444"/>
              <a:gd name="connsiteY16" fmla="*/ 1173956 h 1428750"/>
              <a:gd name="connsiteX17" fmla="*/ 257175 w 502444"/>
              <a:gd name="connsiteY17" fmla="*/ 1197769 h 1428750"/>
              <a:gd name="connsiteX18" fmla="*/ 266700 w 502444"/>
              <a:gd name="connsiteY18" fmla="*/ 1240631 h 1428750"/>
              <a:gd name="connsiteX19" fmla="*/ 283369 w 502444"/>
              <a:gd name="connsiteY19" fmla="*/ 1285875 h 1428750"/>
              <a:gd name="connsiteX20" fmla="*/ 314325 w 502444"/>
              <a:gd name="connsiteY20" fmla="*/ 1335881 h 1428750"/>
              <a:gd name="connsiteX21" fmla="*/ 345281 w 502444"/>
              <a:gd name="connsiteY21" fmla="*/ 1371600 h 1428750"/>
              <a:gd name="connsiteX22" fmla="*/ 381000 w 502444"/>
              <a:gd name="connsiteY22" fmla="*/ 1404938 h 1428750"/>
              <a:gd name="connsiteX23" fmla="*/ 411956 w 502444"/>
              <a:gd name="connsiteY23" fmla="*/ 1426369 h 1428750"/>
              <a:gd name="connsiteX24" fmla="*/ 431006 w 502444"/>
              <a:gd name="connsiteY24" fmla="*/ 1428750 h 1428750"/>
              <a:gd name="connsiteX25" fmla="*/ 452438 w 502444"/>
              <a:gd name="connsiteY25" fmla="*/ 1421606 h 1428750"/>
              <a:gd name="connsiteX26" fmla="*/ 469106 w 502444"/>
              <a:gd name="connsiteY26" fmla="*/ 1400175 h 1428750"/>
              <a:gd name="connsiteX27" fmla="*/ 488156 w 502444"/>
              <a:gd name="connsiteY27" fmla="*/ 1366838 h 1428750"/>
              <a:gd name="connsiteX28" fmla="*/ 497681 w 502444"/>
              <a:gd name="connsiteY28" fmla="*/ 1321594 h 1428750"/>
              <a:gd name="connsiteX29" fmla="*/ 502444 w 502444"/>
              <a:gd name="connsiteY29" fmla="*/ 1276350 h 1428750"/>
              <a:gd name="connsiteX30" fmla="*/ 500063 w 502444"/>
              <a:gd name="connsiteY30" fmla="*/ 1126331 h 1428750"/>
              <a:gd name="connsiteX31" fmla="*/ 459581 w 502444"/>
              <a:gd name="connsiteY31" fmla="*/ 819150 h 1428750"/>
              <a:gd name="connsiteX32" fmla="*/ 402431 w 502444"/>
              <a:gd name="connsiteY32" fmla="*/ 473869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02444" h="1428750">
                <a:moveTo>
                  <a:pt x="402431" y="473869"/>
                </a:moveTo>
                <a:lnTo>
                  <a:pt x="371475" y="264319"/>
                </a:lnTo>
                <a:lnTo>
                  <a:pt x="359569" y="200025"/>
                </a:lnTo>
                <a:lnTo>
                  <a:pt x="283369" y="52388"/>
                </a:lnTo>
                <a:lnTo>
                  <a:pt x="200025" y="33338"/>
                </a:lnTo>
                <a:lnTo>
                  <a:pt x="97631" y="9525"/>
                </a:lnTo>
                <a:lnTo>
                  <a:pt x="30956" y="0"/>
                </a:lnTo>
                <a:lnTo>
                  <a:pt x="2381" y="14288"/>
                </a:lnTo>
                <a:lnTo>
                  <a:pt x="0" y="28575"/>
                </a:lnTo>
                <a:lnTo>
                  <a:pt x="11906" y="52388"/>
                </a:lnTo>
                <a:lnTo>
                  <a:pt x="54769" y="97631"/>
                </a:lnTo>
                <a:lnTo>
                  <a:pt x="109538" y="164306"/>
                </a:lnTo>
                <a:lnTo>
                  <a:pt x="135731" y="214313"/>
                </a:lnTo>
                <a:lnTo>
                  <a:pt x="154781" y="288131"/>
                </a:lnTo>
                <a:lnTo>
                  <a:pt x="200025" y="592931"/>
                </a:lnTo>
                <a:lnTo>
                  <a:pt x="235744" y="912019"/>
                </a:lnTo>
                <a:lnTo>
                  <a:pt x="252413" y="1173956"/>
                </a:lnTo>
                <a:lnTo>
                  <a:pt x="257175" y="1197769"/>
                </a:lnTo>
                <a:lnTo>
                  <a:pt x="266700" y="1240631"/>
                </a:lnTo>
                <a:lnTo>
                  <a:pt x="283369" y="1285875"/>
                </a:lnTo>
                <a:lnTo>
                  <a:pt x="314325" y="1335881"/>
                </a:lnTo>
                <a:lnTo>
                  <a:pt x="345281" y="1371600"/>
                </a:lnTo>
                <a:lnTo>
                  <a:pt x="381000" y="1404938"/>
                </a:lnTo>
                <a:lnTo>
                  <a:pt x="411956" y="1426369"/>
                </a:lnTo>
                <a:lnTo>
                  <a:pt x="431006" y="1428750"/>
                </a:lnTo>
                <a:lnTo>
                  <a:pt x="452438" y="1421606"/>
                </a:lnTo>
                <a:lnTo>
                  <a:pt x="469106" y="1400175"/>
                </a:lnTo>
                <a:lnTo>
                  <a:pt x="488156" y="1366838"/>
                </a:lnTo>
                <a:lnTo>
                  <a:pt x="497681" y="1321594"/>
                </a:lnTo>
                <a:lnTo>
                  <a:pt x="502444" y="1276350"/>
                </a:lnTo>
                <a:cubicBezTo>
                  <a:pt x="501650" y="1226344"/>
                  <a:pt x="500857" y="1176337"/>
                  <a:pt x="500063" y="1126331"/>
                </a:cubicBezTo>
                <a:lnTo>
                  <a:pt x="459581" y="819150"/>
                </a:lnTo>
                <a:lnTo>
                  <a:pt x="402431" y="47386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C3F7DD3F-74A3-449D-89AD-269890FA6666}"/>
              </a:ext>
            </a:extLst>
          </p:cNvPr>
          <p:cNvSpPr/>
          <p:nvPr/>
        </p:nvSpPr>
        <p:spPr>
          <a:xfrm>
            <a:off x="3805238" y="2290763"/>
            <a:ext cx="787400" cy="3606800"/>
          </a:xfrm>
          <a:custGeom>
            <a:avLst/>
            <a:gdLst>
              <a:gd name="connsiteX0" fmla="*/ 787651 w 787651"/>
              <a:gd name="connsiteY0" fmla="*/ 968721 h 3607806"/>
              <a:gd name="connsiteX1" fmla="*/ 787651 w 787651"/>
              <a:gd name="connsiteY1" fmla="*/ 633742 h 3607806"/>
              <a:gd name="connsiteX2" fmla="*/ 787651 w 787651"/>
              <a:gd name="connsiteY2" fmla="*/ 366665 h 3607806"/>
              <a:gd name="connsiteX3" fmla="*/ 787651 w 787651"/>
              <a:gd name="connsiteY3" fmla="*/ 258023 h 3607806"/>
              <a:gd name="connsiteX4" fmla="*/ 751437 w 787651"/>
              <a:gd name="connsiteY4" fmla="*/ 126748 h 3607806"/>
              <a:gd name="connsiteX5" fmla="*/ 633742 w 787651"/>
              <a:gd name="connsiteY5" fmla="*/ 86008 h 3607806"/>
              <a:gd name="connsiteX6" fmla="*/ 488887 w 787651"/>
              <a:gd name="connsiteY6" fmla="*/ 40740 h 3607806"/>
              <a:gd name="connsiteX7" fmla="*/ 402879 w 787651"/>
              <a:gd name="connsiteY7" fmla="*/ 18107 h 3607806"/>
              <a:gd name="connsiteX8" fmla="*/ 344031 w 787651"/>
              <a:gd name="connsiteY8" fmla="*/ 0 h 3607806"/>
              <a:gd name="connsiteX9" fmla="*/ 316871 w 787651"/>
              <a:gd name="connsiteY9" fmla="*/ 4526 h 3607806"/>
              <a:gd name="connsiteX10" fmla="*/ 312344 w 787651"/>
              <a:gd name="connsiteY10" fmla="*/ 22633 h 3607806"/>
              <a:gd name="connsiteX11" fmla="*/ 330451 w 787651"/>
              <a:gd name="connsiteY11" fmla="*/ 54321 h 3607806"/>
              <a:gd name="connsiteX12" fmla="*/ 357612 w 787651"/>
              <a:gd name="connsiteY12" fmla="*/ 81481 h 3607806"/>
              <a:gd name="connsiteX13" fmla="*/ 398352 w 787651"/>
              <a:gd name="connsiteY13" fmla="*/ 122222 h 3607806"/>
              <a:gd name="connsiteX14" fmla="*/ 439093 w 787651"/>
              <a:gd name="connsiteY14" fmla="*/ 181069 h 3607806"/>
              <a:gd name="connsiteX15" fmla="*/ 475307 w 787651"/>
              <a:gd name="connsiteY15" fmla="*/ 248970 h 3607806"/>
              <a:gd name="connsiteX16" fmla="*/ 497940 w 787651"/>
              <a:gd name="connsiteY16" fmla="*/ 294237 h 3607806"/>
              <a:gd name="connsiteX17" fmla="*/ 525101 w 787651"/>
              <a:gd name="connsiteY17" fmla="*/ 393825 h 3607806"/>
              <a:gd name="connsiteX18" fmla="*/ 538681 w 787651"/>
              <a:gd name="connsiteY18" fmla="*/ 529627 h 3607806"/>
              <a:gd name="connsiteX19" fmla="*/ 543208 w 787651"/>
              <a:gd name="connsiteY19" fmla="*/ 728804 h 3607806"/>
              <a:gd name="connsiteX20" fmla="*/ 538681 w 787651"/>
              <a:gd name="connsiteY20" fmla="*/ 1095469 h 3607806"/>
              <a:gd name="connsiteX21" fmla="*/ 529628 w 787651"/>
              <a:gd name="connsiteY21" fmla="*/ 1339913 h 3607806"/>
              <a:gd name="connsiteX22" fmla="*/ 516047 w 787651"/>
              <a:gd name="connsiteY22" fmla="*/ 1548142 h 3607806"/>
              <a:gd name="connsiteX23" fmla="*/ 497940 w 787651"/>
              <a:gd name="connsiteY23" fmla="*/ 1711105 h 3607806"/>
              <a:gd name="connsiteX24" fmla="*/ 484360 w 787651"/>
              <a:gd name="connsiteY24" fmla="*/ 1923861 h 3607806"/>
              <a:gd name="connsiteX25" fmla="*/ 470780 w 787651"/>
              <a:gd name="connsiteY25" fmla="*/ 2095877 h 3607806"/>
              <a:gd name="connsiteX26" fmla="*/ 439093 w 787651"/>
              <a:gd name="connsiteY26" fmla="*/ 2290526 h 3607806"/>
              <a:gd name="connsiteX27" fmla="*/ 380245 w 787651"/>
              <a:gd name="connsiteY27" fmla="*/ 2593818 h 3607806"/>
              <a:gd name="connsiteX28" fmla="*/ 285184 w 787651"/>
              <a:gd name="connsiteY28" fmla="*/ 2888055 h 3607806"/>
              <a:gd name="connsiteX29" fmla="*/ 149382 w 787651"/>
              <a:gd name="connsiteY29" fmla="*/ 3250194 h 3607806"/>
              <a:gd name="connsiteX30" fmla="*/ 40740 w 787651"/>
              <a:gd name="connsiteY30" fmla="*/ 3494637 h 3607806"/>
              <a:gd name="connsiteX31" fmla="*/ 0 w 787651"/>
              <a:gd name="connsiteY31" fmla="*/ 3594225 h 3607806"/>
              <a:gd name="connsiteX32" fmla="*/ 9053 w 787651"/>
              <a:gd name="connsiteY32" fmla="*/ 3607806 h 3607806"/>
              <a:gd name="connsiteX33" fmla="*/ 36214 w 787651"/>
              <a:gd name="connsiteY33" fmla="*/ 3607806 h 3607806"/>
              <a:gd name="connsiteX34" fmla="*/ 58847 w 787651"/>
              <a:gd name="connsiteY34" fmla="*/ 3585172 h 3607806"/>
              <a:gd name="connsiteX35" fmla="*/ 131275 w 787651"/>
              <a:gd name="connsiteY35" fmla="*/ 3481057 h 3607806"/>
              <a:gd name="connsiteX36" fmla="*/ 167489 w 787651"/>
              <a:gd name="connsiteY36" fmla="*/ 3422210 h 3607806"/>
              <a:gd name="connsiteX37" fmla="*/ 258024 w 787651"/>
              <a:gd name="connsiteY37" fmla="*/ 3277354 h 3607806"/>
              <a:gd name="connsiteX38" fmla="*/ 334978 w 787651"/>
              <a:gd name="connsiteY38" fmla="*/ 3141552 h 3607806"/>
              <a:gd name="connsiteX39" fmla="*/ 430039 w 787651"/>
              <a:gd name="connsiteY39" fmla="*/ 2951429 h 3607806"/>
              <a:gd name="connsiteX40" fmla="*/ 502467 w 787651"/>
              <a:gd name="connsiteY40" fmla="*/ 2802047 h 3607806"/>
              <a:gd name="connsiteX41" fmla="*/ 579422 w 787651"/>
              <a:gd name="connsiteY41" fmla="*/ 2607398 h 3607806"/>
              <a:gd name="connsiteX42" fmla="*/ 633742 w 787651"/>
              <a:gd name="connsiteY42" fmla="*/ 2435382 h 3607806"/>
              <a:gd name="connsiteX43" fmla="*/ 665430 w 787651"/>
              <a:gd name="connsiteY43" fmla="*/ 2317687 h 3607806"/>
              <a:gd name="connsiteX44" fmla="*/ 697117 w 787651"/>
              <a:gd name="connsiteY44" fmla="*/ 2190938 h 3607806"/>
              <a:gd name="connsiteX45" fmla="*/ 719750 w 787651"/>
              <a:gd name="connsiteY45" fmla="*/ 2068717 h 3607806"/>
              <a:gd name="connsiteX46" fmla="*/ 746911 w 787651"/>
              <a:gd name="connsiteY46" fmla="*/ 1887647 h 3607806"/>
              <a:gd name="connsiteX47" fmla="*/ 769544 w 787651"/>
              <a:gd name="connsiteY47" fmla="*/ 1661311 h 3607806"/>
              <a:gd name="connsiteX48" fmla="*/ 769544 w 787651"/>
              <a:gd name="connsiteY48" fmla="*/ 1480241 h 3607806"/>
              <a:gd name="connsiteX49" fmla="*/ 778598 w 787651"/>
              <a:gd name="connsiteY49" fmla="*/ 1308225 h 3607806"/>
              <a:gd name="connsiteX50" fmla="*/ 787651 w 787651"/>
              <a:gd name="connsiteY50" fmla="*/ 968721 h 3607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87651" h="3607806">
                <a:moveTo>
                  <a:pt x="787651" y="968721"/>
                </a:moveTo>
                <a:lnTo>
                  <a:pt x="787651" y="633742"/>
                </a:lnTo>
                <a:lnTo>
                  <a:pt x="787651" y="366665"/>
                </a:lnTo>
                <a:lnTo>
                  <a:pt x="787651" y="258023"/>
                </a:lnTo>
                <a:lnTo>
                  <a:pt x="751437" y="126748"/>
                </a:lnTo>
                <a:lnTo>
                  <a:pt x="633742" y="86008"/>
                </a:lnTo>
                <a:lnTo>
                  <a:pt x="488887" y="40740"/>
                </a:lnTo>
                <a:lnTo>
                  <a:pt x="402879" y="18107"/>
                </a:lnTo>
                <a:lnTo>
                  <a:pt x="344031" y="0"/>
                </a:lnTo>
                <a:lnTo>
                  <a:pt x="316871" y="4526"/>
                </a:lnTo>
                <a:lnTo>
                  <a:pt x="312344" y="22633"/>
                </a:lnTo>
                <a:lnTo>
                  <a:pt x="330451" y="54321"/>
                </a:lnTo>
                <a:lnTo>
                  <a:pt x="357612" y="81481"/>
                </a:lnTo>
                <a:lnTo>
                  <a:pt x="398352" y="122222"/>
                </a:lnTo>
                <a:lnTo>
                  <a:pt x="439093" y="181069"/>
                </a:lnTo>
                <a:lnTo>
                  <a:pt x="475307" y="248970"/>
                </a:lnTo>
                <a:lnTo>
                  <a:pt x="497940" y="294237"/>
                </a:lnTo>
                <a:lnTo>
                  <a:pt x="525101" y="393825"/>
                </a:lnTo>
                <a:lnTo>
                  <a:pt x="538681" y="529627"/>
                </a:lnTo>
                <a:lnTo>
                  <a:pt x="543208" y="728804"/>
                </a:lnTo>
                <a:lnTo>
                  <a:pt x="538681" y="1095469"/>
                </a:lnTo>
                <a:lnTo>
                  <a:pt x="529628" y="1339913"/>
                </a:lnTo>
                <a:lnTo>
                  <a:pt x="516047" y="1548142"/>
                </a:lnTo>
                <a:lnTo>
                  <a:pt x="497940" y="1711105"/>
                </a:lnTo>
                <a:lnTo>
                  <a:pt x="484360" y="1923861"/>
                </a:lnTo>
                <a:lnTo>
                  <a:pt x="470780" y="2095877"/>
                </a:lnTo>
                <a:lnTo>
                  <a:pt x="439093" y="2290526"/>
                </a:lnTo>
                <a:lnTo>
                  <a:pt x="380245" y="2593818"/>
                </a:lnTo>
                <a:lnTo>
                  <a:pt x="285184" y="2888055"/>
                </a:lnTo>
                <a:lnTo>
                  <a:pt x="149382" y="3250194"/>
                </a:lnTo>
                <a:lnTo>
                  <a:pt x="40740" y="3494637"/>
                </a:lnTo>
                <a:lnTo>
                  <a:pt x="0" y="3594225"/>
                </a:lnTo>
                <a:lnTo>
                  <a:pt x="9053" y="3607806"/>
                </a:lnTo>
                <a:lnTo>
                  <a:pt x="36214" y="3607806"/>
                </a:lnTo>
                <a:lnTo>
                  <a:pt x="58847" y="3585172"/>
                </a:lnTo>
                <a:lnTo>
                  <a:pt x="131275" y="3481057"/>
                </a:lnTo>
                <a:lnTo>
                  <a:pt x="167489" y="3422210"/>
                </a:lnTo>
                <a:lnTo>
                  <a:pt x="258024" y="3277354"/>
                </a:lnTo>
                <a:lnTo>
                  <a:pt x="334978" y="3141552"/>
                </a:lnTo>
                <a:lnTo>
                  <a:pt x="430039" y="2951429"/>
                </a:lnTo>
                <a:lnTo>
                  <a:pt x="502467" y="2802047"/>
                </a:lnTo>
                <a:lnTo>
                  <a:pt x="579422" y="2607398"/>
                </a:lnTo>
                <a:lnTo>
                  <a:pt x="633742" y="2435382"/>
                </a:lnTo>
                <a:lnTo>
                  <a:pt x="665430" y="2317687"/>
                </a:lnTo>
                <a:lnTo>
                  <a:pt x="697117" y="2190938"/>
                </a:lnTo>
                <a:lnTo>
                  <a:pt x="719750" y="2068717"/>
                </a:lnTo>
                <a:lnTo>
                  <a:pt x="746911" y="1887647"/>
                </a:lnTo>
                <a:lnTo>
                  <a:pt x="769544" y="1661311"/>
                </a:lnTo>
                <a:lnTo>
                  <a:pt x="769544" y="1480241"/>
                </a:lnTo>
                <a:lnTo>
                  <a:pt x="778598" y="1308225"/>
                </a:lnTo>
                <a:lnTo>
                  <a:pt x="787651" y="96872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673D0081-5C81-4451-866A-8055C72EF448}"/>
              </a:ext>
            </a:extLst>
          </p:cNvPr>
          <p:cNvSpPr/>
          <p:nvPr/>
        </p:nvSpPr>
        <p:spPr>
          <a:xfrm>
            <a:off x="4387851" y="2163764"/>
            <a:ext cx="1381125" cy="3838575"/>
          </a:xfrm>
          <a:custGeom>
            <a:avLst/>
            <a:gdLst>
              <a:gd name="connsiteX0" fmla="*/ 593388 w 1381328"/>
              <a:gd name="connsiteY0" fmla="*/ 335605 h 3837562"/>
              <a:gd name="connsiteX1" fmla="*/ 291830 w 1381328"/>
              <a:gd name="connsiteY1" fmla="*/ 384243 h 3837562"/>
              <a:gd name="connsiteX2" fmla="*/ 179962 w 1381328"/>
              <a:gd name="connsiteY2" fmla="*/ 398834 h 3837562"/>
              <a:gd name="connsiteX3" fmla="*/ 0 w 1381328"/>
              <a:gd name="connsiteY3" fmla="*/ 267511 h 3837562"/>
              <a:gd name="connsiteX4" fmla="*/ 155643 w 1381328"/>
              <a:gd name="connsiteY4" fmla="*/ 252919 h 3837562"/>
              <a:gd name="connsiteX5" fmla="*/ 311286 w 1381328"/>
              <a:gd name="connsiteY5" fmla="*/ 238328 h 3837562"/>
              <a:gd name="connsiteX6" fmla="*/ 520430 w 1381328"/>
              <a:gd name="connsiteY6" fmla="*/ 194553 h 3837562"/>
              <a:gd name="connsiteX7" fmla="*/ 773349 w 1381328"/>
              <a:gd name="connsiteY7" fmla="*/ 126460 h 3837562"/>
              <a:gd name="connsiteX8" fmla="*/ 938720 w 1381328"/>
              <a:gd name="connsiteY8" fmla="*/ 72958 h 3837562"/>
              <a:gd name="connsiteX9" fmla="*/ 972766 w 1381328"/>
              <a:gd name="connsiteY9" fmla="*/ 58366 h 3837562"/>
              <a:gd name="connsiteX10" fmla="*/ 1070043 w 1381328"/>
              <a:gd name="connsiteY10" fmla="*/ 4864 h 3837562"/>
              <a:gd name="connsiteX11" fmla="*/ 1104090 w 1381328"/>
              <a:gd name="connsiteY11" fmla="*/ 0 h 3837562"/>
              <a:gd name="connsiteX12" fmla="*/ 1143000 w 1381328"/>
              <a:gd name="connsiteY12" fmla="*/ 14592 h 3837562"/>
              <a:gd name="connsiteX13" fmla="*/ 1181911 w 1381328"/>
              <a:gd name="connsiteY13" fmla="*/ 38911 h 3837562"/>
              <a:gd name="connsiteX14" fmla="*/ 1259732 w 1381328"/>
              <a:gd name="connsiteY14" fmla="*/ 97277 h 3837562"/>
              <a:gd name="connsiteX15" fmla="*/ 1337554 w 1381328"/>
              <a:gd name="connsiteY15" fmla="*/ 165370 h 3837562"/>
              <a:gd name="connsiteX16" fmla="*/ 1371600 w 1381328"/>
              <a:gd name="connsiteY16" fmla="*/ 204281 h 3837562"/>
              <a:gd name="connsiteX17" fmla="*/ 1381328 w 1381328"/>
              <a:gd name="connsiteY17" fmla="*/ 233464 h 3837562"/>
              <a:gd name="connsiteX18" fmla="*/ 1376464 w 1381328"/>
              <a:gd name="connsiteY18" fmla="*/ 262647 h 3837562"/>
              <a:gd name="connsiteX19" fmla="*/ 1342417 w 1381328"/>
              <a:gd name="connsiteY19" fmla="*/ 340468 h 3837562"/>
              <a:gd name="connsiteX20" fmla="*/ 1313235 w 1381328"/>
              <a:gd name="connsiteY20" fmla="*/ 457200 h 3837562"/>
              <a:gd name="connsiteX21" fmla="*/ 1298643 w 1381328"/>
              <a:gd name="connsiteY21" fmla="*/ 573932 h 3837562"/>
              <a:gd name="connsiteX22" fmla="*/ 1284052 w 1381328"/>
              <a:gd name="connsiteY22" fmla="*/ 943583 h 3837562"/>
              <a:gd name="connsiteX23" fmla="*/ 1274324 w 1381328"/>
              <a:gd name="connsiteY23" fmla="*/ 1352145 h 3837562"/>
              <a:gd name="connsiteX24" fmla="*/ 1279188 w 1381328"/>
              <a:gd name="connsiteY24" fmla="*/ 1770434 h 3837562"/>
              <a:gd name="connsiteX25" fmla="*/ 1279188 w 1381328"/>
              <a:gd name="connsiteY25" fmla="*/ 2349230 h 3837562"/>
              <a:gd name="connsiteX26" fmla="*/ 1279188 w 1381328"/>
              <a:gd name="connsiteY26" fmla="*/ 2743200 h 3837562"/>
              <a:gd name="connsiteX27" fmla="*/ 1284052 w 1381328"/>
              <a:gd name="connsiteY27" fmla="*/ 2918298 h 3837562"/>
              <a:gd name="connsiteX28" fmla="*/ 1288915 w 1381328"/>
              <a:gd name="connsiteY28" fmla="*/ 3020439 h 3837562"/>
              <a:gd name="connsiteX29" fmla="*/ 1322962 w 1381328"/>
              <a:gd name="connsiteY29" fmla="*/ 3346315 h 3837562"/>
              <a:gd name="connsiteX30" fmla="*/ 1318098 w 1381328"/>
              <a:gd name="connsiteY30" fmla="*/ 3409545 h 3837562"/>
              <a:gd name="connsiteX31" fmla="*/ 1250005 w 1381328"/>
              <a:gd name="connsiteY31" fmla="*/ 3662464 h 3837562"/>
              <a:gd name="connsiteX32" fmla="*/ 1181911 w 1381328"/>
              <a:gd name="connsiteY32" fmla="*/ 3779196 h 3837562"/>
              <a:gd name="connsiteX33" fmla="*/ 1147864 w 1381328"/>
              <a:gd name="connsiteY33" fmla="*/ 3818107 h 3837562"/>
              <a:gd name="connsiteX34" fmla="*/ 1118681 w 1381328"/>
              <a:gd name="connsiteY34" fmla="*/ 3837562 h 3837562"/>
              <a:gd name="connsiteX35" fmla="*/ 1089498 w 1381328"/>
              <a:gd name="connsiteY35" fmla="*/ 3822970 h 3837562"/>
              <a:gd name="connsiteX36" fmla="*/ 1055452 w 1381328"/>
              <a:gd name="connsiteY36" fmla="*/ 3249039 h 3837562"/>
              <a:gd name="connsiteX37" fmla="*/ 1055452 w 1381328"/>
              <a:gd name="connsiteY37" fmla="*/ 2607013 h 3837562"/>
              <a:gd name="connsiteX38" fmla="*/ 1055452 w 1381328"/>
              <a:gd name="connsiteY38" fmla="*/ 1969851 h 3837562"/>
              <a:gd name="connsiteX39" fmla="*/ 1055452 w 1381328"/>
              <a:gd name="connsiteY39" fmla="*/ 573932 h 3837562"/>
              <a:gd name="connsiteX40" fmla="*/ 1050588 w 1381328"/>
              <a:gd name="connsiteY40" fmla="*/ 384243 h 3837562"/>
              <a:gd name="connsiteX41" fmla="*/ 1035996 w 1381328"/>
              <a:gd name="connsiteY41" fmla="*/ 335605 h 3837562"/>
              <a:gd name="connsiteX42" fmla="*/ 1011677 w 1381328"/>
              <a:gd name="connsiteY42" fmla="*/ 296694 h 3837562"/>
              <a:gd name="connsiteX43" fmla="*/ 982494 w 1381328"/>
              <a:gd name="connsiteY43" fmla="*/ 282102 h 3837562"/>
              <a:gd name="connsiteX44" fmla="*/ 885217 w 1381328"/>
              <a:gd name="connsiteY44" fmla="*/ 291830 h 3837562"/>
              <a:gd name="connsiteX45" fmla="*/ 593388 w 1381328"/>
              <a:gd name="connsiteY45" fmla="*/ 335605 h 383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381328" h="3837562">
                <a:moveTo>
                  <a:pt x="593388" y="335605"/>
                </a:moveTo>
                <a:lnTo>
                  <a:pt x="291830" y="384243"/>
                </a:lnTo>
                <a:lnTo>
                  <a:pt x="179962" y="398834"/>
                </a:lnTo>
                <a:lnTo>
                  <a:pt x="0" y="267511"/>
                </a:lnTo>
                <a:lnTo>
                  <a:pt x="155643" y="252919"/>
                </a:lnTo>
                <a:lnTo>
                  <a:pt x="311286" y="238328"/>
                </a:lnTo>
                <a:lnTo>
                  <a:pt x="520430" y="194553"/>
                </a:lnTo>
                <a:lnTo>
                  <a:pt x="773349" y="126460"/>
                </a:lnTo>
                <a:lnTo>
                  <a:pt x="938720" y="72958"/>
                </a:lnTo>
                <a:lnTo>
                  <a:pt x="972766" y="58366"/>
                </a:lnTo>
                <a:lnTo>
                  <a:pt x="1070043" y="4864"/>
                </a:lnTo>
                <a:lnTo>
                  <a:pt x="1104090" y="0"/>
                </a:lnTo>
                <a:lnTo>
                  <a:pt x="1143000" y="14592"/>
                </a:lnTo>
                <a:lnTo>
                  <a:pt x="1181911" y="38911"/>
                </a:lnTo>
                <a:lnTo>
                  <a:pt x="1259732" y="97277"/>
                </a:lnTo>
                <a:lnTo>
                  <a:pt x="1337554" y="165370"/>
                </a:lnTo>
                <a:lnTo>
                  <a:pt x="1371600" y="204281"/>
                </a:lnTo>
                <a:lnTo>
                  <a:pt x="1381328" y="233464"/>
                </a:lnTo>
                <a:lnTo>
                  <a:pt x="1376464" y="262647"/>
                </a:lnTo>
                <a:lnTo>
                  <a:pt x="1342417" y="340468"/>
                </a:lnTo>
                <a:lnTo>
                  <a:pt x="1313235" y="457200"/>
                </a:lnTo>
                <a:lnTo>
                  <a:pt x="1298643" y="573932"/>
                </a:lnTo>
                <a:lnTo>
                  <a:pt x="1284052" y="943583"/>
                </a:lnTo>
                <a:lnTo>
                  <a:pt x="1274324" y="1352145"/>
                </a:lnTo>
                <a:cubicBezTo>
                  <a:pt x="1275945" y="1491575"/>
                  <a:pt x="1277567" y="1631004"/>
                  <a:pt x="1279188" y="1770434"/>
                </a:cubicBezTo>
                <a:lnTo>
                  <a:pt x="1279188" y="2349230"/>
                </a:lnTo>
                <a:lnTo>
                  <a:pt x="1279188" y="2743200"/>
                </a:lnTo>
                <a:lnTo>
                  <a:pt x="1284052" y="2918298"/>
                </a:lnTo>
                <a:lnTo>
                  <a:pt x="1288915" y="3020439"/>
                </a:lnTo>
                <a:lnTo>
                  <a:pt x="1322962" y="3346315"/>
                </a:lnTo>
                <a:lnTo>
                  <a:pt x="1318098" y="3409545"/>
                </a:lnTo>
                <a:lnTo>
                  <a:pt x="1250005" y="3662464"/>
                </a:lnTo>
                <a:lnTo>
                  <a:pt x="1181911" y="3779196"/>
                </a:lnTo>
                <a:lnTo>
                  <a:pt x="1147864" y="3818107"/>
                </a:lnTo>
                <a:lnTo>
                  <a:pt x="1118681" y="3837562"/>
                </a:lnTo>
                <a:lnTo>
                  <a:pt x="1089498" y="3822970"/>
                </a:lnTo>
                <a:lnTo>
                  <a:pt x="1055452" y="3249039"/>
                </a:lnTo>
                <a:lnTo>
                  <a:pt x="1055452" y="2607013"/>
                </a:lnTo>
                <a:lnTo>
                  <a:pt x="1055452" y="1969851"/>
                </a:lnTo>
                <a:lnTo>
                  <a:pt x="1055452" y="573932"/>
                </a:lnTo>
                <a:lnTo>
                  <a:pt x="1050588" y="384243"/>
                </a:lnTo>
                <a:lnTo>
                  <a:pt x="1035996" y="335605"/>
                </a:lnTo>
                <a:lnTo>
                  <a:pt x="1011677" y="296694"/>
                </a:lnTo>
                <a:lnTo>
                  <a:pt x="982494" y="282102"/>
                </a:lnTo>
                <a:lnTo>
                  <a:pt x="885217" y="291830"/>
                </a:lnTo>
                <a:lnTo>
                  <a:pt x="593388" y="33560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C28A6CA8-AD05-4398-A68A-72A4238722FB}"/>
              </a:ext>
            </a:extLst>
          </p:cNvPr>
          <p:cNvSpPr/>
          <p:nvPr/>
        </p:nvSpPr>
        <p:spPr>
          <a:xfrm>
            <a:off x="4960939" y="5381625"/>
            <a:ext cx="530225" cy="611188"/>
          </a:xfrm>
          <a:custGeom>
            <a:avLst/>
            <a:gdLst>
              <a:gd name="connsiteX0" fmla="*/ 254794 w 531019"/>
              <a:gd name="connsiteY0" fmla="*/ 64294 h 611981"/>
              <a:gd name="connsiteX1" fmla="*/ 345281 w 531019"/>
              <a:gd name="connsiteY1" fmla="*/ 90488 h 611981"/>
              <a:gd name="connsiteX2" fmla="*/ 400050 w 531019"/>
              <a:gd name="connsiteY2" fmla="*/ 104775 h 611981"/>
              <a:gd name="connsiteX3" fmla="*/ 428625 w 531019"/>
              <a:gd name="connsiteY3" fmla="*/ 107156 h 611981"/>
              <a:gd name="connsiteX4" fmla="*/ 445294 w 531019"/>
              <a:gd name="connsiteY4" fmla="*/ 104775 h 611981"/>
              <a:gd name="connsiteX5" fmla="*/ 459581 w 531019"/>
              <a:gd name="connsiteY5" fmla="*/ 97631 h 611981"/>
              <a:gd name="connsiteX6" fmla="*/ 473869 w 531019"/>
              <a:gd name="connsiteY6" fmla="*/ 83344 h 611981"/>
              <a:gd name="connsiteX7" fmla="*/ 490537 w 531019"/>
              <a:gd name="connsiteY7" fmla="*/ 28575 h 611981"/>
              <a:gd name="connsiteX8" fmla="*/ 531019 w 531019"/>
              <a:gd name="connsiteY8" fmla="*/ 611981 h 611981"/>
              <a:gd name="connsiteX9" fmla="*/ 492919 w 531019"/>
              <a:gd name="connsiteY9" fmla="*/ 592931 h 611981"/>
              <a:gd name="connsiteX10" fmla="*/ 473869 w 531019"/>
              <a:gd name="connsiteY10" fmla="*/ 576263 h 611981"/>
              <a:gd name="connsiteX11" fmla="*/ 442912 w 531019"/>
              <a:gd name="connsiteY11" fmla="*/ 528638 h 611981"/>
              <a:gd name="connsiteX12" fmla="*/ 392906 w 531019"/>
              <a:gd name="connsiteY12" fmla="*/ 440531 h 611981"/>
              <a:gd name="connsiteX13" fmla="*/ 328612 w 531019"/>
              <a:gd name="connsiteY13" fmla="*/ 359569 h 611981"/>
              <a:gd name="connsiteX14" fmla="*/ 238125 w 531019"/>
              <a:gd name="connsiteY14" fmla="*/ 252413 h 611981"/>
              <a:gd name="connsiteX15" fmla="*/ 130969 w 531019"/>
              <a:gd name="connsiteY15" fmla="*/ 147638 h 611981"/>
              <a:gd name="connsiteX16" fmla="*/ 40481 w 531019"/>
              <a:gd name="connsiteY16" fmla="*/ 80963 h 611981"/>
              <a:gd name="connsiteX17" fmla="*/ 16669 w 531019"/>
              <a:gd name="connsiteY17" fmla="*/ 59531 h 611981"/>
              <a:gd name="connsiteX18" fmla="*/ 7144 w 531019"/>
              <a:gd name="connsiteY18" fmla="*/ 40481 h 611981"/>
              <a:gd name="connsiteX19" fmla="*/ 0 w 531019"/>
              <a:gd name="connsiteY19" fmla="*/ 16669 h 611981"/>
              <a:gd name="connsiteX20" fmla="*/ 9525 w 531019"/>
              <a:gd name="connsiteY20" fmla="*/ 0 h 611981"/>
              <a:gd name="connsiteX21" fmla="*/ 26194 w 531019"/>
              <a:gd name="connsiteY21" fmla="*/ 0 h 611981"/>
              <a:gd name="connsiteX22" fmla="*/ 59531 w 531019"/>
              <a:gd name="connsiteY22" fmla="*/ 11906 h 611981"/>
              <a:gd name="connsiteX23" fmla="*/ 254794 w 531019"/>
              <a:gd name="connsiteY23" fmla="*/ 64294 h 61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1019" h="611981">
                <a:moveTo>
                  <a:pt x="254794" y="64294"/>
                </a:moveTo>
                <a:lnTo>
                  <a:pt x="345281" y="90488"/>
                </a:lnTo>
                <a:lnTo>
                  <a:pt x="400050" y="104775"/>
                </a:lnTo>
                <a:lnTo>
                  <a:pt x="428625" y="107156"/>
                </a:lnTo>
                <a:lnTo>
                  <a:pt x="445294" y="104775"/>
                </a:lnTo>
                <a:lnTo>
                  <a:pt x="459581" y="97631"/>
                </a:lnTo>
                <a:lnTo>
                  <a:pt x="473869" y="83344"/>
                </a:lnTo>
                <a:lnTo>
                  <a:pt x="490537" y="28575"/>
                </a:lnTo>
                <a:lnTo>
                  <a:pt x="531019" y="611981"/>
                </a:lnTo>
                <a:lnTo>
                  <a:pt x="492919" y="592931"/>
                </a:lnTo>
                <a:lnTo>
                  <a:pt x="473869" y="576263"/>
                </a:lnTo>
                <a:lnTo>
                  <a:pt x="442912" y="528638"/>
                </a:lnTo>
                <a:lnTo>
                  <a:pt x="392906" y="440531"/>
                </a:lnTo>
                <a:lnTo>
                  <a:pt x="328612" y="359569"/>
                </a:lnTo>
                <a:lnTo>
                  <a:pt x="238125" y="252413"/>
                </a:lnTo>
                <a:lnTo>
                  <a:pt x="130969" y="147638"/>
                </a:lnTo>
                <a:lnTo>
                  <a:pt x="40481" y="80963"/>
                </a:lnTo>
                <a:lnTo>
                  <a:pt x="16669" y="59531"/>
                </a:lnTo>
                <a:lnTo>
                  <a:pt x="7144" y="40481"/>
                </a:lnTo>
                <a:lnTo>
                  <a:pt x="0" y="16669"/>
                </a:lnTo>
                <a:lnTo>
                  <a:pt x="9525" y="0"/>
                </a:lnTo>
                <a:lnTo>
                  <a:pt x="26194" y="0"/>
                </a:lnTo>
                <a:lnTo>
                  <a:pt x="59531" y="11906"/>
                </a:lnTo>
                <a:lnTo>
                  <a:pt x="254794" y="6429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05AA3F35-EC6A-4767-B8D4-52DFE2D86542}"/>
              </a:ext>
            </a:extLst>
          </p:cNvPr>
          <p:cNvSpPr/>
          <p:nvPr/>
        </p:nvSpPr>
        <p:spPr>
          <a:xfrm>
            <a:off x="3636964" y="3390900"/>
            <a:ext cx="2363787" cy="723900"/>
          </a:xfrm>
          <a:custGeom>
            <a:avLst/>
            <a:gdLst>
              <a:gd name="connsiteX0" fmla="*/ 1197769 w 2364581"/>
              <a:gd name="connsiteY0" fmla="*/ 309563 h 723900"/>
              <a:gd name="connsiteX1" fmla="*/ 992981 w 2364581"/>
              <a:gd name="connsiteY1" fmla="*/ 361950 h 723900"/>
              <a:gd name="connsiteX2" fmla="*/ 916781 w 2364581"/>
              <a:gd name="connsiteY2" fmla="*/ 381000 h 723900"/>
              <a:gd name="connsiteX3" fmla="*/ 688181 w 2364581"/>
              <a:gd name="connsiteY3" fmla="*/ 421481 h 723900"/>
              <a:gd name="connsiteX4" fmla="*/ 459581 w 2364581"/>
              <a:gd name="connsiteY4" fmla="*/ 445294 h 723900"/>
              <a:gd name="connsiteX5" fmla="*/ 404812 w 2364581"/>
              <a:gd name="connsiteY5" fmla="*/ 445294 h 723900"/>
              <a:gd name="connsiteX6" fmla="*/ 321469 w 2364581"/>
              <a:gd name="connsiteY6" fmla="*/ 435769 h 723900"/>
              <a:gd name="connsiteX7" fmla="*/ 230981 w 2364581"/>
              <a:gd name="connsiteY7" fmla="*/ 407194 h 723900"/>
              <a:gd name="connsiteX8" fmla="*/ 152400 w 2364581"/>
              <a:gd name="connsiteY8" fmla="*/ 369094 h 723900"/>
              <a:gd name="connsiteX9" fmla="*/ 92869 w 2364581"/>
              <a:gd name="connsiteY9" fmla="*/ 333375 h 723900"/>
              <a:gd name="connsiteX10" fmla="*/ 59531 w 2364581"/>
              <a:gd name="connsiteY10" fmla="*/ 307181 h 723900"/>
              <a:gd name="connsiteX11" fmla="*/ 26194 w 2364581"/>
              <a:gd name="connsiteY11" fmla="*/ 278606 h 723900"/>
              <a:gd name="connsiteX12" fmla="*/ 14287 w 2364581"/>
              <a:gd name="connsiteY12" fmla="*/ 276225 h 723900"/>
              <a:gd name="connsiteX13" fmla="*/ 2381 w 2364581"/>
              <a:gd name="connsiteY13" fmla="*/ 292894 h 723900"/>
              <a:gd name="connsiteX14" fmla="*/ 0 w 2364581"/>
              <a:gd name="connsiteY14" fmla="*/ 319088 h 723900"/>
              <a:gd name="connsiteX15" fmla="*/ 4762 w 2364581"/>
              <a:gd name="connsiteY15" fmla="*/ 345281 h 723900"/>
              <a:gd name="connsiteX16" fmla="*/ 52387 w 2364581"/>
              <a:gd name="connsiteY16" fmla="*/ 426244 h 723900"/>
              <a:gd name="connsiteX17" fmla="*/ 109537 w 2364581"/>
              <a:gd name="connsiteY17" fmla="*/ 507206 h 723900"/>
              <a:gd name="connsiteX18" fmla="*/ 169069 w 2364581"/>
              <a:gd name="connsiteY18" fmla="*/ 583406 h 723900"/>
              <a:gd name="connsiteX19" fmla="*/ 228600 w 2364581"/>
              <a:gd name="connsiteY19" fmla="*/ 650081 h 723900"/>
              <a:gd name="connsiteX20" fmla="*/ 271462 w 2364581"/>
              <a:gd name="connsiteY20" fmla="*/ 695325 h 723900"/>
              <a:gd name="connsiteX21" fmla="*/ 297656 w 2364581"/>
              <a:gd name="connsiteY21" fmla="*/ 714375 h 723900"/>
              <a:gd name="connsiteX22" fmla="*/ 319087 w 2364581"/>
              <a:gd name="connsiteY22" fmla="*/ 721519 h 723900"/>
              <a:gd name="connsiteX23" fmla="*/ 335756 w 2364581"/>
              <a:gd name="connsiteY23" fmla="*/ 723900 h 723900"/>
              <a:gd name="connsiteX24" fmla="*/ 357187 w 2364581"/>
              <a:gd name="connsiteY24" fmla="*/ 721519 h 723900"/>
              <a:gd name="connsiteX25" fmla="*/ 383381 w 2364581"/>
              <a:gd name="connsiteY25" fmla="*/ 716756 h 723900"/>
              <a:gd name="connsiteX26" fmla="*/ 414337 w 2364581"/>
              <a:gd name="connsiteY26" fmla="*/ 704850 h 723900"/>
              <a:gd name="connsiteX27" fmla="*/ 438150 w 2364581"/>
              <a:gd name="connsiteY27" fmla="*/ 690563 h 723900"/>
              <a:gd name="connsiteX28" fmla="*/ 521494 w 2364581"/>
              <a:gd name="connsiteY28" fmla="*/ 664369 h 723900"/>
              <a:gd name="connsiteX29" fmla="*/ 692944 w 2364581"/>
              <a:gd name="connsiteY29" fmla="*/ 619125 h 723900"/>
              <a:gd name="connsiteX30" fmla="*/ 931069 w 2364581"/>
              <a:gd name="connsiteY30" fmla="*/ 573881 h 723900"/>
              <a:gd name="connsiteX31" fmla="*/ 1185862 w 2364581"/>
              <a:gd name="connsiteY31" fmla="*/ 495300 h 723900"/>
              <a:gd name="connsiteX32" fmla="*/ 1483519 w 2364581"/>
              <a:gd name="connsiteY32" fmla="*/ 397669 h 723900"/>
              <a:gd name="connsiteX33" fmla="*/ 1724025 w 2364581"/>
              <a:gd name="connsiteY33" fmla="*/ 316706 h 723900"/>
              <a:gd name="connsiteX34" fmla="*/ 1831181 w 2364581"/>
              <a:gd name="connsiteY34" fmla="*/ 271463 h 723900"/>
              <a:gd name="connsiteX35" fmla="*/ 2007394 w 2364581"/>
              <a:gd name="connsiteY35" fmla="*/ 204788 h 723900"/>
              <a:gd name="connsiteX36" fmla="*/ 2200275 w 2364581"/>
              <a:gd name="connsiteY36" fmla="*/ 116681 h 723900"/>
              <a:gd name="connsiteX37" fmla="*/ 2309812 w 2364581"/>
              <a:gd name="connsiteY37" fmla="*/ 66675 h 723900"/>
              <a:gd name="connsiteX38" fmla="*/ 2336006 w 2364581"/>
              <a:gd name="connsiteY38" fmla="*/ 50006 h 723900"/>
              <a:gd name="connsiteX39" fmla="*/ 2364581 w 2364581"/>
              <a:gd name="connsiteY39" fmla="*/ 11906 h 723900"/>
              <a:gd name="connsiteX40" fmla="*/ 2364581 w 2364581"/>
              <a:gd name="connsiteY40" fmla="*/ 0 h 723900"/>
              <a:gd name="connsiteX41" fmla="*/ 2350294 w 2364581"/>
              <a:gd name="connsiteY41" fmla="*/ 0 h 723900"/>
              <a:gd name="connsiteX42" fmla="*/ 2288381 w 2364581"/>
              <a:gd name="connsiteY42" fmla="*/ 21431 h 723900"/>
              <a:gd name="connsiteX43" fmla="*/ 2085975 w 2364581"/>
              <a:gd name="connsiteY43" fmla="*/ 69056 h 723900"/>
              <a:gd name="connsiteX44" fmla="*/ 2002631 w 2364581"/>
              <a:gd name="connsiteY44" fmla="*/ 92869 h 723900"/>
              <a:gd name="connsiteX45" fmla="*/ 1685925 w 2364581"/>
              <a:gd name="connsiteY45" fmla="*/ 185738 h 723900"/>
              <a:gd name="connsiteX46" fmla="*/ 1197769 w 2364581"/>
              <a:gd name="connsiteY46" fmla="*/ 309563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364581" h="723900">
                <a:moveTo>
                  <a:pt x="1197769" y="309563"/>
                </a:moveTo>
                <a:lnTo>
                  <a:pt x="992981" y="361950"/>
                </a:lnTo>
                <a:lnTo>
                  <a:pt x="916781" y="381000"/>
                </a:lnTo>
                <a:lnTo>
                  <a:pt x="688181" y="421481"/>
                </a:lnTo>
                <a:lnTo>
                  <a:pt x="459581" y="445294"/>
                </a:lnTo>
                <a:lnTo>
                  <a:pt x="404812" y="445294"/>
                </a:lnTo>
                <a:lnTo>
                  <a:pt x="321469" y="435769"/>
                </a:lnTo>
                <a:lnTo>
                  <a:pt x="230981" y="407194"/>
                </a:lnTo>
                <a:lnTo>
                  <a:pt x="152400" y="369094"/>
                </a:lnTo>
                <a:lnTo>
                  <a:pt x="92869" y="333375"/>
                </a:lnTo>
                <a:lnTo>
                  <a:pt x="59531" y="307181"/>
                </a:lnTo>
                <a:lnTo>
                  <a:pt x="26194" y="278606"/>
                </a:lnTo>
                <a:lnTo>
                  <a:pt x="14287" y="276225"/>
                </a:lnTo>
                <a:lnTo>
                  <a:pt x="2381" y="292894"/>
                </a:lnTo>
                <a:lnTo>
                  <a:pt x="0" y="319088"/>
                </a:lnTo>
                <a:lnTo>
                  <a:pt x="4762" y="345281"/>
                </a:lnTo>
                <a:lnTo>
                  <a:pt x="52387" y="426244"/>
                </a:lnTo>
                <a:lnTo>
                  <a:pt x="109537" y="507206"/>
                </a:lnTo>
                <a:lnTo>
                  <a:pt x="169069" y="583406"/>
                </a:lnTo>
                <a:lnTo>
                  <a:pt x="228600" y="650081"/>
                </a:lnTo>
                <a:lnTo>
                  <a:pt x="271462" y="695325"/>
                </a:lnTo>
                <a:lnTo>
                  <a:pt x="297656" y="714375"/>
                </a:lnTo>
                <a:lnTo>
                  <a:pt x="319087" y="721519"/>
                </a:lnTo>
                <a:lnTo>
                  <a:pt x="335756" y="723900"/>
                </a:lnTo>
                <a:lnTo>
                  <a:pt x="357187" y="721519"/>
                </a:lnTo>
                <a:lnTo>
                  <a:pt x="383381" y="716756"/>
                </a:lnTo>
                <a:lnTo>
                  <a:pt x="414337" y="704850"/>
                </a:lnTo>
                <a:lnTo>
                  <a:pt x="438150" y="690563"/>
                </a:lnTo>
                <a:lnTo>
                  <a:pt x="521494" y="664369"/>
                </a:lnTo>
                <a:lnTo>
                  <a:pt x="692944" y="619125"/>
                </a:lnTo>
                <a:lnTo>
                  <a:pt x="931069" y="573881"/>
                </a:lnTo>
                <a:lnTo>
                  <a:pt x="1185862" y="495300"/>
                </a:lnTo>
                <a:lnTo>
                  <a:pt x="1483519" y="397669"/>
                </a:lnTo>
                <a:lnTo>
                  <a:pt x="1724025" y="316706"/>
                </a:lnTo>
                <a:lnTo>
                  <a:pt x="1831181" y="271463"/>
                </a:lnTo>
                <a:lnTo>
                  <a:pt x="2007394" y="204788"/>
                </a:lnTo>
                <a:lnTo>
                  <a:pt x="2200275" y="116681"/>
                </a:lnTo>
                <a:lnTo>
                  <a:pt x="2309812" y="66675"/>
                </a:lnTo>
                <a:lnTo>
                  <a:pt x="2336006" y="50006"/>
                </a:lnTo>
                <a:lnTo>
                  <a:pt x="2364581" y="11906"/>
                </a:lnTo>
                <a:lnTo>
                  <a:pt x="2364581" y="0"/>
                </a:lnTo>
                <a:lnTo>
                  <a:pt x="2350294" y="0"/>
                </a:lnTo>
                <a:lnTo>
                  <a:pt x="2288381" y="21431"/>
                </a:lnTo>
                <a:lnTo>
                  <a:pt x="2085975" y="69056"/>
                </a:lnTo>
                <a:lnTo>
                  <a:pt x="2002631" y="92869"/>
                </a:lnTo>
                <a:lnTo>
                  <a:pt x="1685925" y="185738"/>
                </a:lnTo>
                <a:lnTo>
                  <a:pt x="1197769" y="30956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B9CFA3AF-427C-4204-A1DD-20FE1007CF6F}"/>
              </a:ext>
            </a:extLst>
          </p:cNvPr>
          <p:cNvSpPr/>
          <p:nvPr/>
        </p:nvSpPr>
        <p:spPr>
          <a:xfrm>
            <a:off x="6316664" y="4056063"/>
            <a:ext cx="1912937" cy="1281112"/>
          </a:xfrm>
          <a:custGeom>
            <a:avLst/>
            <a:gdLst>
              <a:gd name="connsiteX0" fmla="*/ 435769 w 1912144"/>
              <a:gd name="connsiteY0" fmla="*/ 164306 h 1345406"/>
              <a:gd name="connsiteX1" fmla="*/ 166688 w 1912144"/>
              <a:gd name="connsiteY1" fmla="*/ 192881 h 1345406"/>
              <a:gd name="connsiteX2" fmla="*/ 104775 w 1912144"/>
              <a:gd name="connsiteY2" fmla="*/ 202406 h 1345406"/>
              <a:gd name="connsiteX3" fmla="*/ 0 w 1912144"/>
              <a:gd name="connsiteY3" fmla="*/ 211931 h 1345406"/>
              <a:gd name="connsiteX4" fmla="*/ 138113 w 1912144"/>
              <a:gd name="connsiteY4" fmla="*/ 383381 h 1345406"/>
              <a:gd name="connsiteX5" fmla="*/ 280988 w 1912144"/>
              <a:gd name="connsiteY5" fmla="*/ 369094 h 1345406"/>
              <a:gd name="connsiteX6" fmla="*/ 535782 w 1912144"/>
              <a:gd name="connsiteY6" fmla="*/ 340519 h 1345406"/>
              <a:gd name="connsiteX7" fmla="*/ 852488 w 1912144"/>
              <a:gd name="connsiteY7" fmla="*/ 307181 h 1345406"/>
              <a:gd name="connsiteX8" fmla="*/ 1178719 w 1912144"/>
              <a:gd name="connsiteY8" fmla="*/ 269081 h 1345406"/>
              <a:gd name="connsiteX9" fmla="*/ 1335882 w 1912144"/>
              <a:gd name="connsiteY9" fmla="*/ 250031 h 1345406"/>
              <a:gd name="connsiteX10" fmla="*/ 1395413 w 1912144"/>
              <a:gd name="connsiteY10" fmla="*/ 245269 h 1345406"/>
              <a:gd name="connsiteX11" fmla="*/ 1414463 w 1912144"/>
              <a:gd name="connsiteY11" fmla="*/ 247650 h 1345406"/>
              <a:gd name="connsiteX12" fmla="*/ 1440657 w 1912144"/>
              <a:gd name="connsiteY12" fmla="*/ 257175 h 1345406"/>
              <a:gd name="connsiteX13" fmla="*/ 1459707 w 1912144"/>
              <a:gd name="connsiteY13" fmla="*/ 269081 h 1345406"/>
              <a:gd name="connsiteX14" fmla="*/ 1471613 w 1912144"/>
              <a:gd name="connsiteY14" fmla="*/ 283369 h 1345406"/>
              <a:gd name="connsiteX15" fmla="*/ 1478757 w 1912144"/>
              <a:gd name="connsiteY15" fmla="*/ 295275 h 1345406"/>
              <a:gd name="connsiteX16" fmla="*/ 1488282 w 1912144"/>
              <a:gd name="connsiteY16" fmla="*/ 326231 h 1345406"/>
              <a:gd name="connsiteX17" fmla="*/ 1490663 w 1912144"/>
              <a:gd name="connsiteY17" fmla="*/ 359569 h 1345406"/>
              <a:gd name="connsiteX18" fmla="*/ 1481138 w 1912144"/>
              <a:gd name="connsiteY18" fmla="*/ 552450 h 1345406"/>
              <a:gd name="connsiteX19" fmla="*/ 1435894 w 1912144"/>
              <a:gd name="connsiteY19" fmla="*/ 1023937 h 1345406"/>
              <a:gd name="connsiteX20" fmla="*/ 1423988 w 1912144"/>
              <a:gd name="connsiteY20" fmla="*/ 1185862 h 1345406"/>
              <a:gd name="connsiteX21" fmla="*/ 1516857 w 1912144"/>
              <a:gd name="connsiteY21" fmla="*/ 1345406 h 1345406"/>
              <a:gd name="connsiteX22" fmla="*/ 1640682 w 1912144"/>
              <a:gd name="connsiteY22" fmla="*/ 1223962 h 1345406"/>
              <a:gd name="connsiteX23" fmla="*/ 1674019 w 1912144"/>
              <a:gd name="connsiteY23" fmla="*/ 1004887 h 1345406"/>
              <a:gd name="connsiteX24" fmla="*/ 1738313 w 1912144"/>
              <a:gd name="connsiteY24" fmla="*/ 590550 h 1345406"/>
              <a:gd name="connsiteX25" fmla="*/ 1776413 w 1912144"/>
              <a:gd name="connsiteY25" fmla="*/ 423862 h 1345406"/>
              <a:gd name="connsiteX26" fmla="*/ 1785938 w 1912144"/>
              <a:gd name="connsiteY26" fmla="*/ 395287 h 1345406"/>
              <a:gd name="connsiteX27" fmla="*/ 1804988 w 1912144"/>
              <a:gd name="connsiteY27" fmla="*/ 366712 h 1345406"/>
              <a:gd name="connsiteX28" fmla="*/ 1819275 w 1912144"/>
              <a:gd name="connsiteY28" fmla="*/ 350044 h 1345406"/>
              <a:gd name="connsiteX29" fmla="*/ 1845469 w 1912144"/>
              <a:gd name="connsiteY29" fmla="*/ 330994 h 1345406"/>
              <a:gd name="connsiteX30" fmla="*/ 1869282 w 1912144"/>
              <a:gd name="connsiteY30" fmla="*/ 316706 h 1345406"/>
              <a:gd name="connsiteX31" fmla="*/ 1893094 w 1912144"/>
              <a:gd name="connsiteY31" fmla="*/ 285750 h 1345406"/>
              <a:gd name="connsiteX32" fmla="*/ 1912144 w 1912144"/>
              <a:gd name="connsiteY32" fmla="*/ 238125 h 1345406"/>
              <a:gd name="connsiteX33" fmla="*/ 1912144 w 1912144"/>
              <a:gd name="connsiteY33" fmla="*/ 223837 h 1345406"/>
              <a:gd name="connsiteX34" fmla="*/ 1905000 w 1912144"/>
              <a:gd name="connsiteY34" fmla="*/ 202406 h 1345406"/>
              <a:gd name="connsiteX35" fmla="*/ 1847850 w 1912144"/>
              <a:gd name="connsiteY35" fmla="*/ 159544 h 1345406"/>
              <a:gd name="connsiteX36" fmla="*/ 1774032 w 1912144"/>
              <a:gd name="connsiteY36" fmla="*/ 104775 h 1345406"/>
              <a:gd name="connsiteX37" fmla="*/ 1657350 w 1912144"/>
              <a:gd name="connsiteY37" fmla="*/ 35719 h 1345406"/>
              <a:gd name="connsiteX38" fmla="*/ 1590675 w 1912144"/>
              <a:gd name="connsiteY38" fmla="*/ 0 h 1345406"/>
              <a:gd name="connsiteX39" fmla="*/ 1571625 w 1912144"/>
              <a:gd name="connsiteY39" fmla="*/ 0 h 1345406"/>
              <a:gd name="connsiteX40" fmla="*/ 1545432 w 1912144"/>
              <a:gd name="connsiteY40" fmla="*/ 11906 h 1345406"/>
              <a:gd name="connsiteX41" fmla="*/ 1388269 w 1912144"/>
              <a:gd name="connsiteY41" fmla="*/ 52387 h 1345406"/>
              <a:gd name="connsiteX42" fmla="*/ 804863 w 1912144"/>
              <a:gd name="connsiteY42" fmla="*/ 123825 h 1345406"/>
              <a:gd name="connsiteX43" fmla="*/ 435769 w 1912144"/>
              <a:gd name="connsiteY43" fmla="*/ 164306 h 1345406"/>
              <a:gd name="connsiteX0" fmla="*/ 435769 w 1912144"/>
              <a:gd name="connsiteY0" fmla="*/ 164306 h 1345406"/>
              <a:gd name="connsiteX1" fmla="*/ 166688 w 1912144"/>
              <a:gd name="connsiteY1" fmla="*/ 192881 h 1345406"/>
              <a:gd name="connsiteX2" fmla="*/ 104775 w 1912144"/>
              <a:gd name="connsiteY2" fmla="*/ 202406 h 1345406"/>
              <a:gd name="connsiteX3" fmla="*/ 0 w 1912144"/>
              <a:gd name="connsiteY3" fmla="*/ 211931 h 1345406"/>
              <a:gd name="connsiteX4" fmla="*/ 138113 w 1912144"/>
              <a:gd name="connsiteY4" fmla="*/ 383381 h 1345406"/>
              <a:gd name="connsiteX5" fmla="*/ 280988 w 1912144"/>
              <a:gd name="connsiteY5" fmla="*/ 369094 h 1345406"/>
              <a:gd name="connsiteX6" fmla="*/ 535782 w 1912144"/>
              <a:gd name="connsiteY6" fmla="*/ 340519 h 1345406"/>
              <a:gd name="connsiteX7" fmla="*/ 852488 w 1912144"/>
              <a:gd name="connsiteY7" fmla="*/ 307181 h 1345406"/>
              <a:gd name="connsiteX8" fmla="*/ 1178719 w 1912144"/>
              <a:gd name="connsiteY8" fmla="*/ 269081 h 1345406"/>
              <a:gd name="connsiteX9" fmla="*/ 1335882 w 1912144"/>
              <a:gd name="connsiteY9" fmla="*/ 250031 h 1345406"/>
              <a:gd name="connsiteX10" fmla="*/ 1395413 w 1912144"/>
              <a:gd name="connsiteY10" fmla="*/ 245269 h 1345406"/>
              <a:gd name="connsiteX11" fmla="*/ 1414463 w 1912144"/>
              <a:gd name="connsiteY11" fmla="*/ 247650 h 1345406"/>
              <a:gd name="connsiteX12" fmla="*/ 1440657 w 1912144"/>
              <a:gd name="connsiteY12" fmla="*/ 257175 h 1345406"/>
              <a:gd name="connsiteX13" fmla="*/ 1459707 w 1912144"/>
              <a:gd name="connsiteY13" fmla="*/ 269081 h 1345406"/>
              <a:gd name="connsiteX14" fmla="*/ 1471613 w 1912144"/>
              <a:gd name="connsiteY14" fmla="*/ 283369 h 1345406"/>
              <a:gd name="connsiteX15" fmla="*/ 1478757 w 1912144"/>
              <a:gd name="connsiteY15" fmla="*/ 295275 h 1345406"/>
              <a:gd name="connsiteX16" fmla="*/ 1488282 w 1912144"/>
              <a:gd name="connsiteY16" fmla="*/ 326231 h 1345406"/>
              <a:gd name="connsiteX17" fmla="*/ 1490663 w 1912144"/>
              <a:gd name="connsiteY17" fmla="*/ 359569 h 1345406"/>
              <a:gd name="connsiteX18" fmla="*/ 1481138 w 1912144"/>
              <a:gd name="connsiteY18" fmla="*/ 552450 h 1345406"/>
              <a:gd name="connsiteX19" fmla="*/ 1435894 w 1912144"/>
              <a:gd name="connsiteY19" fmla="*/ 1023937 h 1345406"/>
              <a:gd name="connsiteX20" fmla="*/ 1423398 w 1912144"/>
              <a:gd name="connsiteY20" fmla="*/ 1258018 h 1345406"/>
              <a:gd name="connsiteX21" fmla="*/ 1516857 w 1912144"/>
              <a:gd name="connsiteY21" fmla="*/ 1345406 h 1345406"/>
              <a:gd name="connsiteX22" fmla="*/ 1640682 w 1912144"/>
              <a:gd name="connsiteY22" fmla="*/ 1223962 h 1345406"/>
              <a:gd name="connsiteX23" fmla="*/ 1674019 w 1912144"/>
              <a:gd name="connsiteY23" fmla="*/ 1004887 h 1345406"/>
              <a:gd name="connsiteX24" fmla="*/ 1738313 w 1912144"/>
              <a:gd name="connsiteY24" fmla="*/ 590550 h 1345406"/>
              <a:gd name="connsiteX25" fmla="*/ 1776413 w 1912144"/>
              <a:gd name="connsiteY25" fmla="*/ 423862 h 1345406"/>
              <a:gd name="connsiteX26" fmla="*/ 1785938 w 1912144"/>
              <a:gd name="connsiteY26" fmla="*/ 395287 h 1345406"/>
              <a:gd name="connsiteX27" fmla="*/ 1804988 w 1912144"/>
              <a:gd name="connsiteY27" fmla="*/ 366712 h 1345406"/>
              <a:gd name="connsiteX28" fmla="*/ 1819275 w 1912144"/>
              <a:gd name="connsiteY28" fmla="*/ 350044 h 1345406"/>
              <a:gd name="connsiteX29" fmla="*/ 1845469 w 1912144"/>
              <a:gd name="connsiteY29" fmla="*/ 330994 h 1345406"/>
              <a:gd name="connsiteX30" fmla="*/ 1869282 w 1912144"/>
              <a:gd name="connsiteY30" fmla="*/ 316706 h 1345406"/>
              <a:gd name="connsiteX31" fmla="*/ 1893094 w 1912144"/>
              <a:gd name="connsiteY31" fmla="*/ 285750 h 1345406"/>
              <a:gd name="connsiteX32" fmla="*/ 1912144 w 1912144"/>
              <a:gd name="connsiteY32" fmla="*/ 238125 h 1345406"/>
              <a:gd name="connsiteX33" fmla="*/ 1912144 w 1912144"/>
              <a:gd name="connsiteY33" fmla="*/ 223837 h 1345406"/>
              <a:gd name="connsiteX34" fmla="*/ 1905000 w 1912144"/>
              <a:gd name="connsiteY34" fmla="*/ 202406 h 1345406"/>
              <a:gd name="connsiteX35" fmla="*/ 1847850 w 1912144"/>
              <a:gd name="connsiteY35" fmla="*/ 159544 h 1345406"/>
              <a:gd name="connsiteX36" fmla="*/ 1774032 w 1912144"/>
              <a:gd name="connsiteY36" fmla="*/ 104775 h 1345406"/>
              <a:gd name="connsiteX37" fmla="*/ 1657350 w 1912144"/>
              <a:gd name="connsiteY37" fmla="*/ 35719 h 1345406"/>
              <a:gd name="connsiteX38" fmla="*/ 1590675 w 1912144"/>
              <a:gd name="connsiteY38" fmla="*/ 0 h 1345406"/>
              <a:gd name="connsiteX39" fmla="*/ 1571625 w 1912144"/>
              <a:gd name="connsiteY39" fmla="*/ 0 h 1345406"/>
              <a:gd name="connsiteX40" fmla="*/ 1545432 w 1912144"/>
              <a:gd name="connsiteY40" fmla="*/ 11906 h 1345406"/>
              <a:gd name="connsiteX41" fmla="*/ 1388269 w 1912144"/>
              <a:gd name="connsiteY41" fmla="*/ 52387 h 1345406"/>
              <a:gd name="connsiteX42" fmla="*/ 804863 w 1912144"/>
              <a:gd name="connsiteY42" fmla="*/ 123825 h 1345406"/>
              <a:gd name="connsiteX43" fmla="*/ 435769 w 1912144"/>
              <a:gd name="connsiteY43" fmla="*/ 164306 h 1345406"/>
              <a:gd name="connsiteX0" fmla="*/ 435769 w 1912144"/>
              <a:gd name="connsiteY0" fmla="*/ 164306 h 1345406"/>
              <a:gd name="connsiteX1" fmla="*/ 166688 w 1912144"/>
              <a:gd name="connsiteY1" fmla="*/ 192881 h 1345406"/>
              <a:gd name="connsiteX2" fmla="*/ 104775 w 1912144"/>
              <a:gd name="connsiteY2" fmla="*/ 202406 h 1345406"/>
              <a:gd name="connsiteX3" fmla="*/ 0 w 1912144"/>
              <a:gd name="connsiteY3" fmla="*/ 211931 h 1345406"/>
              <a:gd name="connsiteX4" fmla="*/ 138113 w 1912144"/>
              <a:gd name="connsiteY4" fmla="*/ 383381 h 1345406"/>
              <a:gd name="connsiteX5" fmla="*/ 280988 w 1912144"/>
              <a:gd name="connsiteY5" fmla="*/ 369094 h 1345406"/>
              <a:gd name="connsiteX6" fmla="*/ 535782 w 1912144"/>
              <a:gd name="connsiteY6" fmla="*/ 340519 h 1345406"/>
              <a:gd name="connsiteX7" fmla="*/ 852488 w 1912144"/>
              <a:gd name="connsiteY7" fmla="*/ 307181 h 1345406"/>
              <a:gd name="connsiteX8" fmla="*/ 1178719 w 1912144"/>
              <a:gd name="connsiteY8" fmla="*/ 269081 h 1345406"/>
              <a:gd name="connsiteX9" fmla="*/ 1335882 w 1912144"/>
              <a:gd name="connsiteY9" fmla="*/ 250031 h 1345406"/>
              <a:gd name="connsiteX10" fmla="*/ 1395413 w 1912144"/>
              <a:gd name="connsiteY10" fmla="*/ 245269 h 1345406"/>
              <a:gd name="connsiteX11" fmla="*/ 1414463 w 1912144"/>
              <a:gd name="connsiteY11" fmla="*/ 247650 h 1345406"/>
              <a:gd name="connsiteX12" fmla="*/ 1440657 w 1912144"/>
              <a:gd name="connsiteY12" fmla="*/ 257175 h 1345406"/>
              <a:gd name="connsiteX13" fmla="*/ 1459707 w 1912144"/>
              <a:gd name="connsiteY13" fmla="*/ 269081 h 1345406"/>
              <a:gd name="connsiteX14" fmla="*/ 1471613 w 1912144"/>
              <a:gd name="connsiteY14" fmla="*/ 283369 h 1345406"/>
              <a:gd name="connsiteX15" fmla="*/ 1478757 w 1912144"/>
              <a:gd name="connsiteY15" fmla="*/ 295275 h 1345406"/>
              <a:gd name="connsiteX16" fmla="*/ 1488282 w 1912144"/>
              <a:gd name="connsiteY16" fmla="*/ 326231 h 1345406"/>
              <a:gd name="connsiteX17" fmla="*/ 1490663 w 1912144"/>
              <a:gd name="connsiteY17" fmla="*/ 359569 h 1345406"/>
              <a:gd name="connsiteX18" fmla="*/ 1481138 w 1912144"/>
              <a:gd name="connsiteY18" fmla="*/ 552450 h 1345406"/>
              <a:gd name="connsiteX19" fmla="*/ 1435894 w 1912144"/>
              <a:gd name="connsiteY19" fmla="*/ 1023937 h 1345406"/>
              <a:gd name="connsiteX20" fmla="*/ 1423398 w 1912144"/>
              <a:gd name="connsiteY20" fmla="*/ 1258018 h 1345406"/>
              <a:gd name="connsiteX21" fmla="*/ 1516857 w 1912144"/>
              <a:gd name="connsiteY21" fmla="*/ 1345406 h 1345406"/>
              <a:gd name="connsiteX22" fmla="*/ 1640002 w 1912144"/>
              <a:gd name="connsiteY22" fmla="*/ 1296141 h 1345406"/>
              <a:gd name="connsiteX23" fmla="*/ 1674019 w 1912144"/>
              <a:gd name="connsiteY23" fmla="*/ 1004887 h 1345406"/>
              <a:gd name="connsiteX24" fmla="*/ 1738313 w 1912144"/>
              <a:gd name="connsiteY24" fmla="*/ 590550 h 1345406"/>
              <a:gd name="connsiteX25" fmla="*/ 1776413 w 1912144"/>
              <a:gd name="connsiteY25" fmla="*/ 423862 h 1345406"/>
              <a:gd name="connsiteX26" fmla="*/ 1785938 w 1912144"/>
              <a:gd name="connsiteY26" fmla="*/ 395287 h 1345406"/>
              <a:gd name="connsiteX27" fmla="*/ 1804988 w 1912144"/>
              <a:gd name="connsiteY27" fmla="*/ 366712 h 1345406"/>
              <a:gd name="connsiteX28" fmla="*/ 1819275 w 1912144"/>
              <a:gd name="connsiteY28" fmla="*/ 350044 h 1345406"/>
              <a:gd name="connsiteX29" fmla="*/ 1845469 w 1912144"/>
              <a:gd name="connsiteY29" fmla="*/ 330994 h 1345406"/>
              <a:gd name="connsiteX30" fmla="*/ 1869282 w 1912144"/>
              <a:gd name="connsiteY30" fmla="*/ 316706 h 1345406"/>
              <a:gd name="connsiteX31" fmla="*/ 1893094 w 1912144"/>
              <a:gd name="connsiteY31" fmla="*/ 285750 h 1345406"/>
              <a:gd name="connsiteX32" fmla="*/ 1912144 w 1912144"/>
              <a:gd name="connsiteY32" fmla="*/ 238125 h 1345406"/>
              <a:gd name="connsiteX33" fmla="*/ 1912144 w 1912144"/>
              <a:gd name="connsiteY33" fmla="*/ 223837 h 1345406"/>
              <a:gd name="connsiteX34" fmla="*/ 1905000 w 1912144"/>
              <a:gd name="connsiteY34" fmla="*/ 202406 h 1345406"/>
              <a:gd name="connsiteX35" fmla="*/ 1847850 w 1912144"/>
              <a:gd name="connsiteY35" fmla="*/ 159544 h 1345406"/>
              <a:gd name="connsiteX36" fmla="*/ 1774032 w 1912144"/>
              <a:gd name="connsiteY36" fmla="*/ 104775 h 1345406"/>
              <a:gd name="connsiteX37" fmla="*/ 1657350 w 1912144"/>
              <a:gd name="connsiteY37" fmla="*/ 35719 h 1345406"/>
              <a:gd name="connsiteX38" fmla="*/ 1590675 w 1912144"/>
              <a:gd name="connsiteY38" fmla="*/ 0 h 1345406"/>
              <a:gd name="connsiteX39" fmla="*/ 1571625 w 1912144"/>
              <a:gd name="connsiteY39" fmla="*/ 0 h 1345406"/>
              <a:gd name="connsiteX40" fmla="*/ 1545432 w 1912144"/>
              <a:gd name="connsiteY40" fmla="*/ 11906 h 1345406"/>
              <a:gd name="connsiteX41" fmla="*/ 1388269 w 1912144"/>
              <a:gd name="connsiteY41" fmla="*/ 52387 h 1345406"/>
              <a:gd name="connsiteX42" fmla="*/ 804863 w 1912144"/>
              <a:gd name="connsiteY42" fmla="*/ 123825 h 1345406"/>
              <a:gd name="connsiteX43" fmla="*/ 435769 w 1912144"/>
              <a:gd name="connsiteY43" fmla="*/ 164306 h 1345406"/>
              <a:gd name="connsiteX0" fmla="*/ 435769 w 1912144"/>
              <a:gd name="connsiteY0" fmla="*/ 164306 h 1345406"/>
              <a:gd name="connsiteX1" fmla="*/ 166688 w 1912144"/>
              <a:gd name="connsiteY1" fmla="*/ 192881 h 1345406"/>
              <a:gd name="connsiteX2" fmla="*/ 104775 w 1912144"/>
              <a:gd name="connsiteY2" fmla="*/ 202406 h 1345406"/>
              <a:gd name="connsiteX3" fmla="*/ 0 w 1912144"/>
              <a:gd name="connsiteY3" fmla="*/ 211931 h 1345406"/>
              <a:gd name="connsiteX4" fmla="*/ 138113 w 1912144"/>
              <a:gd name="connsiteY4" fmla="*/ 383381 h 1345406"/>
              <a:gd name="connsiteX5" fmla="*/ 280988 w 1912144"/>
              <a:gd name="connsiteY5" fmla="*/ 369094 h 1345406"/>
              <a:gd name="connsiteX6" fmla="*/ 535782 w 1912144"/>
              <a:gd name="connsiteY6" fmla="*/ 340519 h 1345406"/>
              <a:gd name="connsiteX7" fmla="*/ 852488 w 1912144"/>
              <a:gd name="connsiteY7" fmla="*/ 307181 h 1345406"/>
              <a:gd name="connsiteX8" fmla="*/ 1178719 w 1912144"/>
              <a:gd name="connsiteY8" fmla="*/ 269081 h 1345406"/>
              <a:gd name="connsiteX9" fmla="*/ 1335882 w 1912144"/>
              <a:gd name="connsiteY9" fmla="*/ 250031 h 1345406"/>
              <a:gd name="connsiteX10" fmla="*/ 1395413 w 1912144"/>
              <a:gd name="connsiteY10" fmla="*/ 245269 h 1345406"/>
              <a:gd name="connsiteX11" fmla="*/ 1414463 w 1912144"/>
              <a:gd name="connsiteY11" fmla="*/ 247650 h 1345406"/>
              <a:gd name="connsiteX12" fmla="*/ 1440657 w 1912144"/>
              <a:gd name="connsiteY12" fmla="*/ 257175 h 1345406"/>
              <a:gd name="connsiteX13" fmla="*/ 1459707 w 1912144"/>
              <a:gd name="connsiteY13" fmla="*/ 269081 h 1345406"/>
              <a:gd name="connsiteX14" fmla="*/ 1471613 w 1912144"/>
              <a:gd name="connsiteY14" fmla="*/ 283369 h 1345406"/>
              <a:gd name="connsiteX15" fmla="*/ 1478757 w 1912144"/>
              <a:gd name="connsiteY15" fmla="*/ 295275 h 1345406"/>
              <a:gd name="connsiteX16" fmla="*/ 1488282 w 1912144"/>
              <a:gd name="connsiteY16" fmla="*/ 326231 h 1345406"/>
              <a:gd name="connsiteX17" fmla="*/ 1490663 w 1912144"/>
              <a:gd name="connsiteY17" fmla="*/ 359569 h 1345406"/>
              <a:gd name="connsiteX18" fmla="*/ 1481138 w 1912144"/>
              <a:gd name="connsiteY18" fmla="*/ 552450 h 1345406"/>
              <a:gd name="connsiteX19" fmla="*/ 1435894 w 1912144"/>
              <a:gd name="connsiteY19" fmla="*/ 1023937 h 1345406"/>
              <a:gd name="connsiteX20" fmla="*/ 1426570 w 1912144"/>
              <a:gd name="connsiteY20" fmla="*/ 1171472 h 1345406"/>
              <a:gd name="connsiteX21" fmla="*/ 1423398 w 1912144"/>
              <a:gd name="connsiteY21" fmla="*/ 1258018 h 1345406"/>
              <a:gd name="connsiteX22" fmla="*/ 1516857 w 1912144"/>
              <a:gd name="connsiteY22" fmla="*/ 1345406 h 1345406"/>
              <a:gd name="connsiteX23" fmla="*/ 1640002 w 1912144"/>
              <a:gd name="connsiteY23" fmla="*/ 1296141 h 1345406"/>
              <a:gd name="connsiteX24" fmla="*/ 1674019 w 1912144"/>
              <a:gd name="connsiteY24" fmla="*/ 1004887 h 1345406"/>
              <a:gd name="connsiteX25" fmla="*/ 1738313 w 1912144"/>
              <a:gd name="connsiteY25" fmla="*/ 590550 h 1345406"/>
              <a:gd name="connsiteX26" fmla="*/ 1776413 w 1912144"/>
              <a:gd name="connsiteY26" fmla="*/ 423862 h 1345406"/>
              <a:gd name="connsiteX27" fmla="*/ 1785938 w 1912144"/>
              <a:gd name="connsiteY27" fmla="*/ 395287 h 1345406"/>
              <a:gd name="connsiteX28" fmla="*/ 1804988 w 1912144"/>
              <a:gd name="connsiteY28" fmla="*/ 366712 h 1345406"/>
              <a:gd name="connsiteX29" fmla="*/ 1819275 w 1912144"/>
              <a:gd name="connsiteY29" fmla="*/ 350044 h 1345406"/>
              <a:gd name="connsiteX30" fmla="*/ 1845469 w 1912144"/>
              <a:gd name="connsiteY30" fmla="*/ 330994 h 1345406"/>
              <a:gd name="connsiteX31" fmla="*/ 1869282 w 1912144"/>
              <a:gd name="connsiteY31" fmla="*/ 316706 h 1345406"/>
              <a:gd name="connsiteX32" fmla="*/ 1893094 w 1912144"/>
              <a:gd name="connsiteY32" fmla="*/ 285750 h 1345406"/>
              <a:gd name="connsiteX33" fmla="*/ 1912144 w 1912144"/>
              <a:gd name="connsiteY33" fmla="*/ 238125 h 1345406"/>
              <a:gd name="connsiteX34" fmla="*/ 1912144 w 1912144"/>
              <a:gd name="connsiteY34" fmla="*/ 223837 h 1345406"/>
              <a:gd name="connsiteX35" fmla="*/ 1905000 w 1912144"/>
              <a:gd name="connsiteY35" fmla="*/ 202406 h 1345406"/>
              <a:gd name="connsiteX36" fmla="*/ 1847850 w 1912144"/>
              <a:gd name="connsiteY36" fmla="*/ 159544 h 1345406"/>
              <a:gd name="connsiteX37" fmla="*/ 1774032 w 1912144"/>
              <a:gd name="connsiteY37" fmla="*/ 104775 h 1345406"/>
              <a:gd name="connsiteX38" fmla="*/ 1657350 w 1912144"/>
              <a:gd name="connsiteY38" fmla="*/ 35719 h 1345406"/>
              <a:gd name="connsiteX39" fmla="*/ 1590675 w 1912144"/>
              <a:gd name="connsiteY39" fmla="*/ 0 h 1345406"/>
              <a:gd name="connsiteX40" fmla="*/ 1571625 w 1912144"/>
              <a:gd name="connsiteY40" fmla="*/ 0 h 1345406"/>
              <a:gd name="connsiteX41" fmla="*/ 1545432 w 1912144"/>
              <a:gd name="connsiteY41" fmla="*/ 11906 h 1345406"/>
              <a:gd name="connsiteX42" fmla="*/ 1388269 w 1912144"/>
              <a:gd name="connsiteY42" fmla="*/ 52387 h 1345406"/>
              <a:gd name="connsiteX43" fmla="*/ 804863 w 1912144"/>
              <a:gd name="connsiteY43" fmla="*/ 123825 h 1345406"/>
              <a:gd name="connsiteX44" fmla="*/ 435769 w 1912144"/>
              <a:gd name="connsiteY44" fmla="*/ 164306 h 1345406"/>
              <a:gd name="connsiteX0" fmla="*/ 435769 w 1912144"/>
              <a:gd name="connsiteY0" fmla="*/ 164306 h 1345406"/>
              <a:gd name="connsiteX1" fmla="*/ 166688 w 1912144"/>
              <a:gd name="connsiteY1" fmla="*/ 192881 h 1345406"/>
              <a:gd name="connsiteX2" fmla="*/ 104775 w 1912144"/>
              <a:gd name="connsiteY2" fmla="*/ 202406 h 1345406"/>
              <a:gd name="connsiteX3" fmla="*/ 0 w 1912144"/>
              <a:gd name="connsiteY3" fmla="*/ 211931 h 1345406"/>
              <a:gd name="connsiteX4" fmla="*/ 138113 w 1912144"/>
              <a:gd name="connsiteY4" fmla="*/ 383381 h 1345406"/>
              <a:gd name="connsiteX5" fmla="*/ 280988 w 1912144"/>
              <a:gd name="connsiteY5" fmla="*/ 369094 h 1345406"/>
              <a:gd name="connsiteX6" fmla="*/ 535782 w 1912144"/>
              <a:gd name="connsiteY6" fmla="*/ 340519 h 1345406"/>
              <a:gd name="connsiteX7" fmla="*/ 852488 w 1912144"/>
              <a:gd name="connsiteY7" fmla="*/ 307181 h 1345406"/>
              <a:gd name="connsiteX8" fmla="*/ 1178719 w 1912144"/>
              <a:gd name="connsiteY8" fmla="*/ 269081 h 1345406"/>
              <a:gd name="connsiteX9" fmla="*/ 1335882 w 1912144"/>
              <a:gd name="connsiteY9" fmla="*/ 250031 h 1345406"/>
              <a:gd name="connsiteX10" fmla="*/ 1395413 w 1912144"/>
              <a:gd name="connsiteY10" fmla="*/ 245269 h 1345406"/>
              <a:gd name="connsiteX11" fmla="*/ 1414463 w 1912144"/>
              <a:gd name="connsiteY11" fmla="*/ 247650 h 1345406"/>
              <a:gd name="connsiteX12" fmla="*/ 1440657 w 1912144"/>
              <a:gd name="connsiteY12" fmla="*/ 257175 h 1345406"/>
              <a:gd name="connsiteX13" fmla="*/ 1459707 w 1912144"/>
              <a:gd name="connsiteY13" fmla="*/ 269081 h 1345406"/>
              <a:gd name="connsiteX14" fmla="*/ 1471613 w 1912144"/>
              <a:gd name="connsiteY14" fmla="*/ 283369 h 1345406"/>
              <a:gd name="connsiteX15" fmla="*/ 1478757 w 1912144"/>
              <a:gd name="connsiteY15" fmla="*/ 295275 h 1345406"/>
              <a:gd name="connsiteX16" fmla="*/ 1488282 w 1912144"/>
              <a:gd name="connsiteY16" fmla="*/ 326231 h 1345406"/>
              <a:gd name="connsiteX17" fmla="*/ 1490663 w 1912144"/>
              <a:gd name="connsiteY17" fmla="*/ 359569 h 1345406"/>
              <a:gd name="connsiteX18" fmla="*/ 1481138 w 1912144"/>
              <a:gd name="connsiteY18" fmla="*/ 552450 h 1345406"/>
              <a:gd name="connsiteX19" fmla="*/ 1435894 w 1912144"/>
              <a:gd name="connsiteY19" fmla="*/ 1023937 h 1345406"/>
              <a:gd name="connsiteX20" fmla="*/ 1426570 w 1912144"/>
              <a:gd name="connsiteY20" fmla="*/ 1171472 h 1345406"/>
              <a:gd name="connsiteX21" fmla="*/ 1423398 w 1912144"/>
              <a:gd name="connsiteY21" fmla="*/ 1258018 h 1345406"/>
              <a:gd name="connsiteX22" fmla="*/ 1516857 w 1912144"/>
              <a:gd name="connsiteY22" fmla="*/ 1345406 h 1345406"/>
              <a:gd name="connsiteX23" fmla="*/ 1640002 w 1912144"/>
              <a:gd name="connsiteY23" fmla="*/ 1296141 h 1345406"/>
              <a:gd name="connsiteX24" fmla="*/ 1647935 w 1912144"/>
              <a:gd name="connsiteY24" fmla="*/ 1221508 h 1345406"/>
              <a:gd name="connsiteX25" fmla="*/ 1674019 w 1912144"/>
              <a:gd name="connsiteY25" fmla="*/ 1004887 h 1345406"/>
              <a:gd name="connsiteX26" fmla="*/ 1738313 w 1912144"/>
              <a:gd name="connsiteY26" fmla="*/ 590550 h 1345406"/>
              <a:gd name="connsiteX27" fmla="*/ 1776413 w 1912144"/>
              <a:gd name="connsiteY27" fmla="*/ 423862 h 1345406"/>
              <a:gd name="connsiteX28" fmla="*/ 1785938 w 1912144"/>
              <a:gd name="connsiteY28" fmla="*/ 395287 h 1345406"/>
              <a:gd name="connsiteX29" fmla="*/ 1804988 w 1912144"/>
              <a:gd name="connsiteY29" fmla="*/ 366712 h 1345406"/>
              <a:gd name="connsiteX30" fmla="*/ 1819275 w 1912144"/>
              <a:gd name="connsiteY30" fmla="*/ 350044 h 1345406"/>
              <a:gd name="connsiteX31" fmla="*/ 1845469 w 1912144"/>
              <a:gd name="connsiteY31" fmla="*/ 330994 h 1345406"/>
              <a:gd name="connsiteX32" fmla="*/ 1869282 w 1912144"/>
              <a:gd name="connsiteY32" fmla="*/ 316706 h 1345406"/>
              <a:gd name="connsiteX33" fmla="*/ 1893094 w 1912144"/>
              <a:gd name="connsiteY33" fmla="*/ 285750 h 1345406"/>
              <a:gd name="connsiteX34" fmla="*/ 1912144 w 1912144"/>
              <a:gd name="connsiteY34" fmla="*/ 238125 h 1345406"/>
              <a:gd name="connsiteX35" fmla="*/ 1912144 w 1912144"/>
              <a:gd name="connsiteY35" fmla="*/ 223837 h 1345406"/>
              <a:gd name="connsiteX36" fmla="*/ 1905000 w 1912144"/>
              <a:gd name="connsiteY36" fmla="*/ 202406 h 1345406"/>
              <a:gd name="connsiteX37" fmla="*/ 1847850 w 1912144"/>
              <a:gd name="connsiteY37" fmla="*/ 159544 h 1345406"/>
              <a:gd name="connsiteX38" fmla="*/ 1774032 w 1912144"/>
              <a:gd name="connsiteY38" fmla="*/ 104775 h 1345406"/>
              <a:gd name="connsiteX39" fmla="*/ 1657350 w 1912144"/>
              <a:gd name="connsiteY39" fmla="*/ 35719 h 1345406"/>
              <a:gd name="connsiteX40" fmla="*/ 1590675 w 1912144"/>
              <a:gd name="connsiteY40" fmla="*/ 0 h 1345406"/>
              <a:gd name="connsiteX41" fmla="*/ 1571625 w 1912144"/>
              <a:gd name="connsiteY41" fmla="*/ 0 h 1345406"/>
              <a:gd name="connsiteX42" fmla="*/ 1545432 w 1912144"/>
              <a:gd name="connsiteY42" fmla="*/ 11906 h 1345406"/>
              <a:gd name="connsiteX43" fmla="*/ 1388269 w 1912144"/>
              <a:gd name="connsiteY43" fmla="*/ 52387 h 1345406"/>
              <a:gd name="connsiteX44" fmla="*/ 804863 w 1912144"/>
              <a:gd name="connsiteY44" fmla="*/ 123825 h 1345406"/>
              <a:gd name="connsiteX45" fmla="*/ 435769 w 1912144"/>
              <a:gd name="connsiteY45" fmla="*/ 164306 h 1345406"/>
              <a:gd name="connsiteX0" fmla="*/ 435769 w 1912144"/>
              <a:gd name="connsiteY0" fmla="*/ 164306 h 1296141"/>
              <a:gd name="connsiteX1" fmla="*/ 166688 w 1912144"/>
              <a:gd name="connsiteY1" fmla="*/ 192881 h 1296141"/>
              <a:gd name="connsiteX2" fmla="*/ 104775 w 1912144"/>
              <a:gd name="connsiteY2" fmla="*/ 202406 h 1296141"/>
              <a:gd name="connsiteX3" fmla="*/ 0 w 1912144"/>
              <a:gd name="connsiteY3" fmla="*/ 211931 h 1296141"/>
              <a:gd name="connsiteX4" fmla="*/ 138113 w 1912144"/>
              <a:gd name="connsiteY4" fmla="*/ 383381 h 1296141"/>
              <a:gd name="connsiteX5" fmla="*/ 280988 w 1912144"/>
              <a:gd name="connsiteY5" fmla="*/ 369094 h 1296141"/>
              <a:gd name="connsiteX6" fmla="*/ 535782 w 1912144"/>
              <a:gd name="connsiteY6" fmla="*/ 340519 h 1296141"/>
              <a:gd name="connsiteX7" fmla="*/ 852488 w 1912144"/>
              <a:gd name="connsiteY7" fmla="*/ 307181 h 1296141"/>
              <a:gd name="connsiteX8" fmla="*/ 1178719 w 1912144"/>
              <a:gd name="connsiteY8" fmla="*/ 269081 h 1296141"/>
              <a:gd name="connsiteX9" fmla="*/ 1335882 w 1912144"/>
              <a:gd name="connsiteY9" fmla="*/ 250031 h 1296141"/>
              <a:gd name="connsiteX10" fmla="*/ 1395413 w 1912144"/>
              <a:gd name="connsiteY10" fmla="*/ 245269 h 1296141"/>
              <a:gd name="connsiteX11" fmla="*/ 1414463 w 1912144"/>
              <a:gd name="connsiteY11" fmla="*/ 247650 h 1296141"/>
              <a:gd name="connsiteX12" fmla="*/ 1440657 w 1912144"/>
              <a:gd name="connsiteY12" fmla="*/ 257175 h 1296141"/>
              <a:gd name="connsiteX13" fmla="*/ 1459707 w 1912144"/>
              <a:gd name="connsiteY13" fmla="*/ 269081 h 1296141"/>
              <a:gd name="connsiteX14" fmla="*/ 1471613 w 1912144"/>
              <a:gd name="connsiteY14" fmla="*/ 283369 h 1296141"/>
              <a:gd name="connsiteX15" fmla="*/ 1478757 w 1912144"/>
              <a:gd name="connsiteY15" fmla="*/ 295275 h 1296141"/>
              <a:gd name="connsiteX16" fmla="*/ 1488282 w 1912144"/>
              <a:gd name="connsiteY16" fmla="*/ 326231 h 1296141"/>
              <a:gd name="connsiteX17" fmla="*/ 1490663 w 1912144"/>
              <a:gd name="connsiteY17" fmla="*/ 359569 h 1296141"/>
              <a:gd name="connsiteX18" fmla="*/ 1481138 w 1912144"/>
              <a:gd name="connsiteY18" fmla="*/ 552450 h 1296141"/>
              <a:gd name="connsiteX19" fmla="*/ 1435894 w 1912144"/>
              <a:gd name="connsiteY19" fmla="*/ 1023937 h 1296141"/>
              <a:gd name="connsiteX20" fmla="*/ 1426570 w 1912144"/>
              <a:gd name="connsiteY20" fmla="*/ 1171472 h 1296141"/>
              <a:gd name="connsiteX21" fmla="*/ 1423398 w 1912144"/>
              <a:gd name="connsiteY21" fmla="*/ 1258018 h 1296141"/>
              <a:gd name="connsiteX22" fmla="*/ 1640002 w 1912144"/>
              <a:gd name="connsiteY22" fmla="*/ 1296141 h 1296141"/>
              <a:gd name="connsiteX23" fmla="*/ 1647935 w 1912144"/>
              <a:gd name="connsiteY23" fmla="*/ 1221508 h 1296141"/>
              <a:gd name="connsiteX24" fmla="*/ 1674019 w 1912144"/>
              <a:gd name="connsiteY24" fmla="*/ 1004887 h 1296141"/>
              <a:gd name="connsiteX25" fmla="*/ 1738313 w 1912144"/>
              <a:gd name="connsiteY25" fmla="*/ 590550 h 1296141"/>
              <a:gd name="connsiteX26" fmla="*/ 1776413 w 1912144"/>
              <a:gd name="connsiteY26" fmla="*/ 423862 h 1296141"/>
              <a:gd name="connsiteX27" fmla="*/ 1785938 w 1912144"/>
              <a:gd name="connsiteY27" fmla="*/ 395287 h 1296141"/>
              <a:gd name="connsiteX28" fmla="*/ 1804988 w 1912144"/>
              <a:gd name="connsiteY28" fmla="*/ 366712 h 1296141"/>
              <a:gd name="connsiteX29" fmla="*/ 1819275 w 1912144"/>
              <a:gd name="connsiteY29" fmla="*/ 350044 h 1296141"/>
              <a:gd name="connsiteX30" fmla="*/ 1845469 w 1912144"/>
              <a:gd name="connsiteY30" fmla="*/ 330994 h 1296141"/>
              <a:gd name="connsiteX31" fmla="*/ 1869282 w 1912144"/>
              <a:gd name="connsiteY31" fmla="*/ 316706 h 1296141"/>
              <a:gd name="connsiteX32" fmla="*/ 1893094 w 1912144"/>
              <a:gd name="connsiteY32" fmla="*/ 285750 h 1296141"/>
              <a:gd name="connsiteX33" fmla="*/ 1912144 w 1912144"/>
              <a:gd name="connsiteY33" fmla="*/ 238125 h 1296141"/>
              <a:gd name="connsiteX34" fmla="*/ 1912144 w 1912144"/>
              <a:gd name="connsiteY34" fmla="*/ 223837 h 1296141"/>
              <a:gd name="connsiteX35" fmla="*/ 1905000 w 1912144"/>
              <a:gd name="connsiteY35" fmla="*/ 202406 h 1296141"/>
              <a:gd name="connsiteX36" fmla="*/ 1847850 w 1912144"/>
              <a:gd name="connsiteY36" fmla="*/ 159544 h 1296141"/>
              <a:gd name="connsiteX37" fmla="*/ 1774032 w 1912144"/>
              <a:gd name="connsiteY37" fmla="*/ 104775 h 1296141"/>
              <a:gd name="connsiteX38" fmla="*/ 1657350 w 1912144"/>
              <a:gd name="connsiteY38" fmla="*/ 35719 h 1296141"/>
              <a:gd name="connsiteX39" fmla="*/ 1590675 w 1912144"/>
              <a:gd name="connsiteY39" fmla="*/ 0 h 1296141"/>
              <a:gd name="connsiteX40" fmla="*/ 1571625 w 1912144"/>
              <a:gd name="connsiteY40" fmla="*/ 0 h 1296141"/>
              <a:gd name="connsiteX41" fmla="*/ 1545432 w 1912144"/>
              <a:gd name="connsiteY41" fmla="*/ 11906 h 1296141"/>
              <a:gd name="connsiteX42" fmla="*/ 1388269 w 1912144"/>
              <a:gd name="connsiteY42" fmla="*/ 52387 h 1296141"/>
              <a:gd name="connsiteX43" fmla="*/ 804863 w 1912144"/>
              <a:gd name="connsiteY43" fmla="*/ 123825 h 1296141"/>
              <a:gd name="connsiteX44" fmla="*/ 435769 w 1912144"/>
              <a:gd name="connsiteY44" fmla="*/ 164306 h 1296141"/>
              <a:gd name="connsiteX0" fmla="*/ 435769 w 1912144"/>
              <a:gd name="connsiteY0" fmla="*/ 164306 h 1258018"/>
              <a:gd name="connsiteX1" fmla="*/ 166688 w 1912144"/>
              <a:gd name="connsiteY1" fmla="*/ 192881 h 1258018"/>
              <a:gd name="connsiteX2" fmla="*/ 104775 w 1912144"/>
              <a:gd name="connsiteY2" fmla="*/ 202406 h 1258018"/>
              <a:gd name="connsiteX3" fmla="*/ 0 w 1912144"/>
              <a:gd name="connsiteY3" fmla="*/ 211931 h 1258018"/>
              <a:gd name="connsiteX4" fmla="*/ 138113 w 1912144"/>
              <a:gd name="connsiteY4" fmla="*/ 383381 h 1258018"/>
              <a:gd name="connsiteX5" fmla="*/ 280988 w 1912144"/>
              <a:gd name="connsiteY5" fmla="*/ 369094 h 1258018"/>
              <a:gd name="connsiteX6" fmla="*/ 535782 w 1912144"/>
              <a:gd name="connsiteY6" fmla="*/ 340519 h 1258018"/>
              <a:gd name="connsiteX7" fmla="*/ 852488 w 1912144"/>
              <a:gd name="connsiteY7" fmla="*/ 307181 h 1258018"/>
              <a:gd name="connsiteX8" fmla="*/ 1178719 w 1912144"/>
              <a:gd name="connsiteY8" fmla="*/ 269081 h 1258018"/>
              <a:gd name="connsiteX9" fmla="*/ 1335882 w 1912144"/>
              <a:gd name="connsiteY9" fmla="*/ 250031 h 1258018"/>
              <a:gd name="connsiteX10" fmla="*/ 1395413 w 1912144"/>
              <a:gd name="connsiteY10" fmla="*/ 245269 h 1258018"/>
              <a:gd name="connsiteX11" fmla="*/ 1414463 w 1912144"/>
              <a:gd name="connsiteY11" fmla="*/ 247650 h 1258018"/>
              <a:gd name="connsiteX12" fmla="*/ 1440657 w 1912144"/>
              <a:gd name="connsiteY12" fmla="*/ 257175 h 1258018"/>
              <a:gd name="connsiteX13" fmla="*/ 1459707 w 1912144"/>
              <a:gd name="connsiteY13" fmla="*/ 269081 h 1258018"/>
              <a:gd name="connsiteX14" fmla="*/ 1471613 w 1912144"/>
              <a:gd name="connsiteY14" fmla="*/ 283369 h 1258018"/>
              <a:gd name="connsiteX15" fmla="*/ 1478757 w 1912144"/>
              <a:gd name="connsiteY15" fmla="*/ 295275 h 1258018"/>
              <a:gd name="connsiteX16" fmla="*/ 1488282 w 1912144"/>
              <a:gd name="connsiteY16" fmla="*/ 326231 h 1258018"/>
              <a:gd name="connsiteX17" fmla="*/ 1490663 w 1912144"/>
              <a:gd name="connsiteY17" fmla="*/ 359569 h 1258018"/>
              <a:gd name="connsiteX18" fmla="*/ 1481138 w 1912144"/>
              <a:gd name="connsiteY18" fmla="*/ 552450 h 1258018"/>
              <a:gd name="connsiteX19" fmla="*/ 1435894 w 1912144"/>
              <a:gd name="connsiteY19" fmla="*/ 1023937 h 1258018"/>
              <a:gd name="connsiteX20" fmla="*/ 1426570 w 1912144"/>
              <a:gd name="connsiteY20" fmla="*/ 1171472 h 1258018"/>
              <a:gd name="connsiteX21" fmla="*/ 1423398 w 1912144"/>
              <a:gd name="connsiteY21" fmla="*/ 1258018 h 1258018"/>
              <a:gd name="connsiteX22" fmla="*/ 1647935 w 1912144"/>
              <a:gd name="connsiteY22" fmla="*/ 1221508 h 1258018"/>
              <a:gd name="connsiteX23" fmla="*/ 1674019 w 1912144"/>
              <a:gd name="connsiteY23" fmla="*/ 1004887 h 1258018"/>
              <a:gd name="connsiteX24" fmla="*/ 1738313 w 1912144"/>
              <a:gd name="connsiteY24" fmla="*/ 590550 h 1258018"/>
              <a:gd name="connsiteX25" fmla="*/ 1776413 w 1912144"/>
              <a:gd name="connsiteY25" fmla="*/ 423862 h 1258018"/>
              <a:gd name="connsiteX26" fmla="*/ 1785938 w 1912144"/>
              <a:gd name="connsiteY26" fmla="*/ 395287 h 1258018"/>
              <a:gd name="connsiteX27" fmla="*/ 1804988 w 1912144"/>
              <a:gd name="connsiteY27" fmla="*/ 366712 h 1258018"/>
              <a:gd name="connsiteX28" fmla="*/ 1819275 w 1912144"/>
              <a:gd name="connsiteY28" fmla="*/ 350044 h 1258018"/>
              <a:gd name="connsiteX29" fmla="*/ 1845469 w 1912144"/>
              <a:gd name="connsiteY29" fmla="*/ 330994 h 1258018"/>
              <a:gd name="connsiteX30" fmla="*/ 1869282 w 1912144"/>
              <a:gd name="connsiteY30" fmla="*/ 316706 h 1258018"/>
              <a:gd name="connsiteX31" fmla="*/ 1893094 w 1912144"/>
              <a:gd name="connsiteY31" fmla="*/ 285750 h 1258018"/>
              <a:gd name="connsiteX32" fmla="*/ 1912144 w 1912144"/>
              <a:gd name="connsiteY32" fmla="*/ 238125 h 1258018"/>
              <a:gd name="connsiteX33" fmla="*/ 1912144 w 1912144"/>
              <a:gd name="connsiteY33" fmla="*/ 223837 h 1258018"/>
              <a:gd name="connsiteX34" fmla="*/ 1905000 w 1912144"/>
              <a:gd name="connsiteY34" fmla="*/ 202406 h 1258018"/>
              <a:gd name="connsiteX35" fmla="*/ 1847850 w 1912144"/>
              <a:gd name="connsiteY35" fmla="*/ 159544 h 1258018"/>
              <a:gd name="connsiteX36" fmla="*/ 1774032 w 1912144"/>
              <a:gd name="connsiteY36" fmla="*/ 104775 h 1258018"/>
              <a:gd name="connsiteX37" fmla="*/ 1657350 w 1912144"/>
              <a:gd name="connsiteY37" fmla="*/ 35719 h 1258018"/>
              <a:gd name="connsiteX38" fmla="*/ 1590675 w 1912144"/>
              <a:gd name="connsiteY38" fmla="*/ 0 h 1258018"/>
              <a:gd name="connsiteX39" fmla="*/ 1571625 w 1912144"/>
              <a:gd name="connsiteY39" fmla="*/ 0 h 1258018"/>
              <a:gd name="connsiteX40" fmla="*/ 1545432 w 1912144"/>
              <a:gd name="connsiteY40" fmla="*/ 11906 h 1258018"/>
              <a:gd name="connsiteX41" fmla="*/ 1388269 w 1912144"/>
              <a:gd name="connsiteY41" fmla="*/ 52387 h 1258018"/>
              <a:gd name="connsiteX42" fmla="*/ 804863 w 1912144"/>
              <a:gd name="connsiteY42" fmla="*/ 123825 h 1258018"/>
              <a:gd name="connsiteX43" fmla="*/ 435769 w 1912144"/>
              <a:gd name="connsiteY43" fmla="*/ 164306 h 1258018"/>
              <a:gd name="connsiteX0" fmla="*/ 435769 w 1912144"/>
              <a:gd name="connsiteY0" fmla="*/ 164306 h 1221508"/>
              <a:gd name="connsiteX1" fmla="*/ 166688 w 1912144"/>
              <a:gd name="connsiteY1" fmla="*/ 192881 h 1221508"/>
              <a:gd name="connsiteX2" fmla="*/ 104775 w 1912144"/>
              <a:gd name="connsiteY2" fmla="*/ 202406 h 1221508"/>
              <a:gd name="connsiteX3" fmla="*/ 0 w 1912144"/>
              <a:gd name="connsiteY3" fmla="*/ 211931 h 1221508"/>
              <a:gd name="connsiteX4" fmla="*/ 138113 w 1912144"/>
              <a:gd name="connsiteY4" fmla="*/ 383381 h 1221508"/>
              <a:gd name="connsiteX5" fmla="*/ 280988 w 1912144"/>
              <a:gd name="connsiteY5" fmla="*/ 369094 h 1221508"/>
              <a:gd name="connsiteX6" fmla="*/ 535782 w 1912144"/>
              <a:gd name="connsiteY6" fmla="*/ 340519 h 1221508"/>
              <a:gd name="connsiteX7" fmla="*/ 852488 w 1912144"/>
              <a:gd name="connsiteY7" fmla="*/ 307181 h 1221508"/>
              <a:gd name="connsiteX8" fmla="*/ 1178719 w 1912144"/>
              <a:gd name="connsiteY8" fmla="*/ 269081 h 1221508"/>
              <a:gd name="connsiteX9" fmla="*/ 1335882 w 1912144"/>
              <a:gd name="connsiteY9" fmla="*/ 250031 h 1221508"/>
              <a:gd name="connsiteX10" fmla="*/ 1395413 w 1912144"/>
              <a:gd name="connsiteY10" fmla="*/ 245269 h 1221508"/>
              <a:gd name="connsiteX11" fmla="*/ 1414463 w 1912144"/>
              <a:gd name="connsiteY11" fmla="*/ 247650 h 1221508"/>
              <a:gd name="connsiteX12" fmla="*/ 1440657 w 1912144"/>
              <a:gd name="connsiteY12" fmla="*/ 257175 h 1221508"/>
              <a:gd name="connsiteX13" fmla="*/ 1459707 w 1912144"/>
              <a:gd name="connsiteY13" fmla="*/ 269081 h 1221508"/>
              <a:gd name="connsiteX14" fmla="*/ 1471613 w 1912144"/>
              <a:gd name="connsiteY14" fmla="*/ 283369 h 1221508"/>
              <a:gd name="connsiteX15" fmla="*/ 1478757 w 1912144"/>
              <a:gd name="connsiteY15" fmla="*/ 295275 h 1221508"/>
              <a:gd name="connsiteX16" fmla="*/ 1488282 w 1912144"/>
              <a:gd name="connsiteY16" fmla="*/ 326231 h 1221508"/>
              <a:gd name="connsiteX17" fmla="*/ 1490663 w 1912144"/>
              <a:gd name="connsiteY17" fmla="*/ 359569 h 1221508"/>
              <a:gd name="connsiteX18" fmla="*/ 1481138 w 1912144"/>
              <a:gd name="connsiteY18" fmla="*/ 552450 h 1221508"/>
              <a:gd name="connsiteX19" fmla="*/ 1435894 w 1912144"/>
              <a:gd name="connsiteY19" fmla="*/ 1023937 h 1221508"/>
              <a:gd name="connsiteX20" fmla="*/ 1426570 w 1912144"/>
              <a:gd name="connsiteY20" fmla="*/ 1171472 h 1221508"/>
              <a:gd name="connsiteX21" fmla="*/ 1647935 w 1912144"/>
              <a:gd name="connsiteY21" fmla="*/ 1221508 h 1221508"/>
              <a:gd name="connsiteX22" fmla="*/ 1674019 w 1912144"/>
              <a:gd name="connsiteY22" fmla="*/ 1004887 h 1221508"/>
              <a:gd name="connsiteX23" fmla="*/ 1738313 w 1912144"/>
              <a:gd name="connsiteY23" fmla="*/ 590550 h 1221508"/>
              <a:gd name="connsiteX24" fmla="*/ 1776413 w 1912144"/>
              <a:gd name="connsiteY24" fmla="*/ 423862 h 1221508"/>
              <a:gd name="connsiteX25" fmla="*/ 1785938 w 1912144"/>
              <a:gd name="connsiteY25" fmla="*/ 395287 h 1221508"/>
              <a:gd name="connsiteX26" fmla="*/ 1804988 w 1912144"/>
              <a:gd name="connsiteY26" fmla="*/ 366712 h 1221508"/>
              <a:gd name="connsiteX27" fmla="*/ 1819275 w 1912144"/>
              <a:gd name="connsiteY27" fmla="*/ 350044 h 1221508"/>
              <a:gd name="connsiteX28" fmla="*/ 1845469 w 1912144"/>
              <a:gd name="connsiteY28" fmla="*/ 330994 h 1221508"/>
              <a:gd name="connsiteX29" fmla="*/ 1869282 w 1912144"/>
              <a:gd name="connsiteY29" fmla="*/ 316706 h 1221508"/>
              <a:gd name="connsiteX30" fmla="*/ 1893094 w 1912144"/>
              <a:gd name="connsiteY30" fmla="*/ 285750 h 1221508"/>
              <a:gd name="connsiteX31" fmla="*/ 1912144 w 1912144"/>
              <a:gd name="connsiteY31" fmla="*/ 238125 h 1221508"/>
              <a:gd name="connsiteX32" fmla="*/ 1912144 w 1912144"/>
              <a:gd name="connsiteY32" fmla="*/ 223837 h 1221508"/>
              <a:gd name="connsiteX33" fmla="*/ 1905000 w 1912144"/>
              <a:gd name="connsiteY33" fmla="*/ 202406 h 1221508"/>
              <a:gd name="connsiteX34" fmla="*/ 1847850 w 1912144"/>
              <a:gd name="connsiteY34" fmla="*/ 159544 h 1221508"/>
              <a:gd name="connsiteX35" fmla="*/ 1774032 w 1912144"/>
              <a:gd name="connsiteY35" fmla="*/ 104775 h 1221508"/>
              <a:gd name="connsiteX36" fmla="*/ 1657350 w 1912144"/>
              <a:gd name="connsiteY36" fmla="*/ 35719 h 1221508"/>
              <a:gd name="connsiteX37" fmla="*/ 1590675 w 1912144"/>
              <a:gd name="connsiteY37" fmla="*/ 0 h 1221508"/>
              <a:gd name="connsiteX38" fmla="*/ 1571625 w 1912144"/>
              <a:gd name="connsiteY38" fmla="*/ 0 h 1221508"/>
              <a:gd name="connsiteX39" fmla="*/ 1545432 w 1912144"/>
              <a:gd name="connsiteY39" fmla="*/ 11906 h 1221508"/>
              <a:gd name="connsiteX40" fmla="*/ 1388269 w 1912144"/>
              <a:gd name="connsiteY40" fmla="*/ 52387 h 1221508"/>
              <a:gd name="connsiteX41" fmla="*/ 804863 w 1912144"/>
              <a:gd name="connsiteY41" fmla="*/ 123825 h 1221508"/>
              <a:gd name="connsiteX42" fmla="*/ 435769 w 1912144"/>
              <a:gd name="connsiteY42" fmla="*/ 164306 h 1221508"/>
              <a:gd name="connsiteX0" fmla="*/ 435769 w 1912144"/>
              <a:gd name="connsiteY0" fmla="*/ 164306 h 1221508"/>
              <a:gd name="connsiteX1" fmla="*/ 166688 w 1912144"/>
              <a:gd name="connsiteY1" fmla="*/ 192881 h 1221508"/>
              <a:gd name="connsiteX2" fmla="*/ 104775 w 1912144"/>
              <a:gd name="connsiteY2" fmla="*/ 202406 h 1221508"/>
              <a:gd name="connsiteX3" fmla="*/ 0 w 1912144"/>
              <a:gd name="connsiteY3" fmla="*/ 211931 h 1221508"/>
              <a:gd name="connsiteX4" fmla="*/ 138113 w 1912144"/>
              <a:gd name="connsiteY4" fmla="*/ 383381 h 1221508"/>
              <a:gd name="connsiteX5" fmla="*/ 280988 w 1912144"/>
              <a:gd name="connsiteY5" fmla="*/ 369094 h 1221508"/>
              <a:gd name="connsiteX6" fmla="*/ 535782 w 1912144"/>
              <a:gd name="connsiteY6" fmla="*/ 340519 h 1221508"/>
              <a:gd name="connsiteX7" fmla="*/ 852488 w 1912144"/>
              <a:gd name="connsiteY7" fmla="*/ 307181 h 1221508"/>
              <a:gd name="connsiteX8" fmla="*/ 1178719 w 1912144"/>
              <a:gd name="connsiteY8" fmla="*/ 269081 h 1221508"/>
              <a:gd name="connsiteX9" fmla="*/ 1335882 w 1912144"/>
              <a:gd name="connsiteY9" fmla="*/ 250031 h 1221508"/>
              <a:gd name="connsiteX10" fmla="*/ 1395413 w 1912144"/>
              <a:gd name="connsiteY10" fmla="*/ 245269 h 1221508"/>
              <a:gd name="connsiteX11" fmla="*/ 1414463 w 1912144"/>
              <a:gd name="connsiteY11" fmla="*/ 247650 h 1221508"/>
              <a:gd name="connsiteX12" fmla="*/ 1440657 w 1912144"/>
              <a:gd name="connsiteY12" fmla="*/ 257175 h 1221508"/>
              <a:gd name="connsiteX13" fmla="*/ 1459707 w 1912144"/>
              <a:gd name="connsiteY13" fmla="*/ 269081 h 1221508"/>
              <a:gd name="connsiteX14" fmla="*/ 1471613 w 1912144"/>
              <a:gd name="connsiteY14" fmla="*/ 283369 h 1221508"/>
              <a:gd name="connsiteX15" fmla="*/ 1478757 w 1912144"/>
              <a:gd name="connsiteY15" fmla="*/ 295275 h 1221508"/>
              <a:gd name="connsiteX16" fmla="*/ 1488282 w 1912144"/>
              <a:gd name="connsiteY16" fmla="*/ 326231 h 1221508"/>
              <a:gd name="connsiteX17" fmla="*/ 1490663 w 1912144"/>
              <a:gd name="connsiteY17" fmla="*/ 359569 h 1221508"/>
              <a:gd name="connsiteX18" fmla="*/ 1481138 w 1912144"/>
              <a:gd name="connsiteY18" fmla="*/ 552450 h 1221508"/>
              <a:gd name="connsiteX19" fmla="*/ 1435894 w 1912144"/>
              <a:gd name="connsiteY19" fmla="*/ 1023937 h 1221508"/>
              <a:gd name="connsiteX20" fmla="*/ 1426570 w 1912144"/>
              <a:gd name="connsiteY20" fmla="*/ 1171472 h 1221508"/>
              <a:gd name="connsiteX21" fmla="*/ 1469416 w 1912144"/>
              <a:gd name="connsiteY21" fmla="*/ 1181002 h 1221508"/>
              <a:gd name="connsiteX22" fmla="*/ 1647935 w 1912144"/>
              <a:gd name="connsiteY22" fmla="*/ 1221508 h 1221508"/>
              <a:gd name="connsiteX23" fmla="*/ 1674019 w 1912144"/>
              <a:gd name="connsiteY23" fmla="*/ 1004887 h 1221508"/>
              <a:gd name="connsiteX24" fmla="*/ 1738313 w 1912144"/>
              <a:gd name="connsiteY24" fmla="*/ 590550 h 1221508"/>
              <a:gd name="connsiteX25" fmla="*/ 1776413 w 1912144"/>
              <a:gd name="connsiteY25" fmla="*/ 423862 h 1221508"/>
              <a:gd name="connsiteX26" fmla="*/ 1785938 w 1912144"/>
              <a:gd name="connsiteY26" fmla="*/ 395287 h 1221508"/>
              <a:gd name="connsiteX27" fmla="*/ 1804988 w 1912144"/>
              <a:gd name="connsiteY27" fmla="*/ 366712 h 1221508"/>
              <a:gd name="connsiteX28" fmla="*/ 1819275 w 1912144"/>
              <a:gd name="connsiteY28" fmla="*/ 350044 h 1221508"/>
              <a:gd name="connsiteX29" fmla="*/ 1845469 w 1912144"/>
              <a:gd name="connsiteY29" fmla="*/ 330994 h 1221508"/>
              <a:gd name="connsiteX30" fmla="*/ 1869282 w 1912144"/>
              <a:gd name="connsiteY30" fmla="*/ 316706 h 1221508"/>
              <a:gd name="connsiteX31" fmla="*/ 1893094 w 1912144"/>
              <a:gd name="connsiteY31" fmla="*/ 285750 h 1221508"/>
              <a:gd name="connsiteX32" fmla="*/ 1912144 w 1912144"/>
              <a:gd name="connsiteY32" fmla="*/ 238125 h 1221508"/>
              <a:gd name="connsiteX33" fmla="*/ 1912144 w 1912144"/>
              <a:gd name="connsiteY33" fmla="*/ 223837 h 1221508"/>
              <a:gd name="connsiteX34" fmla="*/ 1905000 w 1912144"/>
              <a:gd name="connsiteY34" fmla="*/ 202406 h 1221508"/>
              <a:gd name="connsiteX35" fmla="*/ 1847850 w 1912144"/>
              <a:gd name="connsiteY35" fmla="*/ 159544 h 1221508"/>
              <a:gd name="connsiteX36" fmla="*/ 1774032 w 1912144"/>
              <a:gd name="connsiteY36" fmla="*/ 104775 h 1221508"/>
              <a:gd name="connsiteX37" fmla="*/ 1657350 w 1912144"/>
              <a:gd name="connsiteY37" fmla="*/ 35719 h 1221508"/>
              <a:gd name="connsiteX38" fmla="*/ 1590675 w 1912144"/>
              <a:gd name="connsiteY38" fmla="*/ 0 h 1221508"/>
              <a:gd name="connsiteX39" fmla="*/ 1571625 w 1912144"/>
              <a:gd name="connsiteY39" fmla="*/ 0 h 1221508"/>
              <a:gd name="connsiteX40" fmla="*/ 1545432 w 1912144"/>
              <a:gd name="connsiteY40" fmla="*/ 11906 h 1221508"/>
              <a:gd name="connsiteX41" fmla="*/ 1388269 w 1912144"/>
              <a:gd name="connsiteY41" fmla="*/ 52387 h 1221508"/>
              <a:gd name="connsiteX42" fmla="*/ 804863 w 1912144"/>
              <a:gd name="connsiteY42" fmla="*/ 123825 h 1221508"/>
              <a:gd name="connsiteX43" fmla="*/ 435769 w 1912144"/>
              <a:gd name="connsiteY43" fmla="*/ 164306 h 1221508"/>
              <a:gd name="connsiteX0" fmla="*/ 435769 w 1912144"/>
              <a:gd name="connsiteY0" fmla="*/ 164306 h 1221508"/>
              <a:gd name="connsiteX1" fmla="*/ 166688 w 1912144"/>
              <a:gd name="connsiteY1" fmla="*/ 192881 h 1221508"/>
              <a:gd name="connsiteX2" fmla="*/ 104775 w 1912144"/>
              <a:gd name="connsiteY2" fmla="*/ 202406 h 1221508"/>
              <a:gd name="connsiteX3" fmla="*/ 0 w 1912144"/>
              <a:gd name="connsiteY3" fmla="*/ 211931 h 1221508"/>
              <a:gd name="connsiteX4" fmla="*/ 138113 w 1912144"/>
              <a:gd name="connsiteY4" fmla="*/ 383381 h 1221508"/>
              <a:gd name="connsiteX5" fmla="*/ 280988 w 1912144"/>
              <a:gd name="connsiteY5" fmla="*/ 369094 h 1221508"/>
              <a:gd name="connsiteX6" fmla="*/ 535782 w 1912144"/>
              <a:gd name="connsiteY6" fmla="*/ 340519 h 1221508"/>
              <a:gd name="connsiteX7" fmla="*/ 852488 w 1912144"/>
              <a:gd name="connsiteY7" fmla="*/ 307181 h 1221508"/>
              <a:gd name="connsiteX8" fmla="*/ 1178719 w 1912144"/>
              <a:gd name="connsiteY8" fmla="*/ 269081 h 1221508"/>
              <a:gd name="connsiteX9" fmla="*/ 1335882 w 1912144"/>
              <a:gd name="connsiteY9" fmla="*/ 250031 h 1221508"/>
              <a:gd name="connsiteX10" fmla="*/ 1395413 w 1912144"/>
              <a:gd name="connsiteY10" fmla="*/ 245269 h 1221508"/>
              <a:gd name="connsiteX11" fmla="*/ 1414463 w 1912144"/>
              <a:gd name="connsiteY11" fmla="*/ 247650 h 1221508"/>
              <a:gd name="connsiteX12" fmla="*/ 1440657 w 1912144"/>
              <a:gd name="connsiteY12" fmla="*/ 257175 h 1221508"/>
              <a:gd name="connsiteX13" fmla="*/ 1459707 w 1912144"/>
              <a:gd name="connsiteY13" fmla="*/ 269081 h 1221508"/>
              <a:gd name="connsiteX14" fmla="*/ 1471613 w 1912144"/>
              <a:gd name="connsiteY14" fmla="*/ 283369 h 1221508"/>
              <a:gd name="connsiteX15" fmla="*/ 1478757 w 1912144"/>
              <a:gd name="connsiteY15" fmla="*/ 295275 h 1221508"/>
              <a:gd name="connsiteX16" fmla="*/ 1488282 w 1912144"/>
              <a:gd name="connsiteY16" fmla="*/ 326231 h 1221508"/>
              <a:gd name="connsiteX17" fmla="*/ 1490663 w 1912144"/>
              <a:gd name="connsiteY17" fmla="*/ 359569 h 1221508"/>
              <a:gd name="connsiteX18" fmla="*/ 1481138 w 1912144"/>
              <a:gd name="connsiteY18" fmla="*/ 552450 h 1221508"/>
              <a:gd name="connsiteX19" fmla="*/ 1435894 w 1912144"/>
              <a:gd name="connsiteY19" fmla="*/ 1023937 h 1221508"/>
              <a:gd name="connsiteX20" fmla="*/ 1426570 w 1912144"/>
              <a:gd name="connsiteY20" fmla="*/ 1171472 h 1221508"/>
              <a:gd name="connsiteX21" fmla="*/ 1469416 w 1912144"/>
              <a:gd name="connsiteY21" fmla="*/ 1181002 h 1221508"/>
              <a:gd name="connsiteX22" fmla="*/ 1595569 w 1912144"/>
              <a:gd name="connsiteY22" fmla="*/ 1209594 h 1221508"/>
              <a:gd name="connsiteX23" fmla="*/ 1647935 w 1912144"/>
              <a:gd name="connsiteY23" fmla="*/ 1221508 h 1221508"/>
              <a:gd name="connsiteX24" fmla="*/ 1674019 w 1912144"/>
              <a:gd name="connsiteY24" fmla="*/ 1004887 h 1221508"/>
              <a:gd name="connsiteX25" fmla="*/ 1738313 w 1912144"/>
              <a:gd name="connsiteY25" fmla="*/ 590550 h 1221508"/>
              <a:gd name="connsiteX26" fmla="*/ 1776413 w 1912144"/>
              <a:gd name="connsiteY26" fmla="*/ 423862 h 1221508"/>
              <a:gd name="connsiteX27" fmla="*/ 1785938 w 1912144"/>
              <a:gd name="connsiteY27" fmla="*/ 395287 h 1221508"/>
              <a:gd name="connsiteX28" fmla="*/ 1804988 w 1912144"/>
              <a:gd name="connsiteY28" fmla="*/ 366712 h 1221508"/>
              <a:gd name="connsiteX29" fmla="*/ 1819275 w 1912144"/>
              <a:gd name="connsiteY29" fmla="*/ 350044 h 1221508"/>
              <a:gd name="connsiteX30" fmla="*/ 1845469 w 1912144"/>
              <a:gd name="connsiteY30" fmla="*/ 330994 h 1221508"/>
              <a:gd name="connsiteX31" fmla="*/ 1869282 w 1912144"/>
              <a:gd name="connsiteY31" fmla="*/ 316706 h 1221508"/>
              <a:gd name="connsiteX32" fmla="*/ 1893094 w 1912144"/>
              <a:gd name="connsiteY32" fmla="*/ 285750 h 1221508"/>
              <a:gd name="connsiteX33" fmla="*/ 1912144 w 1912144"/>
              <a:gd name="connsiteY33" fmla="*/ 238125 h 1221508"/>
              <a:gd name="connsiteX34" fmla="*/ 1912144 w 1912144"/>
              <a:gd name="connsiteY34" fmla="*/ 223837 h 1221508"/>
              <a:gd name="connsiteX35" fmla="*/ 1905000 w 1912144"/>
              <a:gd name="connsiteY35" fmla="*/ 202406 h 1221508"/>
              <a:gd name="connsiteX36" fmla="*/ 1847850 w 1912144"/>
              <a:gd name="connsiteY36" fmla="*/ 159544 h 1221508"/>
              <a:gd name="connsiteX37" fmla="*/ 1774032 w 1912144"/>
              <a:gd name="connsiteY37" fmla="*/ 104775 h 1221508"/>
              <a:gd name="connsiteX38" fmla="*/ 1657350 w 1912144"/>
              <a:gd name="connsiteY38" fmla="*/ 35719 h 1221508"/>
              <a:gd name="connsiteX39" fmla="*/ 1590675 w 1912144"/>
              <a:gd name="connsiteY39" fmla="*/ 0 h 1221508"/>
              <a:gd name="connsiteX40" fmla="*/ 1571625 w 1912144"/>
              <a:gd name="connsiteY40" fmla="*/ 0 h 1221508"/>
              <a:gd name="connsiteX41" fmla="*/ 1545432 w 1912144"/>
              <a:gd name="connsiteY41" fmla="*/ 11906 h 1221508"/>
              <a:gd name="connsiteX42" fmla="*/ 1388269 w 1912144"/>
              <a:gd name="connsiteY42" fmla="*/ 52387 h 1221508"/>
              <a:gd name="connsiteX43" fmla="*/ 804863 w 1912144"/>
              <a:gd name="connsiteY43" fmla="*/ 123825 h 1221508"/>
              <a:gd name="connsiteX44" fmla="*/ 435769 w 1912144"/>
              <a:gd name="connsiteY44" fmla="*/ 164306 h 1221508"/>
              <a:gd name="connsiteX0" fmla="*/ 435769 w 1912144"/>
              <a:gd name="connsiteY0" fmla="*/ 164306 h 1253155"/>
              <a:gd name="connsiteX1" fmla="*/ 166688 w 1912144"/>
              <a:gd name="connsiteY1" fmla="*/ 192881 h 1253155"/>
              <a:gd name="connsiteX2" fmla="*/ 104775 w 1912144"/>
              <a:gd name="connsiteY2" fmla="*/ 202406 h 1253155"/>
              <a:gd name="connsiteX3" fmla="*/ 0 w 1912144"/>
              <a:gd name="connsiteY3" fmla="*/ 211931 h 1253155"/>
              <a:gd name="connsiteX4" fmla="*/ 138113 w 1912144"/>
              <a:gd name="connsiteY4" fmla="*/ 383381 h 1253155"/>
              <a:gd name="connsiteX5" fmla="*/ 280988 w 1912144"/>
              <a:gd name="connsiteY5" fmla="*/ 369094 h 1253155"/>
              <a:gd name="connsiteX6" fmla="*/ 535782 w 1912144"/>
              <a:gd name="connsiteY6" fmla="*/ 340519 h 1253155"/>
              <a:gd name="connsiteX7" fmla="*/ 852488 w 1912144"/>
              <a:gd name="connsiteY7" fmla="*/ 307181 h 1253155"/>
              <a:gd name="connsiteX8" fmla="*/ 1178719 w 1912144"/>
              <a:gd name="connsiteY8" fmla="*/ 269081 h 1253155"/>
              <a:gd name="connsiteX9" fmla="*/ 1335882 w 1912144"/>
              <a:gd name="connsiteY9" fmla="*/ 250031 h 1253155"/>
              <a:gd name="connsiteX10" fmla="*/ 1395413 w 1912144"/>
              <a:gd name="connsiteY10" fmla="*/ 245269 h 1253155"/>
              <a:gd name="connsiteX11" fmla="*/ 1414463 w 1912144"/>
              <a:gd name="connsiteY11" fmla="*/ 247650 h 1253155"/>
              <a:gd name="connsiteX12" fmla="*/ 1440657 w 1912144"/>
              <a:gd name="connsiteY12" fmla="*/ 257175 h 1253155"/>
              <a:gd name="connsiteX13" fmla="*/ 1459707 w 1912144"/>
              <a:gd name="connsiteY13" fmla="*/ 269081 h 1253155"/>
              <a:gd name="connsiteX14" fmla="*/ 1471613 w 1912144"/>
              <a:gd name="connsiteY14" fmla="*/ 283369 h 1253155"/>
              <a:gd name="connsiteX15" fmla="*/ 1478757 w 1912144"/>
              <a:gd name="connsiteY15" fmla="*/ 295275 h 1253155"/>
              <a:gd name="connsiteX16" fmla="*/ 1488282 w 1912144"/>
              <a:gd name="connsiteY16" fmla="*/ 326231 h 1253155"/>
              <a:gd name="connsiteX17" fmla="*/ 1490663 w 1912144"/>
              <a:gd name="connsiteY17" fmla="*/ 359569 h 1253155"/>
              <a:gd name="connsiteX18" fmla="*/ 1481138 w 1912144"/>
              <a:gd name="connsiteY18" fmla="*/ 552450 h 1253155"/>
              <a:gd name="connsiteX19" fmla="*/ 1435894 w 1912144"/>
              <a:gd name="connsiteY19" fmla="*/ 1023937 h 1253155"/>
              <a:gd name="connsiteX20" fmla="*/ 1426570 w 1912144"/>
              <a:gd name="connsiteY20" fmla="*/ 1171472 h 1253155"/>
              <a:gd name="connsiteX21" fmla="*/ 1468807 w 1912144"/>
              <a:gd name="connsiteY21" fmla="*/ 1253155 h 1253155"/>
              <a:gd name="connsiteX22" fmla="*/ 1595569 w 1912144"/>
              <a:gd name="connsiteY22" fmla="*/ 1209594 h 1253155"/>
              <a:gd name="connsiteX23" fmla="*/ 1647935 w 1912144"/>
              <a:gd name="connsiteY23" fmla="*/ 1221508 h 1253155"/>
              <a:gd name="connsiteX24" fmla="*/ 1674019 w 1912144"/>
              <a:gd name="connsiteY24" fmla="*/ 1004887 h 1253155"/>
              <a:gd name="connsiteX25" fmla="*/ 1738313 w 1912144"/>
              <a:gd name="connsiteY25" fmla="*/ 590550 h 1253155"/>
              <a:gd name="connsiteX26" fmla="*/ 1776413 w 1912144"/>
              <a:gd name="connsiteY26" fmla="*/ 423862 h 1253155"/>
              <a:gd name="connsiteX27" fmla="*/ 1785938 w 1912144"/>
              <a:gd name="connsiteY27" fmla="*/ 395287 h 1253155"/>
              <a:gd name="connsiteX28" fmla="*/ 1804988 w 1912144"/>
              <a:gd name="connsiteY28" fmla="*/ 366712 h 1253155"/>
              <a:gd name="connsiteX29" fmla="*/ 1819275 w 1912144"/>
              <a:gd name="connsiteY29" fmla="*/ 350044 h 1253155"/>
              <a:gd name="connsiteX30" fmla="*/ 1845469 w 1912144"/>
              <a:gd name="connsiteY30" fmla="*/ 330994 h 1253155"/>
              <a:gd name="connsiteX31" fmla="*/ 1869282 w 1912144"/>
              <a:gd name="connsiteY31" fmla="*/ 316706 h 1253155"/>
              <a:gd name="connsiteX32" fmla="*/ 1893094 w 1912144"/>
              <a:gd name="connsiteY32" fmla="*/ 285750 h 1253155"/>
              <a:gd name="connsiteX33" fmla="*/ 1912144 w 1912144"/>
              <a:gd name="connsiteY33" fmla="*/ 238125 h 1253155"/>
              <a:gd name="connsiteX34" fmla="*/ 1912144 w 1912144"/>
              <a:gd name="connsiteY34" fmla="*/ 223837 h 1253155"/>
              <a:gd name="connsiteX35" fmla="*/ 1905000 w 1912144"/>
              <a:gd name="connsiteY35" fmla="*/ 202406 h 1253155"/>
              <a:gd name="connsiteX36" fmla="*/ 1847850 w 1912144"/>
              <a:gd name="connsiteY36" fmla="*/ 159544 h 1253155"/>
              <a:gd name="connsiteX37" fmla="*/ 1774032 w 1912144"/>
              <a:gd name="connsiteY37" fmla="*/ 104775 h 1253155"/>
              <a:gd name="connsiteX38" fmla="*/ 1657350 w 1912144"/>
              <a:gd name="connsiteY38" fmla="*/ 35719 h 1253155"/>
              <a:gd name="connsiteX39" fmla="*/ 1590675 w 1912144"/>
              <a:gd name="connsiteY39" fmla="*/ 0 h 1253155"/>
              <a:gd name="connsiteX40" fmla="*/ 1571625 w 1912144"/>
              <a:gd name="connsiteY40" fmla="*/ 0 h 1253155"/>
              <a:gd name="connsiteX41" fmla="*/ 1545432 w 1912144"/>
              <a:gd name="connsiteY41" fmla="*/ 11906 h 1253155"/>
              <a:gd name="connsiteX42" fmla="*/ 1388269 w 1912144"/>
              <a:gd name="connsiteY42" fmla="*/ 52387 h 1253155"/>
              <a:gd name="connsiteX43" fmla="*/ 804863 w 1912144"/>
              <a:gd name="connsiteY43" fmla="*/ 123825 h 1253155"/>
              <a:gd name="connsiteX44" fmla="*/ 435769 w 1912144"/>
              <a:gd name="connsiteY44" fmla="*/ 164306 h 1253155"/>
              <a:gd name="connsiteX0" fmla="*/ 435769 w 1912144"/>
              <a:gd name="connsiteY0" fmla="*/ 164306 h 1281764"/>
              <a:gd name="connsiteX1" fmla="*/ 166688 w 1912144"/>
              <a:gd name="connsiteY1" fmla="*/ 192881 h 1281764"/>
              <a:gd name="connsiteX2" fmla="*/ 104775 w 1912144"/>
              <a:gd name="connsiteY2" fmla="*/ 202406 h 1281764"/>
              <a:gd name="connsiteX3" fmla="*/ 0 w 1912144"/>
              <a:gd name="connsiteY3" fmla="*/ 211931 h 1281764"/>
              <a:gd name="connsiteX4" fmla="*/ 138113 w 1912144"/>
              <a:gd name="connsiteY4" fmla="*/ 383381 h 1281764"/>
              <a:gd name="connsiteX5" fmla="*/ 280988 w 1912144"/>
              <a:gd name="connsiteY5" fmla="*/ 369094 h 1281764"/>
              <a:gd name="connsiteX6" fmla="*/ 535782 w 1912144"/>
              <a:gd name="connsiteY6" fmla="*/ 340519 h 1281764"/>
              <a:gd name="connsiteX7" fmla="*/ 852488 w 1912144"/>
              <a:gd name="connsiteY7" fmla="*/ 307181 h 1281764"/>
              <a:gd name="connsiteX8" fmla="*/ 1178719 w 1912144"/>
              <a:gd name="connsiteY8" fmla="*/ 269081 h 1281764"/>
              <a:gd name="connsiteX9" fmla="*/ 1335882 w 1912144"/>
              <a:gd name="connsiteY9" fmla="*/ 250031 h 1281764"/>
              <a:gd name="connsiteX10" fmla="*/ 1395413 w 1912144"/>
              <a:gd name="connsiteY10" fmla="*/ 245269 h 1281764"/>
              <a:gd name="connsiteX11" fmla="*/ 1414463 w 1912144"/>
              <a:gd name="connsiteY11" fmla="*/ 247650 h 1281764"/>
              <a:gd name="connsiteX12" fmla="*/ 1440657 w 1912144"/>
              <a:gd name="connsiteY12" fmla="*/ 257175 h 1281764"/>
              <a:gd name="connsiteX13" fmla="*/ 1459707 w 1912144"/>
              <a:gd name="connsiteY13" fmla="*/ 269081 h 1281764"/>
              <a:gd name="connsiteX14" fmla="*/ 1471613 w 1912144"/>
              <a:gd name="connsiteY14" fmla="*/ 283369 h 1281764"/>
              <a:gd name="connsiteX15" fmla="*/ 1478757 w 1912144"/>
              <a:gd name="connsiteY15" fmla="*/ 295275 h 1281764"/>
              <a:gd name="connsiteX16" fmla="*/ 1488282 w 1912144"/>
              <a:gd name="connsiteY16" fmla="*/ 326231 h 1281764"/>
              <a:gd name="connsiteX17" fmla="*/ 1490663 w 1912144"/>
              <a:gd name="connsiteY17" fmla="*/ 359569 h 1281764"/>
              <a:gd name="connsiteX18" fmla="*/ 1481138 w 1912144"/>
              <a:gd name="connsiteY18" fmla="*/ 552450 h 1281764"/>
              <a:gd name="connsiteX19" fmla="*/ 1435894 w 1912144"/>
              <a:gd name="connsiteY19" fmla="*/ 1023937 h 1281764"/>
              <a:gd name="connsiteX20" fmla="*/ 1426570 w 1912144"/>
              <a:gd name="connsiteY20" fmla="*/ 1171472 h 1281764"/>
              <a:gd name="connsiteX21" fmla="*/ 1468807 w 1912144"/>
              <a:gd name="connsiteY21" fmla="*/ 1253155 h 1281764"/>
              <a:gd name="connsiteX22" fmla="*/ 1594908 w 1912144"/>
              <a:gd name="connsiteY22" fmla="*/ 1281764 h 1281764"/>
              <a:gd name="connsiteX23" fmla="*/ 1647935 w 1912144"/>
              <a:gd name="connsiteY23" fmla="*/ 1221508 h 1281764"/>
              <a:gd name="connsiteX24" fmla="*/ 1674019 w 1912144"/>
              <a:gd name="connsiteY24" fmla="*/ 1004887 h 1281764"/>
              <a:gd name="connsiteX25" fmla="*/ 1738313 w 1912144"/>
              <a:gd name="connsiteY25" fmla="*/ 590550 h 1281764"/>
              <a:gd name="connsiteX26" fmla="*/ 1776413 w 1912144"/>
              <a:gd name="connsiteY26" fmla="*/ 423862 h 1281764"/>
              <a:gd name="connsiteX27" fmla="*/ 1785938 w 1912144"/>
              <a:gd name="connsiteY27" fmla="*/ 395287 h 1281764"/>
              <a:gd name="connsiteX28" fmla="*/ 1804988 w 1912144"/>
              <a:gd name="connsiteY28" fmla="*/ 366712 h 1281764"/>
              <a:gd name="connsiteX29" fmla="*/ 1819275 w 1912144"/>
              <a:gd name="connsiteY29" fmla="*/ 350044 h 1281764"/>
              <a:gd name="connsiteX30" fmla="*/ 1845469 w 1912144"/>
              <a:gd name="connsiteY30" fmla="*/ 330994 h 1281764"/>
              <a:gd name="connsiteX31" fmla="*/ 1869282 w 1912144"/>
              <a:gd name="connsiteY31" fmla="*/ 316706 h 1281764"/>
              <a:gd name="connsiteX32" fmla="*/ 1893094 w 1912144"/>
              <a:gd name="connsiteY32" fmla="*/ 285750 h 1281764"/>
              <a:gd name="connsiteX33" fmla="*/ 1912144 w 1912144"/>
              <a:gd name="connsiteY33" fmla="*/ 238125 h 1281764"/>
              <a:gd name="connsiteX34" fmla="*/ 1912144 w 1912144"/>
              <a:gd name="connsiteY34" fmla="*/ 223837 h 1281764"/>
              <a:gd name="connsiteX35" fmla="*/ 1905000 w 1912144"/>
              <a:gd name="connsiteY35" fmla="*/ 202406 h 1281764"/>
              <a:gd name="connsiteX36" fmla="*/ 1847850 w 1912144"/>
              <a:gd name="connsiteY36" fmla="*/ 159544 h 1281764"/>
              <a:gd name="connsiteX37" fmla="*/ 1774032 w 1912144"/>
              <a:gd name="connsiteY37" fmla="*/ 104775 h 1281764"/>
              <a:gd name="connsiteX38" fmla="*/ 1657350 w 1912144"/>
              <a:gd name="connsiteY38" fmla="*/ 35719 h 1281764"/>
              <a:gd name="connsiteX39" fmla="*/ 1590675 w 1912144"/>
              <a:gd name="connsiteY39" fmla="*/ 0 h 1281764"/>
              <a:gd name="connsiteX40" fmla="*/ 1571625 w 1912144"/>
              <a:gd name="connsiteY40" fmla="*/ 0 h 1281764"/>
              <a:gd name="connsiteX41" fmla="*/ 1545432 w 1912144"/>
              <a:gd name="connsiteY41" fmla="*/ 11906 h 1281764"/>
              <a:gd name="connsiteX42" fmla="*/ 1388269 w 1912144"/>
              <a:gd name="connsiteY42" fmla="*/ 52387 h 1281764"/>
              <a:gd name="connsiteX43" fmla="*/ 804863 w 1912144"/>
              <a:gd name="connsiteY43" fmla="*/ 123825 h 1281764"/>
              <a:gd name="connsiteX44" fmla="*/ 435769 w 1912144"/>
              <a:gd name="connsiteY44" fmla="*/ 164306 h 128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912144" h="1281764">
                <a:moveTo>
                  <a:pt x="435769" y="164306"/>
                </a:moveTo>
                <a:lnTo>
                  <a:pt x="166688" y="192881"/>
                </a:lnTo>
                <a:lnTo>
                  <a:pt x="104775" y="202406"/>
                </a:lnTo>
                <a:lnTo>
                  <a:pt x="0" y="211931"/>
                </a:lnTo>
                <a:lnTo>
                  <a:pt x="138113" y="383381"/>
                </a:lnTo>
                <a:lnTo>
                  <a:pt x="280988" y="369094"/>
                </a:lnTo>
                <a:lnTo>
                  <a:pt x="535782" y="340519"/>
                </a:lnTo>
                <a:lnTo>
                  <a:pt x="852488" y="307181"/>
                </a:lnTo>
                <a:lnTo>
                  <a:pt x="1178719" y="269081"/>
                </a:lnTo>
                <a:lnTo>
                  <a:pt x="1335882" y="250031"/>
                </a:lnTo>
                <a:lnTo>
                  <a:pt x="1395413" y="245269"/>
                </a:lnTo>
                <a:lnTo>
                  <a:pt x="1414463" y="247650"/>
                </a:lnTo>
                <a:lnTo>
                  <a:pt x="1440657" y="257175"/>
                </a:lnTo>
                <a:lnTo>
                  <a:pt x="1459707" y="269081"/>
                </a:lnTo>
                <a:lnTo>
                  <a:pt x="1471613" y="283369"/>
                </a:lnTo>
                <a:lnTo>
                  <a:pt x="1478757" y="295275"/>
                </a:lnTo>
                <a:lnTo>
                  <a:pt x="1488282" y="326231"/>
                </a:lnTo>
                <a:lnTo>
                  <a:pt x="1490663" y="359569"/>
                </a:lnTo>
                <a:lnTo>
                  <a:pt x="1481138" y="552450"/>
                </a:lnTo>
                <a:lnTo>
                  <a:pt x="1435894" y="1023937"/>
                </a:lnTo>
                <a:lnTo>
                  <a:pt x="1426570" y="1171472"/>
                </a:lnTo>
                <a:lnTo>
                  <a:pt x="1468807" y="1253155"/>
                </a:lnTo>
                <a:lnTo>
                  <a:pt x="1594908" y="1281764"/>
                </a:lnTo>
                <a:lnTo>
                  <a:pt x="1647935" y="1221508"/>
                </a:lnTo>
                <a:lnTo>
                  <a:pt x="1674019" y="1004887"/>
                </a:lnTo>
                <a:lnTo>
                  <a:pt x="1738313" y="590550"/>
                </a:lnTo>
                <a:lnTo>
                  <a:pt x="1776413" y="423862"/>
                </a:lnTo>
                <a:lnTo>
                  <a:pt x="1785938" y="395287"/>
                </a:lnTo>
                <a:lnTo>
                  <a:pt x="1804988" y="366712"/>
                </a:lnTo>
                <a:lnTo>
                  <a:pt x="1819275" y="350044"/>
                </a:lnTo>
                <a:lnTo>
                  <a:pt x="1845469" y="330994"/>
                </a:lnTo>
                <a:lnTo>
                  <a:pt x="1869282" y="316706"/>
                </a:lnTo>
                <a:lnTo>
                  <a:pt x="1893094" y="285750"/>
                </a:lnTo>
                <a:lnTo>
                  <a:pt x="1912144" y="238125"/>
                </a:lnTo>
                <a:lnTo>
                  <a:pt x="1912144" y="223837"/>
                </a:lnTo>
                <a:lnTo>
                  <a:pt x="1905000" y="202406"/>
                </a:lnTo>
                <a:lnTo>
                  <a:pt x="1847850" y="159544"/>
                </a:lnTo>
                <a:lnTo>
                  <a:pt x="1774032" y="104775"/>
                </a:lnTo>
                <a:lnTo>
                  <a:pt x="1657350" y="35719"/>
                </a:lnTo>
                <a:lnTo>
                  <a:pt x="1590675" y="0"/>
                </a:lnTo>
                <a:lnTo>
                  <a:pt x="1571625" y="0"/>
                </a:lnTo>
                <a:lnTo>
                  <a:pt x="1545432" y="11906"/>
                </a:lnTo>
                <a:lnTo>
                  <a:pt x="1388269" y="52387"/>
                </a:lnTo>
                <a:lnTo>
                  <a:pt x="804863" y="123825"/>
                </a:lnTo>
                <a:lnTo>
                  <a:pt x="435769" y="164306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B75F3135-E08F-42A4-9309-68BBAA326ACA}"/>
              </a:ext>
            </a:extLst>
          </p:cNvPr>
          <p:cNvSpPr/>
          <p:nvPr/>
        </p:nvSpPr>
        <p:spPr>
          <a:xfrm>
            <a:off x="6437314" y="5214939"/>
            <a:ext cx="1622425" cy="295275"/>
          </a:xfrm>
          <a:custGeom>
            <a:avLst/>
            <a:gdLst>
              <a:gd name="connsiteX0" fmla="*/ 471487 w 1624012"/>
              <a:gd name="connsiteY0" fmla="*/ 90487 h 295275"/>
              <a:gd name="connsiteX1" fmla="*/ 242887 w 1624012"/>
              <a:gd name="connsiteY1" fmla="*/ 109537 h 295275"/>
              <a:gd name="connsiteX2" fmla="*/ 142875 w 1624012"/>
              <a:gd name="connsiteY2" fmla="*/ 116681 h 295275"/>
              <a:gd name="connsiteX3" fmla="*/ 0 w 1624012"/>
              <a:gd name="connsiteY3" fmla="*/ 166687 h 295275"/>
              <a:gd name="connsiteX4" fmla="*/ 161925 w 1624012"/>
              <a:gd name="connsiteY4" fmla="*/ 295275 h 295275"/>
              <a:gd name="connsiteX5" fmla="*/ 273844 w 1624012"/>
              <a:gd name="connsiteY5" fmla="*/ 278606 h 295275"/>
              <a:gd name="connsiteX6" fmla="*/ 478631 w 1624012"/>
              <a:gd name="connsiteY6" fmla="*/ 250031 h 295275"/>
              <a:gd name="connsiteX7" fmla="*/ 700087 w 1624012"/>
              <a:gd name="connsiteY7" fmla="*/ 230981 h 295275"/>
              <a:gd name="connsiteX8" fmla="*/ 883444 w 1624012"/>
              <a:gd name="connsiteY8" fmla="*/ 216693 h 295275"/>
              <a:gd name="connsiteX9" fmla="*/ 1069181 w 1624012"/>
              <a:gd name="connsiteY9" fmla="*/ 209550 h 295275"/>
              <a:gd name="connsiteX10" fmla="*/ 1271587 w 1624012"/>
              <a:gd name="connsiteY10" fmla="*/ 221456 h 295275"/>
              <a:gd name="connsiteX11" fmla="*/ 1364456 w 1624012"/>
              <a:gd name="connsiteY11" fmla="*/ 223837 h 295275"/>
              <a:gd name="connsiteX12" fmla="*/ 1443037 w 1624012"/>
              <a:gd name="connsiteY12" fmla="*/ 226218 h 295275"/>
              <a:gd name="connsiteX13" fmla="*/ 1497806 w 1624012"/>
              <a:gd name="connsiteY13" fmla="*/ 219075 h 295275"/>
              <a:gd name="connsiteX14" fmla="*/ 1550194 w 1624012"/>
              <a:gd name="connsiteY14" fmla="*/ 211931 h 295275"/>
              <a:gd name="connsiteX15" fmla="*/ 1590675 w 1624012"/>
              <a:gd name="connsiteY15" fmla="*/ 200025 h 295275"/>
              <a:gd name="connsiteX16" fmla="*/ 1612106 w 1624012"/>
              <a:gd name="connsiteY16" fmla="*/ 190500 h 295275"/>
              <a:gd name="connsiteX17" fmla="*/ 1616869 w 1624012"/>
              <a:gd name="connsiteY17" fmla="*/ 178593 h 295275"/>
              <a:gd name="connsiteX18" fmla="*/ 1624012 w 1624012"/>
              <a:gd name="connsiteY18" fmla="*/ 145256 h 295275"/>
              <a:gd name="connsiteX19" fmla="*/ 1616869 w 1624012"/>
              <a:gd name="connsiteY19" fmla="*/ 102393 h 295275"/>
              <a:gd name="connsiteX20" fmla="*/ 1597819 w 1624012"/>
              <a:gd name="connsiteY20" fmla="*/ 78581 h 295275"/>
              <a:gd name="connsiteX21" fmla="*/ 1578769 w 1624012"/>
              <a:gd name="connsiteY21" fmla="*/ 64293 h 295275"/>
              <a:gd name="connsiteX22" fmla="*/ 1516856 w 1624012"/>
              <a:gd name="connsiteY22" fmla="*/ 40481 h 295275"/>
              <a:gd name="connsiteX23" fmla="*/ 1314450 w 1624012"/>
              <a:gd name="connsiteY23" fmla="*/ 0 h 295275"/>
              <a:gd name="connsiteX24" fmla="*/ 1071562 w 1624012"/>
              <a:gd name="connsiteY24" fmla="*/ 33337 h 295275"/>
              <a:gd name="connsiteX25" fmla="*/ 692944 w 1624012"/>
              <a:gd name="connsiteY25" fmla="*/ 71437 h 295275"/>
              <a:gd name="connsiteX26" fmla="*/ 471487 w 1624012"/>
              <a:gd name="connsiteY26" fmla="*/ 90487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624012" h="295275">
                <a:moveTo>
                  <a:pt x="471487" y="90487"/>
                </a:moveTo>
                <a:lnTo>
                  <a:pt x="242887" y="109537"/>
                </a:lnTo>
                <a:lnTo>
                  <a:pt x="142875" y="116681"/>
                </a:lnTo>
                <a:lnTo>
                  <a:pt x="0" y="166687"/>
                </a:lnTo>
                <a:lnTo>
                  <a:pt x="161925" y="295275"/>
                </a:lnTo>
                <a:lnTo>
                  <a:pt x="273844" y="278606"/>
                </a:lnTo>
                <a:lnTo>
                  <a:pt x="478631" y="250031"/>
                </a:lnTo>
                <a:lnTo>
                  <a:pt x="700087" y="230981"/>
                </a:lnTo>
                <a:lnTo>
                  <a:pt x="883444" y="216693"/>
                </a:lnTo>
                <a:lnTo>
                  <a:pt x="1069181" y="209550"/>
                </a:lnTo>
                <a:lnTo>
                  <a:pt x="1271587" y="221456"/>
                </a:lnTo>
                <a:lnTo>
                  <a:pt x="1364456" y="223837"/>
                </a:lnTo>
                <a:lnTo>
                  <a:pt x="1443037" y="226218"/>
                </a:lnTo>
                <a:lnTo>
                  <a:pt x="1497806" y="219075"/>
                </a:lnTo>
                <a:lnTo>
                  <a:pt x="1550194" y="211931"/>
                </a:lnTo>
                <a:lnTo>
                  <a:pt x="1590675" y="200025"/>
                </a:lnTo>
                <a:lnTo>
                  <a:pt x="1612106" y="190500"/>
                </a:lnTo>
                <a:lnTo>
                  <a:pt x="1616869" y="178593"/>
                </a:lnTo>
                <a:lnTo>
                  <a:pt x="1624012" y="145256"/>
                </a:lnTo>
                <a:lnTo>
                  <a:pt x="1616869" y="102393"/>
                </a:lnTo>
                <a:lnTo>
                  <a:pt x="1597819" y="78581"/>
                </a:lnTo>
                <a:lnTo>
                  <a:pt x="1578769" y="64293"/>
                </a:lnTo>
                <a:lnTo>
                  <a:pt x="1516856" y="40481"/>
                </a:lnTo>
                <a:lnTo>
                  <a:pt x="1314450" y="0"/>
                </a:lnTo>
                <a:lnTo>
                  <a:pt x="1071562" y="33337"/>
                </a:lnTo>
                <a:lnTo>
                  <a:pt x="692944" y="71437"/>
                </a:lnTo>
                <a:lnTo>
                  <a:pt x="471487" y="9048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1732A67-78AD-4AB1-B329-192A2E11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964" y="1379539"/>
            <a:ext cx="5005250" cy="462726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8EA981F-0921-46EC-B390-9CA0D86F4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1814" y="1429116"/>
            <a:ext cx="5011346" cy="4627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6" grpId="0" animBg="1"/>
      <p:bldP spid="27" grpId="0" animBg="1"/>
      <p:bldP spid="28" grpId="0" animBg="1"/>
      <p:bldP spid="22" grpId="0" animBg="1"/>
      <p:bldP spid="24" grpId="0" animBg="1"/>
      <p:bldP spid="25" grpId="0" animBg="1"/>
      <p:bldP spid="19" grpId="0" animBg="1"/>
      <p:bldP spid="29" grpId="0" animBg="1"/>
      <p:bldP spid="31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1042</Words>
  <Application>Microsoft Office PowerPoint</Application>
  <PresentationFormat>ワイド画面</PresentationFormat>
  <Paragraphs>272</Paragraphs>
  <Slides>135</Slides>
  <Notes>116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135</vt:i4>
      </vt:variant>
    </vt:vector>
  </HeadingPairs>
  <TitlesOfParts>
    <vt:vector size="140" baseType="lpstr">
      <vt:lpstr>游ゴシック</vt:lpstr>
      <vt:lpstr>游ゴシック Light</vt:lpstr>
      <vt:lpstr>游ゴシック Medium</vt:lpstr>
      <vt:lpstr>Arial</vt:lpstr>
      <vt:lpstr>Office テーマ</vt:lpstr>
      <vt:lpstr>漢字書き順教材 東京書籍 2年（3）</vt:lpstr>
      <vt:lpstr>PowerPoint プレゼンテーション</vt:lpstr>
      <vt:lpstr>PowerPoint プレゼンテーション</vt:lpstr>
      <vt:lpstr>ビーバーの大仕事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主語とじゅつ語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あそび方を せつ明しよう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たからものを しょうかいしよう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なかまになることば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同じところ、ちがうところ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お手紙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おくりがなに 気を つけよう</vt:lpstr>
      <vt:lpstr>PowerPoint プレゼンテーション</vt:lpstr>
      <vt:lpstr>PowerPoint プレゼンテーション</vt:lpstr>
      <vt:lpstr>「ありがとう」を つたえよう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どんな本を 読んだかな</vt:lpstr>
      <vt:lpstr>PowerPoint プレゼンテーション</vt:lpstr>
      <vt:lpstr>PowerPoint プレゼンテーション</vt:lpstr>
      <vt:lpstr>かさこじぞう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声に 出して みよう</vt:lpstr>
      <vt:lpstr>PowerPoint プレゼンテーション</vt:lpstr>
      <vt:lpstr>PowerPoint プレゼンテーション</vt:lpstr>
      <vt:lpstr>この人を しょうかいします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ことばを 広げよう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あなのやくわり</vt:lpstr>
      <vt:lpstr>PowerPoint プレゼンテーション</vt:lpstr>
      <vt:lpstr>PowerPoint プレゼンテーション</vt:lpstr>
      <vt:lpstr>すきな 場しょを 教えよう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二宮 一水</dc:creator>
  <cp:lastModifiedBy>ikena</cp:lastModifiedBy>
  <cp:revision>41</cp:revision>
  <dcterms:created xsi:type="dcterms:W3CDTF">2020-08-18T07:08:00Z</dcterms:created>
  <dcterms:modified xsi:type="dcterms:W3CDTF">2022-01-02T12:26:44Z</dcterms:modified>
</cp:coreProperties>
</file>